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8" r:id="rId3"/>
    <p:sldId id="259" r:id="rId4"/>
    <p:sldId id="260" r:id="rId5"/>
    <p:sldId id="261" r:id="rId6"/>
    <p:sldId id="262" r:id="rId7"/>
    <p:sldId id="263" r:id="rId8"/>
    <p:sldId id="266" r:id="rId9"/>
    <p:sldId id="296" r:id="rId10"/>
    <p:sldId id="267" r:id="rId11"/>
    <p:sldId id="268" r:id="rId12"/>
    <p:sldId id="269" r:id="rId13"/>
    <p:sldId id="270" r:id="rId14"/>
    <p:sldId id="274" r:id="rId15"/>
    <p:sldId id="297" r:id="rId16"/>
    <p:sldId id="275" r:id="rId17"/>
    <p:sldId id="276" r:id="rId18"/>
    <p:sldId id="277" r:id="rId19"/>
    <p:sldId id="279" r:id="rId20"/>
    <p:sldId id="281" r:id="rId21"/>
    <p:sldId id="282" r:id="rId22"/>
    <p:sldId id="298" r:id="rId23"/>
    <p:sldId id="283" r:id="rId24"/>
    <p:sldId id="284" r:id="rId25"/>
    <p:sldId id="285" r:id="rId26"/>
    <p:sldId id="286" r:id="rId27"/>
    <p:sldId id="287" r:id="rId28"/>
    <p:sldId id="28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5AB"/>
    <a:srgbClr val="8D2963"/>
    <a:srgbClr val="6522EB"/>
    <a:srgbClr val="FF1F87"/>
    <a:srgbClr val="E00EE8"/>
    <a:srgbClr val="FF203A"/>
    <a:srgbClr val="0048DB"/>
    <a:srgbClr val="4B3461"/>
    <a:srgbClr val="004ADE"/>
    <a:srgbClr val="2B9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3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60BF8-CC90-4213-950E-65F76DFA7A5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57922-F457-4C9D-8DEC-0F9B583E39D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F57922-F457-4C9D-8DEC-0F9B583E39DF}"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24D1197-EBB7-4528-83DC-FC2817E05E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24D1197-EBB7-4528-83DC-FC2817E05E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24D1197-EBB7-4528-83DC-FC2817E05E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24D1197-EBB7-4528-83DC-FC2817E05E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24D1197-EBB7-4528-83DC-FC2817E05E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24D1197-EBB7-4528-83DC-FC2817E05E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24D1197-EBB7-4528-83DC-FC2817E05E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24D1197-EBB7-4528-83DC-FC2817E05E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24D1197-EBB7-4528-83DC-FC2817E05E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24D1197-EBB7-4528-83DC-FC2817E05E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24D1197-EBB7-4528-83DC-FC2817E05EE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ie 13"/>
          <p:cNvSpPr/>
          <p:nvPr userDrawn="1"/>
        </p:nvSpPr>
        <p:spPr>
          <a:xfrm flipH="1" flipV="1">
            <a:off x="5671290" y="6432551"/>
            <a:ext cx="851009" cy="850899"/>
          </a:xfrm>
          <a:prstGeom prst="pie">
            <a:avLst>
              <a:gd name="adj1" fmla="val 0"/>
              <a:gd name="adj2" fmla="val 10782358"/>
            </a:avLst>
          </a:prstGeom>
          <a:solidFill>
            <a:srgbClr val="8D29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p:txBody>
      </p:sp>
      <p:grpSp>
        <p:nvGrpSpPr>
          <p:cNvPr id="8" name="组合 7"/>
          <p:cNvGrpSpPr/>
          <p:nvPr userDrawn="1"/>
        </p:nvGrpSpPr>
        <p:grpSpPr>
          <a:xfrm>
            <a:off x="655638" y="3175"/>
            <a:ext cx="1512887" cy="1128713"/>
            <a:chOff x="655638" y="3175"/>
            <a:chExt cx="1512887" cy="1128713"/>
          </a:xfrm>
        </p:grpSpPr>
        <p:sp>
          <p:nvSpPr>
            <p:cNvPr id="5" name="任意多边形 4"/>
            <p:cNvSpPr/>
            <p:nvPr/>
          </p:nvSpPr>
          <p:spPr>
            <a:xfrm>
              <a:off x="655638" y="3175"/>
              <a:ext cx="1270000" cy="812800"/>
            </a:xfrm>
            <a:custGeom>
              <a:avLst/>
              <a:gdLst>
                <a:gd name="connsiteX0" fmla="*/ 28415 w 1269510"/>
                <a:gd name="connsiteY0" fmla="*/ 0 h 812675"/>
                <a:gd name="connsiteX1" fmla="*/ 1241095 w 1269510"/>
                <a:gd name="connsiteY1" fmla="*/ 0 h 812675"/>
                <a:gd name="connsiteX2" fmla="*/ 1256614 w 1269510"/>
                <a:gd name="connsiteY2" fmla="*/ 49995 h 812675"/>
                <a:gd name="connsiteX3" fmla="*/ 1269510 w 1269510"/>
                <a:gd name="connsiteY3" fmla="*/ 177920 h 812675"/>
                <a:gd name="connsiteX4" fmla="*/ 634755 w 1269510"/>
                <a:gd name="connsiteY4" fmla="*/ 812675 h 812675"/>
                <a:gd name="connsiteX5" fmla="*/ 0 w 1269510"/>
                <a:gd name="connsiteY5" fmla="*/ 177920 h 812675"/>
                <a:gd name="connsiteX6" fmla="*/ 12896 w 1269510"/>
                <a:gd name="connsiteY6" fmla="*/ 49995 h 81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510" h="812675">
                  <a:moveTo>
                    <a:pt x="28415" y="0"/>
                  </a:moveTo>
                  <a:lnTo>
                    <a:pt x="1241095" y="0"/>
                  </a:lnTo>
                  <a:lnTo>
                    <a:pt x="1256614" y="49995"/>
                  </a:lnTo>
                  <a:cubicBezTo>
                    <a:pt x="1265070" y="91316"/>
                    <a:pt x="1269510" y="134099"/>
                    <a:pt x="1269510" y="177920"/>
                  </a:cubicBezTo>
                  <a:cubicBezTo>
                    <a:pt x="1269510" y="528486"/>
                    <a:pt x="985321" y="812675"/>
                    <a:pt x="634755" y="812675"/>
                  </a:cubicBezTo>
                  <a:cubicBezTo>
                    <a:pt x="284189" y="812675"/>
                    <a:pt x="0" y="528486"/>
                    <a:pt x="0" y="177920"/>
                  </a:cubicBezTo>
                  <a:cubicBezTo>
                    <a:pt x="0" y="134099"/>
                    <a:pt x="4441" y="91316"/>
                    <a:pt x="12896" y="49995"/>
                  </a:cubicBezTo>
                  <a:close/>
                </a:path>
              </a:pathLst>
            </a:custGeom>
            <a:blipFill>
              <a:blip r:embed="rId1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sp>
          <p:nvSpPr>
            <p:cNvPr id="6" name="椭圆 5"/>
            <p:cNvSpPr>
              <a:spLocks noChangeAspect="1"/>
            </p:cNvSpPr>
            <p:nvPr/>
          </p:nvSpPr>
          <p:spPr>
            <a:xfrm>
              <a:off x="1709738" y="673100"/>
              <a:ext cx="458787" cy="458788"/>
            </a:xfrm>
            <a:prstGeom prst="ellipse">
              <a:avLst/>
            </a:prstGeom>
            <a:solidFill>
              <a:srgbClr val="FF1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grpSp>
      <p:sp>
        <p:nvSpPr>
          <p:cNvPr id="9" name="文本框 8"/>
          <p:cNvSpPr txBox="1"/>
          <p:nvPr userDrawn="1"/>
        </p:nvSpPr>
        <p:spPr>
          <a:xfrm>
            <a:off x="5880099" y="6527800"/>
            <a:ext cx="616799" cy="369332"/>
          </a:xfrm>
          <a:prstGeom prst="rect">
            <a:avLst/>
          </a:prstGeom>
          <a:noFill/>
        </p:spPr>
        <p:txBody>
          <a:bodyPr wrap="square" rtlCol="0">
            <a:spAutoFit/>
          </a:bodyPr>
          <a:lstStyle/>
          <a:p>
            <a:fld id="{6CD71EFD-39DF-4748-A2BC-DB06F47735D2}" type="slidenum">
              <a:rPr lang="zh-CN" altLang="en-US" smtClean="0">
                <a:solidFill>
                  <a:schemeClr val="bg1"/>
                </a:solidFill>
              </a:rPr>
              <a:t>‹#›</a:t>
            </a:fld>
            <a:endParaRPr lang="zh-CN" alt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4924ae7f31d65ef70ceb dc7c6948b1ee"/>
          <p:cNvPicPr>
            <a:picLocks noChangeAspect="1"/>
          </p:cNvPicPr>
          <p:nvPr/>
        </p:nvPicPr>
        <p:blipFill>
          <a:blip r:embed="rId2"/>
          <a:stretch>
            <a:fillRect/>
          </a:stretch>
        </p:blipFill>
        <p:spPr>
          <a:xfrm>
            <a:off x="-107315" y="-396240"/>
            <a:ext cx="12289155" cy="7237095"/>
          </a:xfrm>
          <a:prstGeom prst="rect">
            <a:avLst/>
          </a:prstGeom>
        </p:spPr>
      </p:pic>
      <p:sp>
        <p:nvSpPr>
          <p:cNvPr id="11" name="矩形 10"/>
          <p:cNvSpPr/>
          <p:nvPr/>
        </p:nvSpPr>
        <p:spPr>
          <a:xfrm>
            <a:off x="2716283" y="3048136"/>
            <a:ext cx="7826181" cy="769441"/>
          </a:xfrm>
          <a:prstGeom prst="rect">
            <a:avLst/>
          </a:prstGeom>
        </p:spPr>
        <p:txBody>
          <a:bodyPr wrap="none">
            <a:spAutoFit/>
          </a:bodyPr>
          <a:lstStyle/>
          <a:p>
            <a:r>
              <a:rPr lang="zh-CN" altLang="en-US" sz="4400" b="1" dirty="0">
                <a:gradFill>
                  <a:gsLst>
                    <a:gs pos="0">
                      <a:srgbClr val="E00EE8"/>
                    </a:gs>
                    <a:gs pos="98000">
                      <a:srgbClr val="6522EB"/>
                    </a:gs>
                    <a:gs pos="81000">
                      <a:srgbClr val="8205AB"/>
                    </a:gs>
                  </a:gsLst>
                  <a:path path="circle">
                    <a:fillToRect l="50000" t="50000" r="50000" b="50000"/>
                  </a:path>
                  <a:tileRect/>
                </a:gradFill>
                <a:latin typeface="黑体" panose="02010609060101010101" charset="-122"/>
                <a:ea typeface="黑体" panose="02010609060101010101" charset="-122"/>
              </a:rPr>
              <a:t>安全生产安全教育计划</a:t>
            </a:r>
            <a:r>
              <a:rPr lang="en-US" altLang="zh-CN" sz="4400" b="1" dirty="0">
                <a:gradFill>
                  <a:gsLst>
                    <a:gs pos="0">
                      <a:srgbClr val="E00EE8"/>
                    </a:gs>
                    <a:gs pos="98000">
                      <a:srgbClr val="6522EB"/>
                    </a:gs>
                    <a:gs pos="81000">
                      <a:srgbClr val="8205AB"/>
                    </a:gs>
                  </a:gsLst>
                  <a:path path="circle">
                    <a:fillToRect l="50000" t="50000" r="50000" b="50000"/>
                  </a:path>
                  <a:tileRect/>
                </a:gradFill>
                <a:latin typeface="黑体" panose="02010609060101010101" charset="-122"/>
                <a:ea typeface="黑体" panose="02010609060101010101" charset="-122"/>
              </a:rPr>
              <a:t>PPT</a:t>
            </a:r>
            <a:r>
              <a:rPr lang="zh-CN" altLang="en-US" sz="4400" b="1" dirty="0">
                <a:gradFill>
                  <a:gsLst>
                    <a:gs pos="0">
                      <a:srgbClr val="E00EE8"/>
                    </a:gs>
                    <a:gs pos="98000">
                      <a:srgbClr val="6522EB"/>
                    </a:gs>
                    <a:gs pos="81000">
                      <a:srgbClr val="8205AB"/>
                    </a:gs>
                  </a:gsLst>
                  <a:path path="circle">
                    <a:fillToRect l="50000" t="50000" r="50000" b="50000"/>
                  </a:path>
                  <a:tileRect/>
                </a:gradFill>
                <a:latin typeface="黑体" panose="02010609060101010101" charset="-122"/>
                <a:ea typeface="黑体" panose="02010609060101010101" charset="-122"/>
              </a:rPr>
              <a:t>模板</a:t>
            </a:r>
          </a:p>
        </p:txBody>
      </p:sp>
      <p:sp>
        <p:nvSpPr>
          <p:cNvPr id="12" name="矩形 11"/>
          <p:cNvSpPr/>
          <p:nvPr/>
        </p:nvSpPr>
        <p:spPr>
          <a:xfrm>
            <a:off x="3259884" y="3687201"/>
            <a:ext cx="5554980" cy="365760"/>
          </a:xfrm>
          <a:prstGeom prst="rect">
            <a:avLst/>
          </a:prstGeom>
        </p:spPr>
        <p:txBody>
          <a:bodyPr wrap="none">
            <a:spAutoFit/>
          </a:bodyPr>
          <a:lstStyle/>
          <a:p>
            <a:pPr algn="l"/>
            <a:r>
              <a:rPr lang="zh-CN" altLang="en-US">
                <a:solidFill>
                  <a:srgbClr val="FF1F87"/>
                </a:solidFill>
                <a:latin typeface="楷体" panose="02010609060101010101" charset="-122"/>
                <a:ea typeface="楷体" panose="02010609060101010101" charset="-122"/>
              </a:rPr>
              <a:t>Safety production safety education PPT template</a:t>
            </a:r>
          </a:p>
        </p:txBody>
      </p:sp>
      <p:sp>
        <p:nvSpPr>
          <p:cNvPr id="13" name="文本框 12"/>
          <p:cNvSpPr txBox="1"/>
          <p:nvPr/>
        </p:nvSpPr>
        <p:spPr>
          <a:xfrm>
            <a:off x="390585" y="227450"/>
            <a:ext cx="2011680" cy="701040"/>
          </a:xfrm>
          <a:prstGeom prst="rect">
            <a:avLst/>
          </a:prstGeom>
          <a:noFill/>
        </p:spPr>
        <p:txBody>
          <a:bodyPr wrap="square" rtlCol="0">
            <a:spAutoFit/>
          </a:bodyPr>
          <a:lstStyle/>
          <a:p>
            <a:r>
              <a:rPr lang="en-US" altLang="zh-CN" sz="4000">
                <a:blipFill>
                  <a:blip r:embed="rId3"/>
                  <a:stretch>
                    <a:fillRect/>
                  </a:stretch>
                </a:blipFill>
                <a:latin typeface="黑体" panose="02010609060101010101" charset="-122"/>
                <a:ea typeface="黑体" panose="02010609060101010101" charset="-122"/>
              </a:rPr>
              <a:t>LOGO</a:t>
            </a:r>
            <a:endParaRPr lang="zh-CN" altLang="en-US" sz="4000">
              <a:blipFill>
                <a:blip r:embed="rId3"/>
                <a:stretch>
                  <a:fillRect/>
                </a:stretch>
              </a:blipFill>
              <a:latin typeface="黑体" panose="02010609060101010101" charset="-122"/>
              <a:ea typeface="黑体" panose="02010609060101010101" charset="-122"/>
            </a:endParaRPr>
          </a:p>
        </p:txBody>
      </p:sp>
      <p:pic>
        <p:nvPicPr>
          <p:cNvPr id="15" name="图片 14" descr="2695551bd79ed97600736ff7e0a0e1a1"/>
          <p:cNvPicPr>
            <a:picLocks noChangeAspect="1"/>
          </p:cNvPicPr>
          <p:nvPr/>
        </p:nvPicPr>
        <p:blipFill>
          <a:blip r:embed="rId4"/>
          <a:stretch>
            <a:fillRect/>
          </a:stretch>
        </p:blipFill>
        <p:spPr>
          <a:xfrm>
            <a:off x="1476375" y="1715770"/>
            <a:ext cx="9498330" cy="1498600"/>
          </a:xfrm>
          <a:prstGeom prst="rect">
            <a:avLst/>
          </a:prstGeom>
        </p:spPr>
      </p:pic>
      <p:sp>
        <p:nvSpPr>
          <p:cNvPr id="7" name="TextBox 3"/>
          <p:cNvSpPr txBox="1">
            <a:spLocks noChangeArrowheads="1"/>
          </p:cNvSpPr>
          <p:nvPr/>
        </p:nvSpPr>
        <p:spPr bwMode="auto">
          <a:xfrm>
            <a:off x="7950486" y="4546736"/>
            <a:ext cx="277495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b="1">
                <a:latin typeface="微软雅黑" panose="020B0503020204020204" pitchFamily="34" charset="-122"/>
                <a:ea typeface="微软雅黑" panose="020B0503020204020204" pitchFamily="34" charset="-122"/>
              </a:rPr>
              <a:t>汇报时间：</a:t>
            </a:r>
            <a:r>
              <a:rPr lang="en-US" altLang="zh-CN" sz="1600" b="1">
                <a:latin typeface="微软雅黑" panose="020B0503020204020204" pitchFamily="34" charset="-122"/>
                <a:ea typeface="微软雅黑" panose="020B0503020204020204" pitchFamily="34" charset="-122"/>
              </a:rPr>
              <a:t>202X</a:t>
            </a:r>
            <a:r>
              <a:rPr lang="zh-CN" altLang="en-US" sz="1600" b="1">
                <a:latin typeface="微软雅黑" panose="020B0503020204020204" pitchFamily="34" charset="-122"/>
                <a:ea typeface="微软雅黑" panose="020B0503020204020204" pitchFamily="34" charset="-122"/>
              </a:rPr>
              <a:t>年</a:t>
            </a:r>
          </a:p>
          <a:p>
            <a:pPr eaLnBrk="1" hangingPunct="1"/>
            <a:endParaRPr lang="zh-CN" altLang="en-US" sz="1600" b="1">
              <a:latin typeface="微软雅黑" panose="020B0503020204020204" pitchFamily="34" charset="-122"/>
              <a:ea typeface="微软雅黑" panose="020B0503020204020204" pitchFamily="34" charset="-122"/>
            </a:endParaRPr>
          </a:p>
          <a:p>
            <a:pPr eaLnBrk="1" hangingPunct="1"/>
            <a:r>
              <a:rPr lang="zh-CN" altLang="en-US" sz="1600" b="1">
                <a:latin typeface="微软雅黑" panose="020B0503020204020204" pitchFamily="34" charset="-122"/>
                <a:ea typeface="微软雅黑" panose="020B0503020204020204" pitchFamily="34" charset="-122"/>
              </a:rPr>
              <a:t>汇报人：</a:t>
            </a:r>
            <a:r>
              <a:rPr lang="en-US" altLang="zh-CN" sz="1600" b="1">
                <a:latin typeface="微软雅黑" panose="020B0503020204020204" pitchFamily="34" charset="-122"/>
                <a:ea typeface="微软雅黑" panose="020B0503020204020204" pitchFamily="34" charset="-122"/>
              </a:rPr>
              <a:t>xiazaii</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sp>
        <p:nvSpPr>
          <p:cNvPr id="4" name="Text Placeholder 6"/>
          <p:cNvSpPr txBox="1"/>
          <p:nvPr/>
        </p:nvSpPr>
        <p:spPr>
          <a:xfrm>
            <a:off x="2115344" y="1663701"/>
            <a:ext cx="1422400" cy="436033"/>
          </a:xfrm>
          <a:prstGeom prst="rect">
            <a:avLst/>
          </a:prstGeom>
        </p:spPr>
        <p:txBody>
          <a:bodyPr vert="horz" lIns="121920" tIns="60960" rIns="121920" bIns="60960" rtlCol="0">
            <a:normAutofit/>
          </a:bodyPr>
          <a:lstStyle>
            <a:lvl1pPr marL="0" indent="0" algn="l" defTabSz="914400" rtl="0" eaLnBrk="1" latinLnBrk="0" hangingPunct="1">
              <a:spcBef>
                <a:spcPct val="20000"/>
              </a:spcBef>
              <a:buFontTx/>
              <a:buNone/>
              <a:defRPr sz="1050" b="1" kern="1200">
                <a:solidFill>
                  <a:srgbClr val="424C53"/>
                </a:solidFill>
                <a:latin typeface="Mission Gothic Regular" pitchFamily="50" charset="0"/>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65" dirty="0">
                <a:solidFill>
                  <a:schemeClr val="tx1"/>
                </a:solidFill>
                <a:latin typeface="微软雅黑" panose="020B0503020204020204" pitchFamily="34" charset="-122"/>
                <a:ea typeface="微软雅黑" panose="020B0503020204020204" pitchFamily="34" charset="-122"/>
                <a:cs typeface="Calibri" panose="020F0502020204030204"/>
              </a:rPr>
              <a:t>添加标题</a:t>
            </a:r>
          </a:p>
        </p:txBody>
      </p:sp>
      <p:sp>
        <p:nvSpPr>
          <p:cNvPr id="5" name="Text Placeholder 6"/>
          <p:cNvSpPr txBox="1"/>
          <p:nvPr/>
        </p:nvSpPr>
        <p:spPr>
          <a:xfrm>
            <a:off x="3740944" y="1663701"/>
            <a:ext cx="1422400" cy="436033"/>
          </a:xfrm>
          <a:prstGeom prst="rect">
            <a:avLst/>
          </a:prstGeom>
        </p:spPr>
        <p:txBody>
          <a:bodyPr vert="horz" lIns="121920" tIns="60960" rIns="121920" bIns="60960" rtlCol="0">
            <a:normAutofit/>
          </a:bodyPr>
          <a:lstStyle>
            <a:lvl1pPr marL="0" indent="0" algn="l" defTabSz="914400" rtl="0" eaLnBrk="1" latinLnBrk="0" hangingPunct="1">
              <a:spcBef>
                <a:spcPct val="20000"/>
              </a:spcBef>
              <a:buFontTx/>
              <a:buNone/>
              <a:defRPr sz="1050" b="1" kern="1200">
                <a:solidFill>
                  <a:srgbClr val="424C53"/>
                </a:solidFill>
                <a:latin typeface="Mission Gothic Regular" pitchFamily="50" charset="0"/>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65" dirty="0">
                <a:solidFill>
                  <a:schemeClr val="tx1"/>
                </a:solidFill>
                <a:latin typeface="微软雅黑" panose="020B0503020204020204" pitchFamily="34" charset="-122"/>
                <a:ea typeface="微软雅黑" panose="020B0503020204020204" pitchFamily="34" charset="-122"/>
                <a:cs typeface="Calibri" panose="020F0502020204030204"/>
              </a:rPr>
              <a:t>添加标题</a:t>
            </a:r>
          </a:p>
        </p:txBody>
      </p:sp>
      <p:sp>
        <p:nvSpPr>
          <p:cNvPr id="7" name="Text Placeholder 6"/>
          <p:cNvSpPr txBox="1"/>
          <p:nvPr/>
        </p:nvSpPr>
        <p:spPr>
          <a:xfrm>
            <a:off x="1099344" y="2763521"/>
            <a:ext cx="914400" cy="436033"/>
          </a:xfrm>
          <a:prstGeom prst="rect">
            <a:avLst/>
          </a:prstGeom>
        </p:spPr>
        <p:txBody>
          <a:bodyPr vert="horz" lIns="121920" tIns="60960" rIns="121920" bIns="60960" rtlCol="0">
            <a:normAutofit fontScale="90000"/>
          </a:bodyPr>
          <a:lstStyle>
            <a:lvl1pPr marL="0" indent="0" algn="l" defTabSz="914400" rtl="0" eaLnBrk="1" latinLnBrk="0" hangingPunct="1">
              <a:spcBef>
                <a:spcPct val="20000"/>
              </a:spcBef>
              <a:buFontTx/>
              <a:buNone/>
              <a:defRPr sz="1050" b="1" kern="1200">
                <a:solidFill>
                  <a:srgbClr val="424C53"/>
                </a:solidFill>
                <a:latin typeface="Mission Gothic Regular" pitchFamily="50" charset="0"/>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65" dirty="0">
                <a:solidFill>
                  <a:schemeClr val="tx1"/>
                </a:solidFill>
                <a:latin typeface="微软雅黑" panose="020B0503020204020204" pitchFamily="34" charset="-122"/>
                <a:ea typeface="微软雅黑" panose="020B0503020204020204" pitchFamily="34" charset="-122"/>
                <a:cs typeface="Calibri" panose="020F0502020204030204"/>
              </a:rPr>
              <a:t>添加标题</a:t>
            </a:r>
          </a:p>
        </p:txBody>
      </p:sp>
      <p:sp>
        <p:nvSpPr>
          <p:cNvPr id="8" name="Text Placeholder 6"/>
          <p:cNvSpPr txBox="1"/>
          <p:nvPr/>
        </p:nvSpPr>
        <p:spPr>
          <a:xfrm>
            <a:off x="1099344" y="4610101"/>
            <a:ext cx="914400" cy="436033"/>
          </a:xfrm>
          <a:prstGeom prst="rect">
            <a:avLst/>
          </a:prstGeom>
        </p:spPr>
        <p:txBody>
          <a:bodyPr vert="horz" lIns="121920" tIns="60960" rIns="121920" bIns="60960" rtlCol="0">
            <a:normAutofit fontScale="90000"/>
          </a:bodyPr>
          <a:lstStyle>
            <a:lvl1pPr marL="0" indent="0" algn="l" defTabSz="914400" rtl="0" eaLnBrk="1" latinLnBrk="0" hangingPunct="1">
              <a:spcBef>
                <a:spcPct val="20000"/>
              </a:spcBef>
              <a:buFontTx/>
              <a:buNone/>
              <a:defRPr sz="1050" b="1" kern="1200">
                <a:solidFill>
                  <a:srgbClr val="424C53"/>
                </a:solidFill>
                <a:latin typeface="Mission Gothic Regular" pitchFamily="50" charset="0"/>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65" dirty="0">
                <a:solidFill>
                  <a:schemeClr val="tx1"/>
                </a:solidFill>
                <a:latin typeface="微软雅黑" panose="020B0503020204020204" pitchFamily="34" charset="-122"/>
                <a:ea typeface="微软雅黑" panose="020B0503020204020204" pitchFamily="34" charset="-122"/>
                <a:cs typeface="Calibri" panose="020F0502020204030204"/>
              </a:rPr>
              <a:t>添加标题</a:t>
            </a:r>
          </a:p>
        </p:txBody>
      </p:sp>
      <p:grpSp>
        <p:nvGrpSpPr>
          <p:cNvPr id="9" name="Group 38"/>
          <p:cNvGrpSpPr/>
          <p:nvPr/>
        </p:nvGrpSpPr>
        <p:grpSpPr>
          <a:xfrm>
            <a:off x="2115344" y="2171700"/>
            <a:ext cx="1524000" cy="1524000"/>
            <a:chOff x="1600200" y="1885950"/>
            <a:chExt cx="1143000" cy="1143000"/>
          </a:xfrm>
          <a:solidFill>
            <a:srgbClr val="52658D"/>
          </a:solidFill>
        </p:grpSpPr>
        <p:sp>
          <p:nvSpPr>
            <p:cNvPr id="10" name="Rectangle 39"/>
            <p:cNvSpPr/>
            <p:nvPr/>
          </p:nvSpPr>
          <p:spPr>
            <a:xfrm>
              <a:off x="1600200" y="1885950"/>
              <a:ext cx="1143000" cy="1143000"/>
            </a:xfrm>
            <a:prstGeom prst="rect">
              <a:avLst/>
            </a:prstGeom>
            <a:gradFill>
              <a:gsLst>
                <a:gs pos="0">
                  <a:srgbClr val="7B32B2"/>
                </a:gs>
                <a:gs pos="100000">
                  <a:srgbClr val="401A5D"/>
                </a:gs>
              </a:gsLst>
              <a:lin ang="18900000" scaled="0"/>
            </a:gradFill>
            <a:ln w="9525"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添加标题</a:t>
              </a:r>
            </a:p>
          </p:txBody>
        </p:sp>
        <p:sp>
          <p:nvSpPr>
            <p:cNvPr id="11" name="Rectangle 40"/>
            <p:cNvSpPr/>
            <p:nvPr/>
          </p:nvSpPr>
          <p:spPr>
            <a:xfrm>
              <a:off x="2438400" y="2724150"/>
              <a:ext cx="304800" cy="304800"/>
            </a:xfrm>
            <a:prstGeom prst="rect">
              <a:avLst/>
            </a:prstGeom>
            <a:solidFill>
              <a:srgbClr val="FF203A"/>
            </a:solidFill>
            <a:ln w="9525"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S</a:t>
              </a:r>
            </a:p>
          </p:txBody>
        </p:sp>
      </p:grpSp>
      <p:grpSp>
        <p:nvGrpSpPr>
          <p:cNvPr id="12" name="Group 41"/>
          <p:cNvGrpSpPr/>
          <p:nvPr/>
        </p:nvGrpSpPr>
        <p:grpSpPr>
          <a:xfrm>
            <a:off x="3740944" y="2171700"/>
            <a:ext cx="1524000" cy="1524000"/>
            <a:chOff x="2819400" y="1885950"/>
            <a:chExt cx="1143000" cy="1143000"/>
          </a:xfrm>
          <a:solidFill>
            <a:srgbClr val="52658D"/>
          </a:solidFill>
        </p:grpSpPr>
        <p:sp>
          <p:nvSpPr>
            <p:cNvPr id="13" name="Rectangle 42"/>
            <p:cNvSpPr/>
            <p:nvPr/>
          </p:nvSpPr>
          <p:spPr>
            <a:xfrm>
              <a:off x="2819400" y="1885950"/>
              <a:ext cx="1143000" cy="1143000"/>
            </a:xfrm>
            <a:prstGeom prst="rect">
              <a:avLst/>
            </a:prstGeom>
            <a:solidFill>
              <a:srgbClr val="FF1F87"/>
            </a:solidFill>
            <a:ln w="9525"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添加标题</a:t>
              </a:r>
            </a:p>
          </p:txBody>
        </p:sp>
        <p:sp>
          <p:nvSpPr>
            <p:cNvPr id="14" name="Rectangle 43"/>
            <p:cNvSpPr/>
            <p:nvPr/>
          </p:nvSpPr>
          <p:spPr>
            <a:xfrm>
              <a:off x="2819400" y="2724150"/>
              <a:ext cx="304800" cy="304800"/>
            </a:xfrm>
            <a:prstGeom prst="rect">
              <a:avLst/>
            </a:prstGeom>
            <a:solidFill>
              <a:srgbClr val="FF203A"/>
            </a:solidFill>
            <a:ln w="9525"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W</a:t>
              </a:r>
            </a:p>
          </p:txBody>
        </p:sp>
      </p:grpSp>
      <p:grpSp>
        <p:nvGrpSpPr>
          <p:cNvPr id="15" name="Group 44"/>
          <p:cNvGrpSpPr/>
          <p:nvPr/>
        </p:nvGrpSpPr>
        <p:grpSpPr>
          <a:xfrm>
            <a:off x="3740944" y="3797300"/>
            <a:ext cx="1524000" cy="1524000"/>
            <a:chOff x="2819400" y="3105150"/>
            <a:chExt cx="1143000" cy="1143000"/>
          </a:xfrm>
          <a:solidFill>
            <a:srgbClr val="52658D"/>
          </a:solidFill>
        </p:grpSpPr>
        <p:sp>
          <p:nvSpPr>
            <p:cNvPr id="16" name="Rectangle 45"/>
            <p:cNvSpPr/>
            <p:nvPr/>
          </p:nvSpPr>
          <p:spPr>
            <a:xfrm>
              <a:off x="2819400" y="3105150"/>
              <a:ext cx="1143000" cy="1143000"/>
            </a:xfrm>
            <a:prstGeom prst="rect">
              <a:avLst/>
            </a:prstGeom>
            <a:gradFill>
              <a:gsLst>
                <a:gs pos="0">
                  <a:srgbClr val="7B32B2"/>
                </a:gs>
                <a:gs pos="100000">
                  <a:srgbClr val="401A5D"/>
                </a:gs>
              </a:gsLst>
              <a:lin ang="18900000" scaled="0"/>
            </a:gradFill>
            <a:ln w="9525"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添加标题</a:t>
              </a:r>
            </a:p>
          </p:txBody>
        </p:sp>
        <p:sp>
          <p:nvSpPr>
            <p:cNvPr id="17" name="Rectangle 46"/>
            <p:cNvSpPr/>
            <p:nvPr/>
          </p:nvSpPr>
          <p:spPr>
            <a:xfrm>
              <a:off x="2819400" y="3105150"/>
              <a:ext cx="304800" cy="304800"/>
            </a:xfrm>
            <a:prstGeom prst="rect">
              <a:avLst/>
            </a:prstGeom>
            <a:solidFill>
              <a:srgbClr val="FF203A"/>
            </a:solidFill>
            <a:ln w="9525"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T</a:t>
              </a:r>
            </a:p>
          </p:txBody>
        </p:sp>
      </p:grpSp>
      <p:grpSp>
        <p:nvGrpSpPr>
          <p:cNvPr id="18" name="Group 47"/>
          <p:cNvGrpSpPr/>
          <p:nvPr/>
        </p:nvGrpSpPr>
        <p:grpSpPr>
          <a:xfrm>
            <a:off x="2115344" y="3797300"/>
            <a:ext cx="1524000" cy="1524000"/>
            <a:chOff x="1600200" y="3105150"/>
            <a:chExt cx="1143000" cy="1143000"/>
          </a:xfrm>
          <a:solidFill>
            <a:srgbClr val="52658D"/>
          </a:solidFill>
        </p:grpSpPr>
        <p:sp>
          <p:nvSpPr>
            <p:cNvPr id="19" name="Rectangle 48"/>
            <p:cNvSpPr/>
            <p:nvPr/>
          </p:nvSpPr>
          <p:spPr>
            <a:xfrm>
              <a:off x="1600200" y="3105150"/>
              <a:ext cx="1143000" cy="1143000"/>
            </a:xfrm>
            <a:prstGeom prst="rect">
              <a:avLst/>
            </a:prstGeom>
            <a:solidFill>
              <a:srgbClr val="FF1F87"/>
            </a:solidFill>
            <a:ln w="9525"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添加标题</a:t>
              </a:r>
            </a:p>
          </p:txBody>
        </p:sp>
        <p:sp>
          <p:nvSpPr>
            <p:cNvPr id="20" name="Rectangle 49"/>
            <p:cNvSpPr/>
            <p:nvPr/>
          </p:nvSpPr>
          <p:spPr>
            <a:xfrm>
              <a:off x="2438400" y="3105150"/>
              <a:ext cx="304800" cy="304800"/>
            </a:xfrm>
            <a:prstGeom prst="rect">
              <a:avLst/>
            </a:prstGeom>
            <a:solidFill>
              <a:srgbClr val="FF203A"/>
            </a:solidFill>
            <a:ln w="9525"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O</a:t>
              </a:r>
            </a:p>
          </p:txBody>
        </p:sp>
      </p:grpSp>
      <p:cxnSp>
        <p:nvCxnSpPr>
          <p:cNvPr id="21" name="Straight Connector 50"/>
          <p:cNvCxnSpPr/>
          <p:nvPr/>
        </p:nvCxnSpPr>
        <p:spPr>
          <a:xfrm>
            <a:off x="6020346" y="3609587"/>
            <a:ext cx="1581399" cy="0"/>
          </a:xfrm>
          <a:prstGeom prst="line">
            <a:avLst/>
          </a:prstGeom>
          <a:noFill/>
          <a:ln w="9525" cap="flat" cmpd="sng" algn="ctr">
            <a:solidFill>
              <a:sysClr val="window" lastClr="FFFFFF">
                <a:lumMod val="85000"/>
              </a:sysClr>
            </a:solidFill>
            <a:prstDash val="solid"/>
          </a:ln>
          <a:effectLst/>
        </p:spPr>
      </p:cxnSp>
      <p:sp>
        <p:nvSpPr>
          <p:cNvPr id="22" name="Text Placeholder 5"/>
          <p:cNvSpPr txBox="1"/>
          <p:nvPr/>
        </p:nvSpPr>
        <p:spPr>
          <a:xfrm>
            <a:off x="5874544" y="2682676"/>
            <a:ext cx="2438400" cy="7112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840"/>
              </a:lnSpc>
              <a:buFont typeface="Arial" panose="020B0604020202020204" pitchFamily="34" charset="0"/>
              <a:buNone/>
            </a:pPr>
            <a:r>
              <a:rPr lang="zh-CN" altLang="en-US" sz="1400" dirty="0">
                <a:solidFill>
                  <a:schemeClr val="tx1"/>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a:t>
            </a:r>
          </a:p>
        </p:txBody>
      </p:sp>
      <p:sp>
        <p:nvSpPr>
          <p:cNvPr id="23" name="TextBox 52"/>
          <p:cNvSpPr txBox="1"/>
          <p:nvPr/>
        </p:nvSpPr>
        <p:spPr>
          <a:xfrm>
            <a:off x="5874385" y="2476500"/>
            <a:ext cx="1704340" cy="287020"/>
          </a:xfrm>
          <a:prstGeom prst="rect">
            <a:avLst/>
          </a:prstGeom>
          <a:noFill/>
        </p:spPr>
        <p:txBody>
          <a:bodyPr wrap="square" rtlCol="0">
            <a:spAutoFit/>
          </a:bodyPr>
          <a:lstStyle/>
          <a:p>
            <a:pPr defTabSz="1219200"/>
            <a:r>
              <a:rPr lang="zh-CN" altLang="en-US" sz="1200" dirty="0">
                <a:solidFill>
                  <a:srgbClr val="8D2963"/>
                </a:solidFill>
                <a:latin typeface="微软雅黑" panose="020B0503020204020204" pitchFamily="34" charset="-122"/>
                <a:ea typeface="微软雅黑" panose="020B0503020204020204" pitchFamily="34" charset="-122"/>
                <a:cs typeface="Glegoo"/>
              </a:rPr>
              <a:t>单击此处添加标题</a:t>
            </a:r>
          </a:p>
        </p:txBody>
      </p:sp>
      <p:sp>
        <p:nvSpPr>
          <p:cNvPr id="24" name="Text Placeholder 5"/>
          <p:cNvSpPr txBox="1"/>
          <p:nvPr/>
        </p:nvSpPr>
        <p:spPr>
          <a:xfrm>
            <a:off x="5874544" y="4203700"/>
            <a:ext cx="2438400" cy="7112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840"/>
              </a:lnSpc>
              <a:buFont typeface="Arial" panose="020B0604020202020204" pitchFamily="34" charset="0"/>
              <a:buNone/>
            </a:pPr>
            <a:r>
              <a:rPr lang="zh-CN" altLang="en-US" sz="1400" dirty="0">
                <a:solidFill>
                  <a:schemeClr val="tx1"/>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a:t>
            </a:r>
          </a:p>
        </p:txBody>
      </p:sp>
      <p:sp>
        <p:nvSpPr>
          <p:cNvPr id="25" name="TextBox 54"/>
          <p:cNvSpPr txBox="1"/>
          <p:nvPr/>
        </p:nvSpPr>
        <p:spPr>
          <a:xfrm>
            <a:off x="5874385" y="3997325"/>
            <a:ext cx="2228215" cy="287020"/>
          </a:xfrm>
          <a:prstGeom prst="rect">
            <a:avLst/>
          </a:prstGeom>
          <a:noFill/>
        </p:spPr>
        <p:txBody>
          <a:bodyPr wrap="square" rtlCol="0">
            <a:spAutoFit/>
          </a:bodyPr>
          <a:lstStyle/>
          <a:p>
            <a:pPr defTabSz="1219200"/>
            <a:r>
              <a:rPr lang="zh-CN" altLang="en-US" sz="1200" dirty="0">
                <a:solidFill>
                  <a:srgbClr val="FF1F87"/>
                </a:solidFill>
                <a:latin typeface="微软雅黑" panose="020B0503020204020204" pitchFamily="34" charset="-122"/>
                <a:ea typeface="微软雅黑" panose="020B0503020204020204" pitchFamily="34" charset="-122"/>
                <a:cs typeface="Glegoo"/>
              </a:rPr>
              <a:t>单击此处添加标题</a:t>
            </a:r>
          </a:p>
        </p:txBody>
      </p:sp>
      <p:cxnSp>
        <p:nvCxnSpPr>
          <p:cNvPr id="26" name="Straight Connector 55"/>
          <p:cNvCxnSpPr/>
          <p:nvPr/>
        </p:nvCxnSpPr>
        <p:spPr>
          <a:xfrm>
            <a:off x="5976144" y="3609587"/>
            <a:ext cx="406400" cy="0"/>
          </a:xfrm>
          <a:prstGeom prst="line">
            <a:avLst/>
          </a:prstGeom>
          <a:noFill/>
          <a:ln w="12700" cap="flat" cmpd="sng" algn="ctr">
            <a:solidFill>
              <a:srgbClr val="FF1F87"/>
            </a:solidFill>
            <a:prstDash val="solid"/>
          </a:ln>
          <a:effectLst/>
        </p:spPr>
      </p:cxnSp>
      <p:cxnSp>
        <p:nvCxnSpPr>
          <p:cNvPr id="27" name="Straight Connector 56"/>
          <p:cNvCxnSpPr/>
          <p:nvPr/>
        </p:nvCxnSpPr>
        <p:spPr>
          <a:xfrm>
            <a:off x="8966746" y="3609587"/>
            <a:ext cx="1581399" cy="0"/>
          </a:xfrm>
          <a:prstGeom prst="line">
            <a:avLst/>
          </a:prstGeom>
          <a:noFill/>
          <a:ln w="9525" cap="flat" cmpd="sng" algn="ctr">
            <a:solidFill>
              <a:sysClr val="window" lastClr="FFFFFF">
                <a:lumMod val="85000"/>
              </a:sysClr>
            </a:solidFill>
            <a:prstDash val="solid"/>
          </a:ln>
          <a:effectLst/>
        </p:spPr>
      </p:cxnSp>
      <p:sp>
        <p:nvSpPr>
          <p:cNvPr id="28" name="Text Placeholder 5"/>
          <p:cNvSpPr txBox="1"/>
          <p:nvPr/>
        </p:nvSpPr>
        <p:spPr>
          <a:xfrm>
            <a:off x="8820944" y="2682676"/>
            <a:ext cx="2438400" cy="7112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840"/>
              </a:lnSpc>
              <a:buFont typeface="Arial" panose="020B0604020202020204" pitchFamily="34" charset="0"/>
              <a:buNone/>
            </a:pPr>
            <a:r>
              <a:rPr lang="zh-CN" altLang="en-US" sz="1400" dirty="0">
                <a:solidFill>
                  <a:schemeClr val="tx1"/>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a:t>
            </a:r>
          </a:p>
        </p:txBody>
      </p:sp>
      <p:sp>
        <p:nvSpPr>
          <p:cNvPr id="29" name="TextBox 58"/>
          <p:cNvSpPr txBox="1"/>
          <p:nvPr/>
        </p:nvSpPr>
        <p:spPr>
          <a:xfrm>
            <a:off x="8820785" y="2476500"/>
            <a:ext cx="1803400" cy="287020"/>
          </a:xfrm>
          <a:prstGeom prst="rect">
            <a:avLst/>
          </a:prstGeom>
          <a:noFill/>
        </p:spPr>
        <p:txBody>
          <a:bodyPr wrap="square" rtlCol="0">
            <a:spAutoFit/>
          </a:bodyPr>
          <a:lstStyle/>
          <a:p>
            <a:pPr defTabSz="1219200"/>
            <a:r>
              <a:rPr lang="zh-CN" altLang="en-US" sz="1200" dirty="0">
                <a:solidFill>
                  <a:srgbClr val="FF1F87"/>
                </a:solidFill>
                <a:latin typeface="微软雅黑" panose="020B0503020204020204" pitchFamily="34" charset="-122"/>
                <a:ea typeface="微软雅黑" panose="020B0503020204020204" pitchFamily="34" charset="-122"/>
                <a:cs typeface="Glegoo"/>
              </a:rPr>
              <a:t>单击此处添加标题</a:t>
            </a:r>
          </a:p>
        </p:txBody>
      </p:sp>
      <p:sp>
        <p:nvSpPr>
          <p:cNvPr id="30" name="Text Placeholder 5"/>
          <p:cNvSpPr txBox="1"/>
          <p:nvPr/>
        </p:nvSpPr>
        <p:spPr>
          <a:xfrm>
            <a:off x="8820944" y="4203700"/>
            <a:ext cx="2438400" cy="7112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840"/>
              </a:lnSpc>
              <a:buFont typeface="Arial" panose="020B0604020202020204" pitchFamily="34" charset="0"/>
              <a:buNone/>
            </a:pPr>
            <a:r>
              <a:rPr lang="zh-CN" altLang="en-US" sz="1400" dirty="0">
                <a:solidFill>
                  <a:schemeClr val="tx1"/>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a:t>
            </a:r>
          </a:p>
        </p:txBody>
      </p:sp>
      <p:sp>
        <p:nvSpPr>
          <p:cNvPr id="31" name="TextBox 60"/>
          <p:cNvSpPr txBox="1"/>
          <p:nvPr/>
        </p:nvSpPr>
        <p:spPr>
          <a:xfrm>
            <a:off x="8820785" y="3997325"/>
            <a:ext cx="1803400" cy="287020"/>
          </a:xfrm>
          <a:prstGeom prst="rect">
            <a:avLst/>
          </a:prstGeom>
          <a:noFill/>
        </p:spPr>
        <p:txBody>
          <a:bodyPr wrap="square" rtlCol="0">
            <a:spAutoFit/>
          </a:bodyPr>
          <a:lstStyle/>
          <a:p>
            <a:pPr defTabSz="1219200"/>
            <a:r>
              <a:rPr lang="zh-CN" altLang="en-US" sz="1200" dirty="0">
                <a:solidFill>
                  <a:srgbClr val="8D2963"/>
                </a:solidFill>
                <a:latin typeface="微软雅黑" panose="020B0503020204020204" pitchFamily="34" charset="-122"/>
                <a:ea typeface="微软雅黑" panose="020B0503020204020204" pitchFamily="34" charset="-122"/>
                <a:cs typeface="Glegoo"/>
              </a:rPr>
              <a:t>单击此处添加标题</a:t>
            </a:r>
          </a:p>
        </p:txBody>
      </p:sp>
      <p:cxnSp>
        <p:nvCxnSpPr>
          <p:cNvPr id="32" name="Straight Connector 61"/>
          <p:cNvCxnSpPr/>
          <p:nvPr/>
        </p:nvCxnSpPr>
        <p:spPr>
          <a:xfrm>
            <a:off x="8922544" y="3609587"/>
            <a:ext cx="406400" cy="0"/>
          </a:xfrm>
          <a:prstGeom prst="line">
            <a:avLst/>
          </a:prstGeom>
          <a:noFill/>
          <a:ln w="12700" cap="flat" cmpd="sng" algn="ctr">
            <a:solidFill>
              <a:srgbClr val="FF1F87"/>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10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900" decel="100000" fill="hold"/>
                                        <p:tgtEl>
                                          <p:spTgt spid="2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900" decel="100000" fill="hold"/>
                                        <p:tgtEl>
                                          <p:spTgt spid="26"/>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900" decel="100000" fill="hold"/>
                                        <p:tgtEl>
                                          <p:spTgt spid="21"/>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77" fill="hold">
                            <p:stCondLst>
                              <p:cond delay="2000"/>
                            </p:stCondLst>
                            <p:childTnLst>
                              <p:par>
                                <p:cTn id="78" presetID="37" presetClass="entr" presetSubtype="0"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900" decel="100000" fill="hold"/>
                                        <p:tgtEl>
                                          <p:spTgt spid="29"/>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1000"/>
                                        <p:tgtEl>
                                          <p:spTgt spid="28"/>
                                        </p:tgtEl>
                                      </p:cBhvr>
                                    </p:animEffect>
                                    <p:anim calcmode="lin" valueType="num">
                                      <p:cBhvr>
                                        <p:cTn id="87" dur="1000" fill="hold"/>
                                        <p:tgtEl>
                                          <p:spTgt spid="28"/>
                                        </p:tgtEl>
                                        <p:attrNameLst>
                                          <p:attrName>ppt_x</p:attrName>
                                        </p:attrNameLst>
                                      </p:cBhvr>
                                      <p:tavLst>
                                        <p:tav tm="0">
                                          <p:val>
                                            <p:strVal val="#ppt_x"/>
                                          </p:val>
                                        </p:tav>
                                        <p:tav tm="100000">
                                          <p:val>
                                            <p:strVal val="#ppt_x"/>
                                          </p:val>
                                        </p:tav>
                                      </p:tavLst>
                                    </p:anim>
                                    <p:anim calcmode="lin" valueType="num">
                                      <p:cBhvr>
                                        <p:cTn id="88" dur="900" decel="100000" fill="hold"/>
                                        <p:tgtEl>
                                          <p:spTgt spid="28"/>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90" presetID="37" presetClass="entr" presetSubtype="0"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900" decel="100000" fill="hold"/>
                                        <p:tgtEl>
                                          <p:spTgt spid="32"/>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96" presetID="37" presetClass="entr" presetSubtype="0"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900" decel="100000" fill="hold"/>
                                        <p:tgtEl>
                                          <p:spTgt spid="27"/>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02" fill="hold">
                            <p:stCondLst>
                              <p:cond delay="3000"/>
                            </p:stCondLst>
                            <p:childTnLst>
                              <p:par>
                                <p:cTn id="103" presetID="37" presetClass="entr" presetSubtype="0" fill="hold" grpId="0"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900" decel="100000" fill="hold"/>
                                        <p:tgtEl>
                                          <p:spTgt spid="2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09" presetID="37" presetClass="entr" presetSubtype="0"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15" fill="hold">
                            <p:stCondLst>
                              <p:cond delay="4000"/>
                            </p:stCondLst>
                            <p:childTnLst>
                              <p:par>
                                <p:cTn id="116" presetID="37" presetClass="entr" presetSubtype="0" fill="hold" grpId="0" nodeType="after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1000"/>
                                        <p:tgtEl>
                                          <p:spTgt spid="31"/>
                                        </p:tgtEl>
                                      </p:cBhvr>
                                    </p:animEffect>
                                    <p:anim calcmode="lin" valueType="num">
                                      <p:cBhvr>
                                        <p:cTn id="119" dur="1000" fill="hold"/>
                                        <p:tgtEl>
                                          <p:spTgt spid="31"/>
                                        </p:tgtEl>
                                        <p:attrNameLst>
                                          <p:attrName>ppt_x</p:attrName>
                                        </p:attrNameLst>
                                      </p:cBhvr>
                                      <p:tavLst>
                                        <p:tav tm="0">
                                          <p:val>
                                            <p:strVal val="#ppt_x"/>
                                          </p:val>
                                        </p:tav>
                                        <p:tav tm="100000">
                                          <p:val>
                                            <p:strVal val="#ppt_x"/>
                                          </p:val>
                                        </p:tav>
                                      </p:tavLst>
                                    </p:anim>
                                    <p:anim calcmode="lin" valueType="num">
                                      <p:cBhvr>
                                        <p:cTn id="120" dur="900" decel="100000" fill="hold"/>
                                        <p:tgtEl>
                                          <p:spTgt spid="31"/>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22" presetID="37" presetClass="entr" presetSubtype="0" fill="hold" grpId="0" nodeType="with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1000"/>
                                        <p:tgtEl>
                                          <p:spTgt spid="30"/>
                                        </p:tgtEl>
                                      </p:cBhvr>
                                    </p:animEffect>
                                    <p:anim calcmode="lin" valueType="num">
                                      <p:cBhvr>
                                        <p:cTn id="125" dur="1000" fill="hold"/>
                                        <p:tgtEl>
                                          <p:spTgt spid="30"/>
                                        </p:tgtEl>
                                        <p:attrNameLst>
                                          <p:attrName>ppt_x</p:attrName>
                                        </p:attrNameLst>
                                      </p:cBhvr>
                                      <p:tavLst>
                                        <p:tav tm="0">
                                          <p:val>
                                            <p:strVal val="#ppt_x"/>
                                          </p:val>
                                        </p:tav>
                                        <p:tav tm="100000">
                                          <p:val>
                                            <p:strVal val="#ppt_x"/>
                                          </p:val>
                                        </p:tav>
                                      </p:tavLst>
                                    </p:anim>
                                    <p:anim calcmode="lin" valueType="num">
                                      <p:cBhvr>
                                        <p:cTn id="126" dur="900" decel="100000" fill="hold"/>
                                        <p:tgtEl>
                                          <p:spTgt spid="3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4" grpId="0"/>
      <p:bldP spid="5" grpId="0"/>
      <p:bldP spid="7" grpId="0"/>
      <p:bldP spid="8" grpId="0"/>
      <p:bldP spid="22" grpId="0"/>
      <p:bldP spid="23" grpId="0"/>
      <p:bldP spid="24" grpId="0"/>
      <p:bldP spid="25"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pic>
        <p:nvPicPr>
          <p:cNvPr id="4" name="Picture 19"/>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Effect>
                      <a14:colorTemperature colorTemp="8800"/>
                    </a14:imgEffect>
                    <a14:imgEffect>
                      <a14:saturation sat="0"/>
                    </a14:imgEffect>
                  </a14:imgLayer>
                </a14:imgProps>
              </a:ext>
            </a:extLst>
          </a:blip>
          <a:srcRect/>
          <a:stretch>
            <a:fillRect/>
          </a:stretch>
        </p:blipFill>
        <p:spPr bwMode="auto">
          <a:xfrm>
            <a:off x="1060640" y="2196823"/>
            <a:ext cx="9055553" cy="427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5770523" y="4432436"/>
            <a:ext cx="282095" cy="442445"/>
            <a:chOff x="1397666" y="1419622"/>
            <a:chExt cx="474034" cy="743490"/>
          </a:xfrm>
          <a:solidFill>
            <a:srgbClr val="8D2963"/>
          </a:solidFill>
          <a:effectLst>
            <a:outerShdw blurRad="76200" dir="18900000" sy="23000" kx="-1200000" algn="bl" rotWithShape="0">
              <a:prstClr val="black">
                <a:alpha val="20000"/>
              </a:prstClr>
            </a:outerShdw>
          </a:effectLst>
        </p:grpSpPr>
        <p:grpSp>
          <p:nvGrpSpPr>
            <p:cNvPr id="7" name="组合 6"/>
            <p:cNvGrpSpPr/>
            <p:nvPr/>
          </p:nvGrpSpPr>
          <p:grpSpPr>
            <a:xfrm>
              <a:off x="1397666" y="1419622"/>
              <a:ext cx="474034" cy="743490"/>
              <a:chOff x="1397666" y="1419622"/>
              <a:chExt cx="474034" cy="743490"/>
            </a:xfrm>
            <a:grpFill/>
          </p:grpSpPr>
          <p:sp>
            <p:nvSpPr>
              <p:cNvPr id="9" name="同心圆 8"/>
              <p:cNvSpPr/>
              <p:nvPr/>
            </p:nvSpPr>
            <p:spPr>
              <a:xfrm>
                <a:off x="1397666" y="1419622"/>
                <a:ext cx="474034" cy="474034"/>
              </a:xfrm>
              <a:prstGeom prst="donut">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0" name="等腰三角形 9"/>
              <p:cNvSpPr/>
              <p:nvPr/>
            </p:nvSpPr>
            <p:spPr>
              <a:xfrm rot="10800000">
                <a:off x="1425882" y="1771198"/>
                <a:ext cx="417601" cy="391914"/>
              </a:xfrm>
              <a:prstGeom prst="triangl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8" name="椭圆 7"/>
            <p:cNvSpPr/>
            <p:nvPr/>
          </p:nvSpPr>
          <p:spPr>
            <a:xfrm>
              <a:off x="1562675" y="1584631"/>
              <a:ext cx="144016" cy="144016"/>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1" name="组合 10"/>
          <p:cNvGrpSpPr/>
          <p:nvPr/>
        </p:nvGrpSpPr>
        <p:grpSpPr>
          <a:xfrm flipV="1">
            <a:off x="5342788" y="2886083"/>
            <a:ext cx="1137564" cy="1314302"/>
            <a:chOff x="1282655" y="3043919"/>
            <a:chExt cx="1037898" cy="1314301"/>
          </a:xfrm>
          <a:gradFill>
            <a:gsLst>
              <a:gs pos="0">
                <a:srgbClr val="7B32B2"/>
              </a:gs>
              <a:gs pos="100000">
                <a:srgbClr val="401A5D"/>
              </a:gs>
            </a:gsLst>
            <a:lin ang="18900000" scaled="0"/>
          </a:gradFill>
          <a:effectLst>
            <a:outerShdw blurRad="50800" dist="38100" dir="2700000" algn="tl" rotWithShape="0">
              <a:prstClr val="black">
                <a:alpha val="40000"/>
              </a:prstClr>
            </a:outerShdw>
          </a:effectLst>
        </p:grpSpPr>
        <p:sp>
          <p:nvSpPr>
            <p:cNvPr id="12" name="矩形 11"/>
            <p:cNvSpPr/>
            <p:nvPr/>
          </p:nvSpPr>
          <p:spPr>
            <a:xfrm>
              <a:off x="1282655" y="3149326"/>
              <a:ext cx="1037898" cy="1208894"/>
            </a:xfrm>
            <a:prstGeom prst="rect">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3" name="直角三角形 12"/>
            <p:cNvSpPr/>
            <p:nvPr/>
          </p:nvSpPr>
          <p:spPr>
            <a:xfrm rot="8161794">
              <a:off x="1684377" y="3043919"/>
              <a:ext cx="234455" cy="234455"/>
            </a:xfrm>
            <a:prstGeom prst="rtTriangl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14" name="矩形 13"/>
          <p:cNvSpPr/>
          <p:nvPr/>
        </p:nvSpPr>
        <p:spPr>
          <a:xfrm>
            <a:off x="5408879" y="2971345"/>
            <a:ext cx="1005385" cy="338546"/>
          </a:xfrm>
          <a:prstGeom prst="rect">
            <a:avLst/>
          </a:prstGeom>
        </p:spPr>
        <p:txBody>
          <a:bodyPr wrap="none" lIns="91416" tIns="45708" rIns="91416" bIns="45708">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15" name="矩形 47"/>
          <p:cNvSpPr>
            <a:spLocks noChangeArrowheads="1"/>
          </p:cNvSpPr>
          <p:nvPr/>
        </p:nvSpPr>
        <p:spPr bwMode="auto">
          <a:xfrm>
            <a:off x="5355493" y="3292456"/>
            <a:ext cx="1124860"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algn="ctr" defTabSz="1218565">
              <a:lnSpc>
                <a:spcPct val="120000"/>
              </a:lnSpc>
              <a:spcBef>
                <a:spcPct val="0"/>
              </a:spcBef>
              <a:buFont typeface="Arial" panose="020B0604020202020204" pitchFamily="34" charset="0"/>
              <a:buNone/>
            </a:pPr>
            <a:r>
              <a:rPr lang="zh-CN" altLang="en-US" sz="120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grpSp>
        <p:nvGrpSpPr>
          <p:cNvPr id="16" name="组合 15"/>
          <p:cNvGrpSpPr/>
          <p:nvPr/>
        </p:nvGrpSpPr>
        <p:grpSpPr>
          <a:xfrm>
            <a:off x="9415703" y="5087214"/>
            <a:ext cx="282095" cy="442445"/>
            <a:chOff x="1397666" y="1419622"/>
            <a:chExt cx="474034" cy="743490"/>
          </a:xfrm>
          <a:solidFill>
            <a:srgbClr val="8D2963"/>
          </a:solidFill>
          <a:effectLst>
            <a:outerShdw blurRad="76200" dir="18900000" sy="23000" kx="-1200000" algn="bl" rotWithShape="0">
              <a:prstClr val="black">
                <a:alpha val="20000"/>
              </a:prstClr>
            </a:outerShdw>
          </a:effectLst>
        </p:grpSpPr>
        <p:grpSp>
          <p:nvGrpSpPr>
            <p:cNvPr id="17" name="组合 16"/>
            <p:cNvGrpSpPr/>
            <p:nvPr/>
          </p:nvGrpSpPr>
          <p:grpSpPr>
            <a:xfrm>
              <a:off x="1397666" y="1419622"/>
              <a:ext cx="474034" cy="743490"/>
              <a:chOff x="1397666" y="1419622"/>
              <a:chExt cx="474034" cy="743490"/>
            </a:xfrm>
            <a:grpFill/>
          </p:grpSpPr>
          <p:sp>
            <p:nvSpPr>
              <p:cNvPr id="19" name="同心圆 18"/>
              <p:cNvSpPr/>
              <p:nvPr/>
            </p:nvSpPr>
            <p:spPr>
              <a:xfrm>
                <a:off x="1397666" y="1419622"/>
                <a:ext cx="474034" cy="474034"/>
              </a:xfrm>
              <a:prstGeom prst="donut">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 name="等腰三角形 19"/>
              <p:cNvSpPr/>
              <p:nvPr/>
            </p:nvSpPr>
            <p:spPr>
              <a:xfrm rot="10800000">
                <a:off x="1425882" y="1771198"/>
                <a:ext cx="417601" cy="391914"/>
              </a:xfrm>
              <a:prstGeom prst="triangl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18" name="椭圆 17"/>
            <p:cNvSpPr/>
            <p:nvPr/>
          </p:nvSpPr>
          <p:spPr>
            <a:xfrm>
              <a:off x="1562675" y="1584631"/>
              <a:ext cx="144016" cy="144016"/>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21" name="组合 20"/>
          <p:cNvGrpSpPr/>
          <p:nvPr/>
        </p:nvGrpSpPr>
        <p:grpSpPr>
          <a:xfrm flipV="1">
            <a:off x="8974318" y="3507355"/>
            <a:ext cx="1137564" cy="1314302"/>
            <a:chOff x="1282655" y="3043919"/>
            <a:chExt cx="1037898" cy="1314301"/>
          </a:xfrm>
          <a:gradFill>
            <a:gsLst>
              <a:gs pos="0">
                <a:srgbClr val="7B32B2"/>
              </a:gs>
              <a:gs pos="100000">
                <a:srgbClr val="401A5D"/>
              </a:gs>
            </a:gsLst>
            <a:lin ang="18900000" scaled="0"/>
          </a:gradFill>
          <a:effectLst>
            <a:outerShdw blurRad="50800" dist="38100" dir="2700000" algn="tl" rotWithShape="0">
              <a:prstClr val="black">
                <a:alpha val="40000"/>
              </a:prstClr>
            </a:outerShdw>
          </a:effectLst>
        </p:grpSpPr>
        <p:sp>
          <p:nvSpPr>
            <p:cNvPr id="22" name="矩形 21"/>
            <p:cNvSpPr/>
            <p:nvPr/>
          </p:nvSpPr>
          <p:spPr>
            <a:xfrm>
              <a:off x="1282655" y="3149326"/>
              <a:ext cx="1037898" cy="1208894"/>
            </a:xfrm>
            <a:prstGeom prst="rect">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3" name="直角三角形 22"/>
            <p:cNvSpPr/>
            <p:nvPr/>
          </p:nvSpPr>
          <p:spPr>
            <a:xfrm rot="8161794">
              <a:off x="1684377" y="3043919"/>
              <a:ext cx="234455" cy="234455"/>
            </a:xfrm>
            <a:prstGeom prst="rtTriangl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24" name="矩形 23"/>
          <p:cNvSpPr/>
          <p:nvPr/>
        </p:nvSpPr>
        <p:spPr>
          <a:xfrm>
            <a:off x="9040410" y="3621827"/>
            <a:ext cx="1005385" cy="338546"/>
          </a:xfrm>
          <a:prstGeom prst="rect">
            <a:avLst/>
          </a:prstGeom>
        </p:spPr>
        <p:txBody>
          <a:bodyPr wrap="none" lIns="91416" tIns="45708" rIns="91416" bIns="45708">
            <a:spAutoFit/>
          </a:bodyPr>
          <a:lstStyle/>
          <a:p>
            <a:pPr algn="ctr" defTabSz="1218565"/>
            <a:r>
              <a:rPr lang="zh-CN" altLang="en-US" sz="1600" dirty="0">
                <a:solidFill>
                  <a:prstClr val="white"/>
                </a:solidFill>
                <a:latin typeface="微软雅黑" panose="020B0503020204020204" pitchFamily="34" charset="-122"/>
                <a:ea typeface="微软雅黑" panose="020B0503020204020204" pitchFamily="34" charset="-122"/>
              </a:rPr>
              <a:t>添加标题</a:t>
            </a:r>
            <a:endParaRPr lang="en-US" altLang="zh-CN" sz="1600" dirty="0">
              <a:solidFill>
                <a:prstClr val="white"/>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8987023" y="3942938"/>
            <a:ext cx="1124860"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algn="ctr" defTabSz="1218565">
              <a:lnSpc>
                <a:spcPct val="120000"/>
              </a:lnSpc>
              <a:spcBef>
                <a:spcPct val="0"/>
              </a:spcBef>
              <a:buFont typeface="Arial" panose="020B0604020202020204" pitchFamily="34" charset="0"/>
              <a:buNone/>
            </a:pP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grpSp>
        <p:nvGrpSpPr>
          <p:cNvPr id="26" name="组合 25"/>
          <p:cNvGrpSpPr/>
          <p:nvPr/>
        </p:nvGrpSpPr>
        <p:grpSpPr>
          <a:xfrm>
            <a:off x="3242791" y="4175301"/>
            <a:ext cx="282095" cy="442445"/>
            <a:chOff x="1397666" y="1419622"/>
            <a:chExt cx="474034" cy="743490"/>
          </a:xfrm>
          <a:solidFill>
            <a:srgbClr val="FF1F87"/>
          </a:solidFill>
          <a:effectLst>
            <a:outerShdw blurRad="76200" dir="18900000" sy="23000" kx="-1200000" algn="bl" rotWithShape="0">
              <a:prstClr val="black">
                <a:alpha val="20000"/>
              </a:prstClr>
            </a:outerShdw>
          </a:effectLst>
        </p:grpSpPr>
        <p:grpSp>
          <p:nvGrpSpPr>
            <p:cNvPr id="27" name="组合 26"/>
            <p:cNvGrpSpPr/>
            <p:nvPr/>
          </p:nvGrpSpPr>
          <p:grpSpPr>
            <a:xfrm>
              <a:off x="1397666" y="1419622"/>
              <a:ext cx="474034" cy="743490"/>
              <a:chOff x="1397666" y="1419622"/>
              <a:chExt cx="474034" cy="743490"/>
            </a:xfrm>
            <a:grpFill/>
          </p:grpSpPr>
          <p:sp>
            <p:nvSpPr>
              <p:cNvPr id="29" name="同心圆 28"/>
              <p:cNvSpPr/>
              <p:nvPr/>
            </p:nvSpPr>
            <p:spPr>
              <a:xfrm>
                <a:off x="1397666" y="1419622"/>
                <a:ext cx="474034" cy="474034"/>
              </a:xfrm>
              <a:prstGeom prst="donut">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30" name="等腰三角形 29"/>
              <p:cNvSpPr/>
              <p:nvPr/>
            </p:nvSpPr>
            <p:spPr>
              <a:xfrm rot="10800000">
                <a:off x="1425882" y="1771198"/>
                <a:ext cx="417601" cy="391914"/>
              </a:xfrm>
              <a:prstGeom prst="triangl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28" name="椭圆 27"/>
            <p:cNvSpPr/>
            <p:nvPr/>
          </p:nvSpPr>
          <p:spPr>
            <a:xfrm>
              <a:off x="1562675" y="1584631"/>
              <a:ext cx="144016" cy="144016"/>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31" name="组合 30"/>
          <p:cNvGrpSpPr/>
          <p:nvPr/>
        </p:nvGrpSpPr>
        <p:grpSpPr>
          <a:xfrm flipV="1">
            <a:off x="2815053" y="2628947"/>
            <a:ext cx="1137564" cy="1314302"/>
            <a:chOff x="1282655" y="3043919"/>
            <a:chExt cx="1037898" cy="1314301"/>
          </a:xfrm>
          <a:solidFill>
            <a:srgbClr val="FF1F87"/>
          </a:solidFill>
          <a:effectLst>
            <a:outerShdw blurRad="50800" dist="38100" dir="2700000" algn="tl" rotWithShape="0">
              <a:prstClr val="black">
                <a:alpha val="40000"/>
              </a:prstClr>
            </a:outerShdw>
          </a:effectLst>
        </p:grpSpPr>
        <p:sp>
          <p:nvSpPr>
            <p:cNvPr id="32" name="矩形 31"/>
            <p:cNvSpPr/>
            <p:nvPr/>
          </p:nvSpPr>
          <p:spPr>
            <a:xfrm>
              <a:off x="1282655" y="3149326"/>
              <a:ext cx="1037898" cy="1208894"/>
            </a:xfrm>
            <a:prstGeom prst="rect">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3" name="直角三角形 32"/>
            <p:cNvSpPr/>
            <p:nvPr/>
          </p:nvSpPr>
          <p:spPr>
            <a:xfrm rot="8161794">
              <a:off x="1684377" y="3043919"/>
              <a:ext cx="234455" cy="234455"/>
            </a:xfrm>
            <a:prstGeom prst="rtTriangl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34" name="矩形 33"/>
          <p:cNvSpPr/>
          <p:nvPr/>
        </p:nvSpPr>
        <p:spPr>
          <a:xfrm>
            <a:off x="2881144" y="2714208"/>
            <a:ext cx="1005385" cy="338546"/>
          </a:xfrm>
          <a:prstGeom prst="rect">
            <a:avLst/>
          </a:prstGeom>
        </p:spPr>
        <p:txBody>
          <a:bodyPr wrap="none" lIns="91416" tIns="45708" rIns="91416" bIns="45708">
            <a:spAutoFit/>
          </a:bodyPr>
          <a:lstStyle/>
          <a:p>
            <a:pPr algn="ctr" defTabSz="1218565"/>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2827758" y="3035320"/>
            <a:ext cx="1124860"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algn="ctr" defTabSz="1218565">
              <a:lnSpc>
                <a:spcPct val="120000"/>
              </a:lnSpc>
              <a:spcBef>
                <a:spcPct val="0"/>
              </a:spcBef>
              <a:buFont typeface="Arial" panose="020B0604020202020204" pitchFamily="34" charset="0"/>
              <a:buNone/>
            </a:pPr>
            <a:r>
              <a:rPr lang="zh-CN" altLang="en-US" sz="1200"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grpSp>
        <p:nvGrpSpPr>
          <p:cNvPr id="36" name="组合 35"/>
          <p:cNvGrpSpPr/>
          <p:nvPr/>
        </p:nvGrpSpPr>
        <p:grpSpPr>
          <a:xfrm>
            <a:off x="7614555" y="3525066"/>
            <a:ext cx="282095" cy="442445"/>
            <a:chOff x="1397666" y="1419622"/>
            <a:chExt cx="474034" cy="743490"/>
          </a:xfrm>
          <a:solidFill>
            <a:srgbClr val="FF1F87"/>
          </a:solidFill>
          <a:effectLst>
            <a:outerShdw blurRad="76200" dir="18900000" sy="23000" kx="-1200000" algn="bl" rotWithShape="0">
              <a:prstClr val="black">
                <a:alpha val="20000"/>
              </a:prstClr>
            </a:outerShdw>
          </a:effectLst>
        </p:grpSpPr>
        <p:grpSp>
          <p:nvGrpSpPr>
            <p:cNvPr id="37" name="组合 36"/>
            <p:cNvGrpSpPr/>
            <p:nvPr/>
          </p:nvGrpSpPr>
          <p:grpSpPr>
            <a:xfrm>
              <a:off x="1397666" y="1419622"/>
              <a:ext cx="474034" cy="743490"/>
              <a:chOff x="1397666" y="1419622"/>
              <a:chExt cx="474034" cy="743490"/>
            </a:xfrm>
            <a:grpFill/>
          </p:grpSpPr>
          <p:sp>
            <p:nvSpPr>
              <p:cNvPr id="39" name="同心圆 38"/>
              <p:cNvSpPr/>
              <p:nvPr/>
            </p:nvSpPr>
            <p:spPr>
              <a:xfrm>
                <a:off x="1397666" y="1419622"/>
                <a:ext cx="474034" cy="474034"/>
              </a:xfrm>
              <a:prstGeom prst="donut">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40" name="等腰三角形 39"/>
              <p:cNvSpPr/>
              <p:nvPr/>
            </p:nvSpPr>
            <p:spPr>
              <a:xfrm rot="10800000">
                <a:off x="1425882" y="1771198"/>
                <a:ext cx="417601" cy="391914"/>
              </a:xfrm>
              <a:prstGeom prst="triangl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38" name="椭圆 37"/>
            <p:cNvSpPr/>
            <p:nvPr/>
          </p:nvSpPr>
          <p:spPr>
            <a:xfrm>
              <a:off x="1562675" y="1584631"/>
              <a:ext cx="144016" cy="144016"/>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41" name="组合 40"/>
          <p:cNvGrpSpPr/>
          <p:nvPr/>
        </p:nvGrpSpPr>
        <p:grpSpPr>
          <a:xfrm flipV="1">
            <a:off x="7186816" y="1978713"/>
            <a:ext cx="1137564" cy="1314302"/>
            <a:chOff x="1282655" y="3043919"/>
            <a:chExt cx="1037898" cy="1314301"/>
          </a:xfrm>
          <a:solidFill>
            <a:srgbClr val="FF1F87"/>
          </a:solidFill>
          <a:effectLst>
            <a:outerShdw blurRad="50800" dist="38100" dir="2700000" algn="tl" rotWithShape="0">
              <a:prstClr val="black">
                <a:alpha val="40000"/>
              </a:prstClr>
            </a:outerShdw>
          </a:effectLst>
        </p:grpSpPr>
        <p:sp>
          <p:nvSpPr>
            <p:cNvPr id="42" name="矩形 41"/>
            <p:cNvSpPr/>
            <p:nvPr/>
          </p:nvSpPr>
          <p:spPr>
            <a:xfrm>
              <a:off x="1282655" y="3149326"/>
              <a:ext cx="1037898" cy="1208894"/>
            </a:xfrm>
            <a:prstGeom prst="rect">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3" name="直角三角形 42"/>
            <p:cNvSpPr/>
            <p:nvPr/>
          </p:nvSpPr>
          <p:spPr>
            <a:xfrm rot="8161794">
              <a:off x="1684377" y="3043919"/>
              <a:ext cx="234455" cy="234455"/>
            </a:xfrm>
            <a:prstGeom prst="rtTriangl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44" name="矩形 43"/>
          <p:cNvSpPr/>
          <p:nvPr/>
        </p:nvSpPr>
        <p:spPr>
          <a:xfrm>
            <a:off x="7252909" y="2063976"/>
            <a:ext cx="1005385" cy="338546"/>
          </a:xfrm>
          <a:prstGeom prst="rect">
            <a:avLst/>
          </a:prstGeom>
        </p:spPr>
        <p:txBody>
          <a:bodyPr wrap="none" lIns="91416" tIns="45708" rIns="91416" bIns="45708">
            <a:spAutoFit/>
          </a:bodyPr>
          <a:lstStyle/>
          <a:p>
            <a:pPr algn="ctr" defTabSz="1218565"/>
            <a:r>
              <a:rPr lang="zh-CN" altLang="en-US" sz="1600" dirty="0">
                <a:solidFill>
                  <a:prstClr val="white"/>
                </a:solidFill>
                <a:latin typeface="微软雅黑" panose="020B0503020204020204" pitchFamily="34" charset="-122"/>
                <a:ea typeface="微软雅黑" panose="020B0503020204020204" pitchFamily="34" charset="-122"/>
              </a:rPr>
              <a:t>添加标题</a:t>
            </a:r>
            <a:endParaRPr lang="en-US" altLang="zh-CN" sz="1600" dirty="0">
              <a:solidFill>
                <a:prstClr val="white"/>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7199522" y="2385085"/>
            <a:ext cx="1124860"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algn="ctr" defTabSz="1218565">
              <a:lnSpc>
                <a:spcPct val="120000"/>
              </a:lnSpc>
              <a:spcBef>
                <a:spcPct val="0"/>
              </a:spcBef>
              <a:buFont typeface="Arial" panose="020B0604020202020204" pitchFamily="34" charset="0"/>
              <a:buNone/>
            </a:pP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46" name="矩形 47"/>
          <p:cNvSpPr>
            <a:spLocks noChangeArrowheads="1"/>
          </p:cNvSpPr>
          <p:nvPr/>
        </p:nvSpPr>
        <p:spPr bwMode="auto">
          <a:xfrm>
            <a:off x="1700561" y="1282062"/>
            <a:ext cx="8629465" cy="57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1218565"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outVertical)">
                                      <p:cBhvr>
                                        <p:cTn id="15" dur="500"/>
                                        <p:tgtEl>
                                          <p:spTgt spid="46"/>
                                        </p:tgtEl>
                                      </p:cBhvr>
                                    </p:animEffect>
                                  </p:childTnLst>
                                </p:cTn>
                              </p:par>
                            </p:childTnLst>
                          </p:cTn>
                        </p:par>
                        <p:par>
                          <p:cTn id="16" fill="hold">
                            <p:stCondLst>
                              <p:cond delay="1500"/>
                            </p:stCondLst>
                            <p:childTnLst>
                              <p:par>
                                <p:cTn id="17" presetID="14" presetClass="entr" presetSubtype="10" fill="hold" nodeType="after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750"/>
                                        <p:tgtEl>
                                          <p:spTgt spid="4"/>
                                        </p:tgtEl>
                                      </p:cBhvr>
                                    </p:animEffect>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750"/>
                                        <p:tgtEl>
                                          <p:spTgt spid="26"/>
                                        </p:tgtEl>
                                      </p:cBhvr>
                                    </p:animEffect>
                                    <p:anim calcmode="lin" valueType="num">
                                      <p:cBhvr>
                                        <p:cTn id="24" dur="750" fill="hold"/>
                                        <p:tgtEl>
                                          <p:spTgt spid="26"/>
                                        </p:tgtEl>
                                        <p:attrNameLst>
                                          <p:attrName>ppt_x</p:attrName>
                                        </p:attrNameLst>
                                      </p:cBhvr>
                                      <p:tavLst>
                                        <p:tav tm="0">
                                          <p:val>
                                            <p:strVal val="#ppt_x"/>
                                          </p:val>
                                        </p:tav>
                                        <p:tav tm="100000">
                                          <p:val>
                                            <p:strVal val="#ppt_x"/>
                                          </p:val>
                                        </p:tav>
                                      </p:tavLst>
                                    </p:anim>
                                    <p:anim calcmode="lin" valueType="num">
                                      <p:cBhvr>
                                        <p:cTn id="25" dur="750" fill="hold"/>
                                        <p:tgtEl>
                                          <p:spTgt spid="2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750"/>
                                        <p:tgtEl>
                                          <p:spTgt spid="31"/>
                                        </p:tgtEl>
                                      </p:cBhvr>
                                    </p:animEffect>
                                    <p:anim calcmode="lin" valueType="num">
                                      <p:cBhvr>
                                        <p:cTn id="29" dur="750" fill="hold"/>
                                        <p:tgtEl>
                                          <p:spTgt spid="31"/>
                                        </p:tgtEl>
                                        <p:attrNameLst>
                                          <p:attrName>ppt_x</p:attrName>
                                        </p:attrNameLst>
                                      </p:cBhvr>
                                      <p:tavLst>
                                        <p:tav tm="0">
                                          <p:val>
                                            <p:strVal val="#ppt_x"/>
                                          </p:val>
                                        </p:tav>
                                        <p:tav tm="100000">
                                          <p:val>
                                            <p:strVal val="#ppt_x"/>
                                          </p:val>
                                        </p:tav>
                                      </p:tavLst>
                                    </p:anim>
                                    <p:anim calcmode="lin" valueType="num">
                                      <p:cBhvr>
                                        <p:cTn id="30" dur="750" fill="hold"/>
                                        <p:tgtEl>
                                          <p:spTgt spid="3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750"/>
                                        <p:tgtEl>
                                          <p:spTgt spid="34"/>
                                        </p:tgtEl>
                                      </p:cBhvr>
                                    </p:animEffect>
                                    <p:anim calcmode="lin" valueType="num">
                                      <p:cBhvr>
                                        <p:cTn id="34" dur="750" fill="hold"/>
                                        <p:tgtEl>
                                          <p:spTgt spid="34"/>
                                        </p:tgtEl>
                                        <p:attrNameLst>
                                          <p:attrName>ppt_x</p:attrName>
                                        </p:attrNameLst>
                                      </p:cBhvr>
                                      <p:tavLst>
                                        <p:tav tm="0">
                                          <p:val>
                                            <p:strVal val="#ppt_x"/>
                                          </p:val>
                                        </p:tav>
                                        <p:tav tm="100000">
                                          <p:val>
                                            <p:strVal val="#ppt_x"/>
                                          </p:val>
                                        </p:tav>
                                      </p:tavLst>
                                    </p:anim>
                                    <p:anim calcmode="lin" valueType="num">
                                      <p:cBhvr>
                                        <p:cTn id="35" dur="750" fill="hold"/>
                                        <p:tgtEl>
                                          <p:spTgt spid="3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750"/>
                                        <p:tgtEl>
                                          <p:spTgt spid="35"/>
                                        </p:tgtEl>
                                      </p:cBhvr>
                                    </p:animEffect>
                                    <p:anim calcmode="lin" valueType="num">
                                      <p:cBhvr>
                                        <p:cTn id="39" dur="750" fill="hold"/>
                                        <p:tgtEl>
                                          <p:spTgt spid="35"/>
                                        </p:tgtEl>
                                        <p:attrNameLst>
                                          <p:attrName>ppt_x</p:attrName>
                                        </p:attrNameLst>
                                      </p:cBhvr>
                                      <p:tavLst>
                                        <p:tav tm="0">
                                          <p:val>
                                            <p:strVal val="#ppt_x"/>
                                          </p:val>
                                        </p:tav>
                                        <p:tav tm="100000">
                                          <p:val>
                                            <p:strVal val="#ppt_x"/>
                                          </p:val>
                                        </p:tav>
                                      </p:tavLst>
                                    </p:anim>
                                    <p:anim calcmode="lin" valueType="num">
                                      <p:cBhvr>
                                        <p:cTn id="40" dur="750" fill="hold"/>
                                        <p:tgtEl>
                                          <p:spTgt spid="35"/>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750"/>
                                        <p:tgtEl>
                                          <p:spTgt spid="5"/>
                                        </p:tgtEl>
                                      </p:cBhvr>
                                    </p:animEffect>
                                    <p:anim calcmode="lin" valueType="num">
                                      <p:cBhvr>
                                        <p:cTn id="45" dur="750" fill="hold"/>
                                        <p:tgtEl>
                                          <p:spTgt spid="5"/>
                                        </p:tgtEl>
                                        <p:attrNameLst>
                                          <p:attrName>ppt_x</p:attrName>
                                        </p:attrNameLst>
                                      </p:cBhvr>
                                      <p:tavLst>
                                        <p:tav tm="0">
                                          <p:val>
                                            <p:strVal val="#ppt_x"/>
                                          </p:val>
                                        </p:tav>
                                        <p:tav tm="100000">
                                          <p:val>
                                            <p:strVal val="#ppt_x"/>
                                          </p:val>
                                        </p:tav>
                                      </p:tavLst>
                                    </p:anim>
                                    <p:anim calcmode="lin" valueType="num">
                                      <p:cBhvr>
                                        <p:cTn id="46" dur="750" fill="hold"/>
                                        <p:tgtEl>
                                          <p:spTgt spid="5"/>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750"/>
                                        <p:tgtEl>
                                          <p:spTgt spid="11"/>
                                        </p:tgtEl>
                                      </p:cBhvr>
                                    </p:animEffect>
                                    <p:anim calcmode="lin" valueType="num">
                                      <p:cBhvr>
                                        <p:cTn id="50" dur="750" fill="hold"/>
                                        <p:tgtEl>
                                          <p:spTgt spid="11"/>
                                        </p:tgtEl>
                                        <p:attrNameLst>
                                          <p:attrName>ppt_x</p:attrName>
                                        </p:attrNameLst>
                                      </p:cBhvr>
                                      <p:tavLst>
                                        <p:tav tm="0">
                                          <p:val>
                                            <p:strVal val="#ppt_x"/>
                                          </p:val>
                                        </p:tav>
                                        <p:tav tm="100000">
                                          <p:val>
                                            <p:strVal val="#ppt_x"/>
                                          </p:val>
                                        </p:tav>
                                      </p:tavLst>
                                    </p:anim>
                                    <p:anim calcmode="lin" valueType="num">
                                      <p:cBhvr>
                                        <p:cTn id="51" dur="750" fill="hold"/>
                                        <p:tgtEl>
                                          <p:spTgt spid="11"/>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anim calcmode="lin" valueType="num">
                                      <p:cBhvr>
                                        <p:cTn id="55" dur="750" fill="hold"/>
                                        <p:tgtEl>
                                          <p:spTgt spid="14"/>
                                        </p:tgtEl>
                                        <p:attrNameLst>
                                          <p:attrName>ppt_x</p:attrName>
                                        </p:attrNameLst>
                                      </p:cBhvr>
                                      <p:tavLst>
                                        <p:tav tm="0">
                                          <p:val>
                                            <p:strVal val="#ppt_x"/>
                                          </p:val>
                                        </p:tav>
                                        <p:tav tm="100000">
                                          <p:val>
                                            <p:strVal val="#ppt_x"/>
                                          </p:val>
                                        </p:tav>
                                      </p:tavLst>
                                    </p:anim>
                                    <p:anim calcmode="lin" valueType="num">
                                      <p:cBhvr>
                                        <p:cTn id="56" dur="750" fill="hold"/>
                                        <p:tgtEl>
                                          <p:spTgt spid="14"/>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750"/>
                                        <p:tgtEl>
                                          <p:spTgt spid="15"/>
                                        </p:tgtEl>
                                      </p:cBhvr>
                                    </p:animEffect>
                                    <p:anim calcmode="lin" valueType="num">
                                      <p:cBhvr>
                                        <p:cTn id="60" dur="750" fill="hold"/>
                                        <p:tgtEl>
                                          <p:spTgt spid="15"/>
                                        </p:tgtEl>
                                        <p:attrNameLst>
                                          <p:attrName>ppt_x</p:attrName>
                                        </p:attrNameLst>
                                      </p:cBhvr>
                                      <p:tavLst>
                                        <p:tav tm="0">
                                          <p:val>
                                            <p:strVal val="#ppt_x"/>
                                          </p:val>
                                        </p:tav>
                                        <p:tav tm="100000">
                                          <p:val>
                                            <p:strVal val="#ppt_x"/>
                                          </p:val>
                                        </p:tav>
                                      </p:tavLst>
                                    </p:anim>
                                    <p:anim calcmode="lin" valueType="num">
                                      <p:cBhvr>
                                        <p:cTn id="61" dur="75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4750"/>
                            </p:stCondLst>
                            <p:childTnLst>
                              <p:par>
                                <p:cTn id="63" presetID="42" presetClass="entr" presetSubtype="0"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750"/>
                                        <p:tgtEl>
                                          <p:spTgt spid="36"/>
                                        </p:tgtEl>
                                      </p:cBhvr>
                                    </p:animEffect>
                                    <p:anim calcmode="lin" valueType="num">
                                      <p:cBhvr>
                                        <p:cTn id="66" dur="750" fill="hold"/>
                                        <p:tgtEl>
                                          <p:spTgt spid="36"/>
                                        </p:tgtEl>
                                        <p:attrNameLst>
                                          <p:attrName>ppt_x</p:attrName>
                                        </p:attrNameLst>
                                      </p:cBhvr>
                                      <p:tavLst>
                                        <p:tav tm="0">
                                          <p:val>
                                            <p:strVal val="#ppt_x"/>
                                          </p:val>
                                        </p:tav>
                                        <p:tav tm="100000">
                                          <p:val>
                                            <p:strVal val="#ppt_x"/>
                                          </p:val>
                                        </p:tav>
                                      </p:tavLst>
                                    </p:anim>
                                    <p:anim calcmode="lin" valueType="num">
                                      <p:cBhvr>
                                        <p:cTn id="67" dur="750" fill="hold"/>
                                        <p:tgtEl>
                                          <p:spTgt spid="36"/>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750"/>
                                        <p:tgtEl>
                                          <p:spTgt spid="44"/>
                                        </p:tgtEl>
                                      </p:cBhvr>
                                    </p:animEffect>
                                    <p:anim calcmode="lin" valueType="num">
                                      <p:cBhvr>
                                        <p:cTn id="71" dur="750" fill="hold"/>
                                        <p:tgtEl>
                                          <p:spTgt spid="44"/>
                                        </p:tgtEl>
                                        <p:attrNameLst>
                                          <p:attrName>ppt_x</p:attrName>
                                        </p:attrNameLst>
                                      </p:cBhvr>
                                      <p:tavLst>
                                        <p:tav tm="0">
                                          <p:val>
                                            <p:strVal val="#ppt_x"/>
                                          </p:val>
                                        </p:tav>
                                        <p:tav tm="100000">
                                          <p:val>
                                            <p:strVal val="#ppt_x"/>
                                          </p:val>
                                        </p:tav>
                                      </p:tavLst>
                                    </p:anim>
                                    <p:anim calcmode="lin" valueType="num">
                                      <p:cBhvr>
                                        <p:cTn id="72" dur="750" fill="hold"/>
                                        <p:tgtEl>
                                          <p:spTgt spid="4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750"/>
                                        <p:tgtEl>
                                          <p:spTgt spid="45"/>
                                        </p:tgtEl>
                                      </p:cBhvr>
                                    </p:animEffect>
                                    <p:anim calcmode="lin" valueType="num">
                                      <p:cBhvr>
                                        <p:cTn id="76" dur="750" fill="hold"/>
                                        <p:tgtEl>
                                          <p:spTgt spid="45"/>
                                        </p:tgtEl>
                                        <p:attrNameLst>
                                          <p:attrName>ppt_x</p:attrName>
                                        </p:attrNameLst>
                                      </p:cBhvr>
                                      <p:tavLst>
                                        <p:tav tm="0">
                                          <p:val>
                                            <p:strVal val="#ppt_x"/>
                                          </p:val>
                                        </p:tav>
                                        <p:tav tm="100000">
                                          <p:val>
                                            <p:strVal val="#ppt_x"/>
                                          </p:val>
                                        </p:tav>
                                      </p:tavLst>
                                    </p:anim>
                                    <p:anim calcmode="lin" valueType="num">
                                      <p:cBhvr>
                                        <p:cTn id="77" dur="750" fill="hold"/>
                                        <p:tgtEl>
                                          <p:spTgt spid="45"/>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750"/>
                                        <p:tgtEl>
                                          <p:spTgt spid="41"/>
                                        </p:tgtEl>
                                      </p:cBhvr>
                                    </p:animEffect>
                                    <p:anim calcmode="lin" valueType="num">
                                      <p:cBhvr>
                                        <p:cTn id="81" dur="750" fill="hold"/>
                                        <p:tgtEl>
                                          <p:spTgt spid="41"/>
                                        </p:tgtEl>
                                        <p:attrNameLst>
                                          <p:attrName>ppt_x</p:attrName>
                                        </p:attrNameLst>
                                      </p:cBhvr>
                                      <p:tavLst>
                                        <p:tav tm="0">
                                          <p:val>
                                            <p:strVal val="#ppt_x"/>
                                          </p:val>
                                        </p:tav>
                                        <p:tav tm="100000">
                                          <p:val>
                                            <p:strVal val="#ppt_x"/>
                                          </p:val>
                                        </p:tav>
                                      </p:tavLst>
                                    </p:anim>
                                    <p:anim calcmode="lin" valueType="num">
                                      <p:cBhvr>
                                        <p:cTn id="82" dur="750" fill="hold"/>
                                        <p:tgtEl>
                                          <p:spTgt spid="41"/>
                                        </p:tgtEl>
                                        <p:attrNameLst>
                                          <p:attrName>ppt_y</p:attrName>
                                        </p:attrNameLst>
                                      </p:cBhvr>
                                      <p:tavLst>
                                        <p:tav tm="0">
                                          <p:val>
                                            <p:strVal val="#ppt_y-.1"/>
                                          </p:val>
                                        </p:tav>
                                        <p:tav tm="100000">
                                          <p:val>
                                            <p:strVal val="#ppt_y"/>
                                          </p:val>
                                        </p:tav>
                                      </p:tavLst>
                                    </p:anim>
                                  </p:childTnLst>
                                </p:cTn>
                              </p:par>
                            </p:childTnLst>
                          </p:cTn>
                        </p:par>
                        <p:par>
                          <p:cTn id="83" fill="hold">
                            <p:stCondLst>
                              <p:cond delay="5750"/>
                            </p:stCondLst>
                            <p:childTnLst>
                              <p:par>
                                <p:cTn id="84" presetID="42" presetClass="entr" presetSubtype="0"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750"/>
                                        <p:tgtEl>
                                          <p:spTgt spid="16"/>
                                        </p:tgtEl>
                                      </p:cBhvr>
                                    </p:animEffect>
                                    <p:anim calcmode="lin" valueType="num">
                                      <p:cBhvr>
                                        <p:cTn id="87" dur="750" fill="hold"/>
                                        <p:tgtEl>
                                          <p:spTgt spid="16"/>
                                        </p:tgtEl>
                                        <p:attrNameLst>
                                          <p:attrName>ppt_x</p:attrName>
                                        </p:attrNameLst>
                                      </p:cBhvr>
                                      <p:tavLst>
                                        <p:tav tm="0">
                                          <p:val>
                                            <p:strVal val="#ppt_x"/>
                                          </p:val>
                                        </p:tav>
                                        <p:tav tm="100000">
                                          <p:val>
                                            <p:strVal val="#ppt_x"/>
                                          </p:val>
                                        </p:tav>
                                      </p:tavLst>
                                    </p:anim>
                                    <p:anim calcmode="lin" valueType="num">
                                      <p:cBhvr>
                                        <p:cTn id="88" dur="750" fill="hold"/>
                                        <p:tgtEl>
                                          <p:spTgt spid="16"/>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750"/>
                                        <p:tgtEl>
                                          <p:spTgt spid="21"/>
                                        </p:tgtEl>
                                      </p:cBhvr>
                                    </p:animEffect>
                                    <p:anim calcmode="lin" valueType="num">
                                      <p:cBhvr>
                                        <p:cTn id="92" dur="750" fill="hold"/>
                                        <p:tgtEl>
                                          <p:spTgt spid="21"/>
                                        </p:tgtEl>
                                        <p:attrNameLst>
                                          <p:attrName>ppt_x</p:attrName>
                                        </p:attrNameLst>
                                      </p:cBhvr>
                                      <p:tavLst>
                                        <p:tav tm="0">
                                          <p:val>
                                            <p:strVal val="#ppt_x"/>
                                          </p:val>
                                        </p:tav>
                                        <p:tav tm="100000">
                                          <p:val>
                                            <p:strVal val="#ppt_x"/>
                                          </p:val>
                                        </p:tav>
                                      </p:tavLst>
                                    </p:anim>
                                    <p:anim calcmode="lin" valueType="num">
                                      <p:cBhvr>
                                        <p:cTn id="93" dur="750" fill="hold"/>
                                        <p:tgtEl>
                                          <p:spTgt spid="21"/>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750"/>
                                        <p:tgtEl>
                                          <p:spTgt spid="24"/>
                                        </p:tgtEl>
                                      </p:cBhvr>
                                    </p:animEffect>
                                    <p:anim calcmode="lin" valueType="num">
                                      <p:cBhvr>
                                        <p:cTn id="97" dur="750" fill="hold"/>
                                        <p:tgtEl>
                                          <p:spTgt spid="24"/>
                                        </p:tgtEl>
                                        <p:attrNameLst>
                                          <p:attrName>ppt_x</p:attrName>
                                        </p:attrNameLst>
                                      </p:cBhvr>
                                      <p:tavLst>
                                        <p:tav tm="0">
                                          <p:val>
                                            <p:strVal val="#ppt_x"/>
                                          </p:val>
                                        </p:tav>
                                        <p:tav tm="100000">
                                          <p:val>
                                            <p:strVal val="#ppt_x"/>
                                          </p:val>
                                        </p:tav>
                                      </p:tavLst>
                                    </p:anim>
                                    <p:anim calcmode="lin" valueType="num">
                                      <p:cBhvr>
                                        <p:cTn id="98" dur="750" fill="hold"/>
                                        <p:tgtEl>
                                          <p:spTgt spid="2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750"/>
                                        <p:tgtEl>
                                          <p:spTgt spid="25"/>
                                        </p:tgtEl>
                                      </p:cBhvr>
                                    </p:animEffect>
                                    <p:anim calcmode="lin" valueType="num">
                                      <p:cBhvr>
                                        <p:cTn id="102" dur="750" fill="hold"/>
                                        <p:tgtEl>
                                          <p:spTgt spid="25"/>
                                        </p:tgtEl>
                                        <p:attrNameLst>
                                          <p:attrName>ppt_x</p:attrName>
                                        </p:attrNameLst>
                                      </p:cBhvr>
                                      <p:tavLst>
                                        <p:tav tm="0">
                                          <p:val>
                                            <p:strVal val="#ppt_x"/>
                                          </p:val>
                                        </p:tav>
                                        <p:tav tm="100000">
                                          <p:val>
                                            <p:strVal val="#ppt_x"/>
                                          </p:val>
                                        </p:tav>
                                      </p:tavLst>
                                    </p:anim>
                                    <p:anim calcmode="lin" valueType="num">
                                      <p:cBhvr>
                                        <p:cTn id="103"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14" grpId="0"/>
      <p:bldP spid="15" grpId="0"/>
      <p:bldP spid="24" grpId="0"/>
      <p:bldP spid="25" grpId="0"/>
      <p:bldP spid="34" grpId="0"/>
      <p:bldP spid="35" grpId="0"/>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grpSp>
        <p:nvGrpSpPr>
          <p:cNvPr id="4" name="Group 37"/>
          <p:cNvGrpSpPr/>
          <p:nvPr/>
        </p:nvGrpSpPr>
        <p:grpSpPr bwMode="auto">
          <a:xfrm>
            <a:off x="2909941" y="1676941"/>
            <a:ext cx="5723467" cy="5138735"/>
            <a:chOff x="1528" y="825"/>
            <a:chExt cx="2704" cy="2427"/>
          </a:xfrm>
        </p:grpSpPr>
        <p:sp>
          <p:nvSpPr>
            <p:cNvPr id="5" name="Freeform 32"/>
            <p:cNvSpPr/>
            <p:nvPr/>
          </p:nvSpPr>
          <p:spPr bwMode="auto">
            <a:xfrm>
              <a:off x="2515" y="2197"/>
              <a:ext cx="833" cy="1055"/>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gradFill>
              <a:gsLst>
                <a:gs pos="0">
                  <a:srgbClr val="7B32B2"/>
                </a:gs>
                <a:gs pos="100000">
                  <a:srgbClr val="401A5D"/>
                </a:gs>
              </a:gsLst>
              <a:lin ang="1890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chemeClr val="bg1">
                    <a:lumMod val="50000"/>
                  </a:schemeClr>
                </a:solidFill>
              </a:endParaRPr>
            </a:p>
          </p:txBody>
        </p:sp>
        <p:sp>
          <p:nvSpPr>
            <p:cNvPr id="7" name="Freeform 33"/>
            <p:cNvSpPr/>
            <p:nvPr/>
          </p:nvSpPr>
          <p:spPr bwMode="auto">
            <a:xfrm>
              <a:off x="3295" y="1740"/>
              <a:ext cx="937" cy="815"/>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FF1F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chemeClr val="bg1">
                    <a:lumMod val="50000"/>
                  </a:schemeClr>
                </a:solidFill>
              </a:endParaRPr>
            </a:p>
          </p:txBody>
        </p:sp>
        <p:sp>
          <p:nvSpPr>
            <p:cNvPr id="8" name="Freeform 34"/>
            <p:cNvSpPr/>
            <p:nvPr/>
          </p:nvSpPr>
          <p:spPr bwMode="auto">
            <a:xfrm>
              <a:off x="2841" y="825"/>
              <a:ext cx="795" cy="1425"/>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gradFill>
              <a:gsLst>
                <a:gs pos="0">
                  <a:srgbClr val="7B32B2"/>
                </a:gs>
                <a:gs pos="100000">
                  <a:srgbClr val="401A5D"/>
                </a:gs>
              </a:gsLst>
              <a:lin ang="1890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chemeClr val="bg1">
                    <a:lumMod val="50000"/>
                  </a:schemeClr>
                </a:solidFill>
              </a:endParaRPr>
            </a:p>
          </p:txBody>
        </p:sp>
        <p:sp>
          <p:nvSpPr>
            <p:cNvPr id="9" name="Freeform 35"/>
            <p:cNvSpPr/>
            <p:nvPr/>
          </p:nvSpPr>
          <p:spPr bwMode="auto">
            <a:xfrm>
              <a:off x="2075" y="898"/>
              <a:ext cx="892" cy="1302"/>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FF1F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chemeClr val="bg1">
                    <a:lumMod val="50000"/>
                  </a:schemeClr>
                </a:solidFill>
              </a:endParaRPr>
            </a:p>
          </p:txBody>
        </p:sp>
        <p:sp>
          <p:nvSpPr>
            <p:cNvPr id="10" name="Freeform 36"/>
            <p:cNvSpPr/>
            <p:nvPr/>
          </p:nvSpPr>
          <p:spPr bwMode="auto">
            <a:xfrm>
              <a:off x="1528" y="1785"/>
              <a:ext cx="989" cy="676"/>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gradFill>
              <a:gsLst>
                <a:gs pos="0">
                  <a:srgbClr val="7B32B2"/>
                </a:gs>
                <a:gs pos="100000">
                  <a:srgbClr val="401A5D"/>
                </a:gs>
              </a:gsLst>
              <a:lin ang="1890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chemeClr val="bg1">
                    <a:lumMod val="50000"/>
                  </a:schemeClr>
                </a:solidFill>
              </a:endParaRPr>
            </a:p>
          </p:txBody>
        </p:sp>
      </p:grpSp>
      <p:sp>
        <p:nvSpPr>
          <p:cNvPr id="11" name="Rectangle 38"/>
          <p:cNvSpPr>
            <a:spLocks noChangeArrowheads="1"/>
          </p:cNvSpPr>
          <p:nvPr/>
        </p:nvSpPr>
        <p:spPr bwMode="auto">
          <a:xfrm>
            <a:off x="7722395" y="1700209"/>
            <a:ext cx="2767459" cy="104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sz="1335" b="1">
                <a:solidFill>
                  <a:schemeClr val="tx1"/>
                </a:solidFill>
              </a:rPr>
              <a:t>单击此处添加标题</a:t>
            </a:r>
          </a:p>
          <a:p>
            <a:pPr>
              <a:lnSpc>
                <a:spcPct val="130000"/>
              </a:lnSpc>
              <a:spcBef>
                <a:spcPct val="0"/>
              </a:spcBef>
              <a:spcAft>
                <a:spcPts val="535"/>
              </a:spcAft>
            </a:pPr>
            <a:r>
              <a:rPr lang="zh-CN" altLang="en-US" sz="1335">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在此录入上述图表的综合描述说明，在此录入上述图表的详细描述说明，在此录入上述图表的详细描述说明。</a:t>
            </a:r>
            <a:endParaRPr lang="zh-CN" altLang="en-US" sz="1335"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Rectangle 39"/>
          <p:cNvSpPr>
            <a:spLocks noChangeArrowheads="1"/>
          </p:cNvSpPr>
          <p:nvPr/>
        </p:nvSpPr>
        <p:spPr bwMode="auto">
          <a:xfrm>
            <a:off x="9047429" y="4196530"/>
            <a:ext cx="2522687" cy="130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sz="1335" b="1">
                <a:solidFill>
                  <a:schemeClr val="tx1"/>
                </a:solidFill>
              </a:rPr>
              <a:t>单击此处添加标题</a:t>
            </a:r>
          </a:p>
          <a:p>
            <a:pPr>
              <a:lnSpc>
                <a:spcPct val="130000"/>
              </a:lnSpc>
              <a:spcBef>
                <a:spcPct val="0"/>
              </a:spcBef>
              <a:spcAft>
                <a:spcPts val="535"/>
              </a:spcAft>
            </a:pPr>
            <a:r>
              <a:rPr lang="zh-CN" altLang="en-US" sz="1335">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在此录入上述图表的综合描述说明，在此录入上述图表的详细描述说明，在此录入上述图表的详细描述说明。</a:t>
            </a:r>
            <a:endParaRPr lang="zh-CN" altLang="en-US" sz="1335"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Rectangle 40"/>
          <p:cNvSpPr>
            <a:spLocks noChangeArrowheads="1"/>
          </p:cNvSpPr>
          <p:nvPr/>
        </p:nvSpPr>
        <p:spPr bwMode="auto">
          <a:xfrm>
            <a:off x="1349113" y="2083443"/>
            <a:ext cx="2688167" cy="131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buFont typeface="Arial" panose="020B0604020202020204" pitchFamily="34" charset="0"/>
              <a:buNone/>
            </a:pPr>
            <a:r>
              <a:rPr sz="1335" b="1">
                <a:solidFill>
                  <a:schemeClr val="tx1"/>
                </a:solidFill>
              </a:rPr>
              <a:t>单击此处添加标题</a:t>
            </a:r>
          </a:p>
          <a:p>
            <a:pPr algn="r">
              <a:lnSpc>
                <a:spcPct val="120000"/>
              </a:lnSpc>
              <a:buFont typeface="Arial" panose="020B0604020202020204" pitchFamily="34" charset="0"/>
              <a:buNone/>
            </a:pPr>
            <a:r>
              <a:rPr lang="zh-CN" altLang="en-US" sz="1465">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在此录入上述图表的综合描述说明，在此录入上述图表的详细描述说明，在此录入上述图表的详细描述说明。</a:t>
            </a:r>
            <a:endParaRPr lang="zh-CN" altLang="en-US" sz="1465"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Rectangle 41"/>
          <p:cNvSpPr>
            <a:spLocks noChangeArrowheads="1"/>
          </p:cNvSpPr>
          <p:nvPr/>
        </p:nvSpPr>
        <p:spPr bwMode="auto">
          <a:xfrm>
            <a:off x="388147" y="4581881"/>
            <a:ext cx="268816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buFont typeface="Arial" panose="020B0604020202020204" pitchFamily="34" charset="0"/>
              <a:buNone/>
            </a:pPr>
            <a:r>
              <a:rPr lang="zh-CN" altLang="en-US" sz="1335" b="1">
                <a:solidFill>
                  <a:schemeClr val="tx1"/>
                </a:solidFill>
              </a:rPr>
              <a:t>单击此处添加标题</a:t>
            </a:r>
          </a:p>
          <a:p>
            <a:pPr algn="r">
              <a:lnSpc>
                <a:spcPct val="120000"/>
              </a:lnSpc>
              <a:buFont typeface="Arial" panose="020B0604020202020204" pitchFamily="34" charset="0"/>
              <a:buNone/>
            </a:pPr>
            <a:r>
              <a:rPr lang="zh-CN" altLang="en-US" sz="1335">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在此录入上述图表的综合描述说明，在此录入上述图表的详细描述说明，在此录入上述图表的详细描述说明。</a:t>
            </a:r>
            <a:endParaRPr lang="zh-CN" altLang="en-US" sz="1335"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grpSp>
        <p:nvGrpSpPr>
          <p:cNvPr id="4" name="Group 22"/>
          <p:cNvGrpSpPr/>
          <p:nvPr/>
        </p:nvGrpSpPr>
        <p:grpSpPr>
          <a:xfrm>
            <a:off x="4953719" y="1784912"/>
            <a:ext cx="509758" cy="3119848"/>
            <a:chOff x="1461672" y="2210578"/>
            <a:chExt cx="509757" cy="3119848"/>
          </a:xfrm>
          <a:solidFill>
            <a:sysClr val="window" lastClr="FFFFFF">
              <a:lumMod val="75000"/>
            </a:sysClr>
          </a:solidFill>
        </p:grpSpPr>
        <p:sp>
          <p:nvSpPr>
            <p:cNvPr id="5" name="Rectangle 23"/>
            <p:cNvSpPr>
              <a:spLocks noChangeArrowheads="1"/>
            </p:cNvSpPr>
            <p:nvPr/>
          </p:nvSpPr>
          <p:spPr bwMode="auto">
            <a:xfrm>
              <a:off x="1461672"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 name="Rectangle 24"/>
            <p:cNvSpPr>
              <a:spLocks noChangeArrowheads="1"/>
            </p:cNvSpPr>
            <p:nvPr/>
          </p:nvSpPr>
          <p:spPr bwMode="auto">
            <a:xfrm>
              <a:off x="1461672"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 name="Freeform 25"/>
            <p:cNvSpPr/>
            <p:nvPr/>
          </p:nvSpPr>
          <p:spPr bwMode="auto">
            <a:xfrm>
              <a:off x="146167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 name="Freeform 26"/>
            <p:cNvSpPr/>
            <p:nvPr/>
          </p:nvSpPr>
          <p:spPr bwMode="auto">
            <a:xfrm>
              <a:off x="146167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10" name="Freeform 31"/>
          <p:cNvSpPr/>
          <p:nvPr/>
        </p:nvSpPr>
        <p:spPr bwMode="auto">
          <a:xfrm>
            <a:off x="4949051" y="370603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11" name="Group 8"/>
          <p:cNvGrpSpPr/>
          <p:nvPr/>
        </p:nvGrpSpPr>
        <p:grpSpPr>
          <a:xfrm>
            <a:off x="4951967" y="3750363"/>
            <a:ext cx="637344" cy="1154395"/>
            <a:chOff x="806257" y="3985529"/>
            <a:chExt cx="637344" cy="1154395"/>
          </a:xfrm>
          <a:solidFill>
            <a:srgbClr val="FF1F87"/>
          </a:solidFill>
        </p:grpSpPr>
        <p:grpSp>
          <p:nvGrpSpPr>
            <p:cNvPr id="12" name="Group 28"/>
            <p:cNvGrpSpPr/>
            <p:nvPr/>
          </p:nvGrpSpPr>
          <p:grpSpPr>
            <a:xfrm>
              <a:off x="808009" y="4819356"/>
              <a:ext cx="635592" cy="320568"/>
              <a:chOff x="5311610" y="4117494"/>
              <a:chExt cx="576000" cy="290513"/>
            </a:xfrm>
            <a:grpFill/>
          </p:grpSpPr>
          <p:sp>
            <p:nvSpPr>
              <p:cNvPr id="15" name="Freeform 3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6" name="Freeform 3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13" name="Rectangle 30"/>
            <p:cNvSpPr>
              <a:spLocks noChangeArrowheads="1"/>
            </p:cNvSpPr>
            <p:nvPr/>
          </p:nvSpPr>
          <p:spPr bwMode="auto">
            <a:xfrm>
              <a:off x="806257" y="4283326"/>
              <a:ext cx="509757" cy="586154"/>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dirty="0">
                <a:ln>
                  <a:noFill/>
                </a:ln>
                <a:solidFill>
                  <a:prstClr val="black"/>
                </a:solidFill>
                <a:effectLst/>
                <a:uLnTx/>
                <a:uFillTx/>
              </a:endParaRPr>
            </a:p>
          </p:txBody>
        </p:sp>
        <p:sp>
          <p:nvSpPr>
            <p:cNvPr id="14" name="Freeform 3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nvGrpSpPr>
          <p:cNvPr id="17" name="Group 35"/>
          <p:cNvGrpSpPr/>
          <p:nvPr/>
        </p:nvGrpSpPr>
        <p:grpSpPr>
          <a:xfrm>
            <a:off x="5684206" y="1784912"/>
            <a:ext cx="509758" cy="3119848"/>
            <a:chOff x="2192160" y="2210578"/>
            <a:chExt cx="509757" cy="3119848"/>
          </a:xfrm>
          <a:solidFill>
            <a:sysClr val="window" lastClr="FFFFFF">
              <a:lumMod val="75000"/>
            </a:sysClr>
          </a:solidFill>
        </p:grpSpPr>
        <p:sp>
          <p:nvSpPr>
            <p:cNvPr id="18" name="Rectangle 36"/>
            <p:cNvSpPr>
              <a:spLocks noChangeArrowheads="1"/>
            </p:cNvSpPr>
            <p:nvPr/>
          </p:nvSpPr>
          <p:spPr bwMode="auto">
            <a:xfrm>
              <a:off x="2192160"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9" name="Rectangle 37"/>
            <p:cNvSpPr>
              <a:spLocks noChangeArrowheads="1"/>
            </p:cNvSpPr>
            <p:nvPr/>
          </p:nvSpPr>
          <p:spPr bwMode="auto">
            <a:xfrm>
              <a:off x="2192160"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0" name="Freeform 38"/>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1" name="Freeform 39"/>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22" name="Freeform 42"/>
          <p:cNvSpPr/>
          <p:nvPr/>
        </p:nvSpPr>
        <p:spPr bwMode="auto">
          <a:xfrm>
            <a:off x="5679539" y="4105642"/>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23" name="Group 7"/>
          <p:cNvGrpSpPr/>
          <p:nvPr/>
        </p:nvGrpSpPr>
        <p:grpSpPr>
          <a:xfrm>
            <a:off x="5554866" y="4149970"/>
            <a:ext cx="764932" cy="754788"/>
            <a:chOff x="1409156" y="4385136"/>
            <a:chExt cx="764932" cy="754788"/>
          </a:xfrm>
          <a:gradFill>
            <a:gsLst>
              <a:gs pos="0">
                <a:srgbClr val="7B32B2"/>
              </a:gs>
              <a:gs pos="100000">
                <a:srgbClr val="401A5D"/>
              </a:gs>
            </a:gsLst>
            <a:lin ang="18900000" scaled="0"/>
          </a:gradFill>
        </p:grpSpPr>
        <p:sp>
          <p:nvSpPr>
            <p:cNvPr id="24" name="Rectangle 41"/>
            <p:cNvSpPr>
              <a:spLocks noChangeArrowheads="1"/>
            </p:cNvSpPr>
            <p:nvPr/>
          </p:nvSpPr>
          <p:spPr bwMode="auto">
            <a:xfrm>
              <a:off x="1536745" y="4671028"/>
              <a:ext cx="509757" cy="198451"/>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5" name="Freeform 43"/>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26" name="Group 44"/>
            <p:cNvGrpSpPr/>
            <p:nvPr/>
          </p:nvGrpSpPr>
          <p:grpSpPr>
            <a:xfrm>
              <a:off x="1409156" y="4819356"/>
              <a:ext cx="764932" cy="320568"/>
              <a:chOff x="5856396" y="4117494"/>
              <a:chExt cx="693213" cy="290513"/>
            </a:xfrm>
            <a:grpFill/>
          </p:grpSpPr>
          <p:sp>
            <p:nvSpPr>
              <p:cNvPr id="27" name="Freeform 45"/>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8" name="Freeform 46"/>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9" name="Freeform 47"/>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30" name="Group 48"/>
          <p:cNvGrpSpPr/>
          <p:nvPr/>
        </p:nvGrpSpPr>
        <p:grpSpPr>
          <a:xfrm>
            <a:off x="6405358" y="1784912"/>
            <a:ext cx="509758" cy="3119848"/>
            <a:chOff x="2913310" y="2210578"/>
            <a:chExt cx="509757" cy="3119848"/>
          </a:xfrm>
          <a:solidFill>
            <a:sysClr val="window" lastClr="FFFFFF">
              <a:lumMod val="75000"/>
            </a:sysClr>
          </a:solidFill>
        </p:grpSpPr>
        <p:sp>
          <p:nvSpPr>
            <p:cNvPr id="31" name="Rectangle 49"/>
            <p:cNvSpPr>
              <a:spLocks noChangeArrowheads="1"/>
            </p:cNvSpPr>
            <p:nvPr/>
          </p:nvSpPr>
          <p:spPr bwMode="auto">
            <a:xfrm>
              <a:off x="2913310"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2" name="Rectangle 50"/>
            <p:cNvSpPr>
              <a:spLocks noChangeArrowheads="1"/>
            </p:cNvSpPr>
            <p:nvPr/>
          </p:nvSpPr>
          <p:spPr bwMode="auto">
            <a:xfrm>
              <a:off x="2913310"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3" name="Freeform 51"/>
            <p:cNvSpPr/>
            <p:nvPr/>
          </p:nvSpPr>
          <p:spPr bwMode="auto">
            <a:xfrm>
              <a:off x="29133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4" name="Freeform 52"/>
            <p:cNvSpPr/>
            <p:nvPr/>
          </p:nvSpPr>
          <p:spPr bwMode="auto">
            <a:xfrm>
              <a:off x="29133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35" name="Freeform 55"/>
          <p:cNvSpPr/>
          <p:nvPr/>
        </p:nvSpPr>
        <p:spPr bwMode="auto">
          <a:xfrm>
            <a:off x="6400690" y="317652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36" name="Group 9"/>
          <p:cNvGrpSpPr/>
          <p:nvPr/>
        </p:nvGrpSpPr>
        <p:grpSpPr>
          <a:xfrm>
            <a:off x="6276017" y="3220853"/>
            <a:ext cx="764932" cy="1683904"/>
            <a:chOff x="2130307" y="3456020"/>
            <a:chExt cx="764932" cy="1683904"/>
          </a:xfrm>
          <a:solidFill>
            <a:srgbClr val="FF1F87"/>
          </a:solidFill>
        </p:grpSpPr>
        <p:sp>
          <p:nvSpPr>
            <p:cNvPr id="37" name="Rectangle 54"/>
            <p:cNvSpPr>
              <a:spLocks noChangeArrowheads="1"/>
            </p:cNvSpPr>
            <p:nvPr/>
          </p:nvSpPr>
          <p:spPr bwMode="auto">
            <a:xfrm>
              <a:off x="2257894" y="3753816"/>
              <a:ext cx="509757" cy="1115664"/>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8" name="Freeform 5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39" name="Group 57"/>
            <p:cNvGrpSpPr/>
            <p:nvPr/>
          </p:nvGrpSpPr>
          <p:grpSpPr>
            <a:xfrm>
              <a:off x="2130307" y="4819356"/>
              <a:ext cx="764932" cy="320568"/>
              <a:chOff x="6509932" y="4117494"/>
              <a:chExt cx="693213" cy="290513"/>
            </a:xfrm>
            <a:grpFill/>
          </p:grpSpPr>
          <p:sp>
            <p:nvSpPr>
              <p:cNvPr id="40" name="Freeform 5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1" name="Freeform 5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2" name="Freeform 6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43" name="Group 61"/>
          <p:cNvGrpSpPr/>
          <p:nvPr/>
        </p:nvGrpSpPr>
        <p:grpSpPr>
          <a:xfrm>
            <a:off x="7124754" y="1784912"/>
            <a:ext cx="509758" cy="3119848"/>
            <a:chOff x="3632707" y="2210578"/>
            <a:chExt cx="509757" cy="3119848"/>
          </a:xfrm>
          <a:solidFill>
            <a:sysClr val="window" lastClr="FFFFFF">
              <a:lumMod val="75000"/>
            </a:sysClr>
          </a:solidFill>
        </p:grpSpPr>
        <p:sp>
          <p:nvSpPr>
            <p:cNvPr id="44" name="Rectangle 62"/>
            <p:cNvSpPr>
              <a:spLocks noChangeArrowheads="1"/>
            </p:cNvSpPr>
            <p:nvPr/>
          </p:nvSpPr>
          <p:spPr bwMode="auto">
            <a:xfrm>
              <a:off x="3632707"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5" name="Rectangle 63"/>
            <p:cNvSpPr>
              <a:spLocks noChangeArrowheads="1"/>
            </p:cNvSpPr>
            <p:nvPr/>
          </p:nvSpPr>
          <p:spPr bwMode="auto">
            <a:xfrm>
              <a:off x="3632707"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6" name="Freeform 64"/>
            <p:cNvSpPr/>
            <p:nvPr/>
          </p:nvSpPr>
          <p:spPr bwMode="auto">
            <a:xfrm>
              <a:off x="3632707"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7" name="Freeform 65"/>
            <p:cNvSpPr/>
            <p:nvPr/>
          </p:nvSpPr>
          <p:spPr bwMode="auto">
            <a:xfrm>
              <a:off x="3632707"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48" name="Freeform 69"/>
          <p:cNvSpPr/>
          <p:nvPr/>
        </p:nvSpPr>
        <p:spPr bwMode="auto">
          <a:xfrm>
            <a:off x="7120086" y="247604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49" name="Group 4"/>
          <p:cNvGrpSpPr/>
          <p:nvPr/>
        </p:nvGrpSpPr>
        <p:grpSpPr>
          <a:xfrm>
            <a:off x="6995414" y="2520375"/>
            <a:ext cx="764932" cy="2384385"/>
            <a:chOff x="2849704" y="2755539"/>
            <a:chExt cx="764932" cy="2384385"/>
          </a:xfrm>
          <a:gradFill>
            <a:gsLst>
              <a:gs pos="0">
                <a:srgbClr val="7B32B2"/>
              </a:gs>
              <a:gs pos="100000">
                <a:srgbClr val="401A5D"/>
              </a:gs>
            </a:gsLst>
            <a:lin ang="18900000" scaled="0"/>
          </a:gradFill>
        </p:grpSpPr>
        <p:sp>
          <p:nvSpPr>
            <p:cNvPr id="50" name="Rectangle 67"/>
            <p:cNvSpPr>
              <a:spLocks noChangeArrowheads="1"/>
            </p:cNvSpPr>
            <p:nvPr/>
          </p:nvSpPr>
          <p:spPr bwMode="auto">
            <a:xfrm>
              <a:off x="2977292" y="3053336"/>
              <a:ext cx="509757" cy="1816144"/>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1" name="Freeform 72"/>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52" name="Group 73"/>
            <p:cNvGrpSpPr/>
            <p:nvPr/>
          </p:nvGrpSpPr>
          <p:grpSpPr>
            <a:xfrm>
              <a:off x="2849704" y="4819356"/>
              <a:ext cx="764932" cy="320568"/>
              <a:chOff x="7161880" y="4117494"/>
              <a:chExt cx="693213" cy="290513"/>
            </a:xfrm>
            <a:grpFill/>
          </p:grpSpPr>
          <p:sp>
            <p:nvSpPr>
              <p:cNvPr id="53" name="Freeform 74"/>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4" name="Freeform 75"/>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5" name="Freeform 76"/>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56" name="Group 77"/>
          <p:cNvGrpSpPr/>
          <p:nvPr/>
        </p:nvGrpSpPr>
        <p:grpSpPr>
          <a:xfrm>
            <a:off x="7842399" y="1784912"/>
            <a:ext cx="509758" cy="3119848"/>
            <a:chOff x="4350352" y="2210578"/>
            <a:chExt cx="509757" cy="3119848"/>
          </a:xfrm>
          <a:solidFill>
            <a:sysClr val="window" lastClr="FFFFFF">
              <a:lumMod val="75000"/>
            </a:sysClr>
          </a:solidFill>
        </p:grpSpPr>
        <p:sp>
          <p:nvSpPr>
            <p:cNvPr id="57" name="Rectangle 78"/>
            <p:cNvSpPr>
              <a:spLocks noChangeArrowheads="1"/>
            </p:cNvSpPr>
            <p:nvPr/>
          </p:nvSpPr>
          <p:spPr bwMode="auto">
            <a:xfrm>
              <a:off x="4350352"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8" name="Rectangle 79"/>
            <p:cNvSpPr>
              <a:spLocks noChangeArrowheads="1"/>
            </p:cNvSpPr>
            <p:nvPr/>
          </p:nvSpPr>
          <p:spPr bwMode="auto">
            <a:xfrm>
              <a:off x="4350352"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9"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0"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nvGrpSpPr>
          <p:cNvPr id="61" name="Group 82"/>
          <p:cNvGrpSpPr/>
          <p:nvPr/>
        </p:nvGrpSpPr>
        <p:grpSpPr>
          <a:xfrm>
            <a:off x="7713057" y="1784912"/>
            <a:ext cx="764932" cy="3119848"/>
            <a:chOff x="4221011" y="2210578"/>
            <a:chExt cx="764932" cy="3119846"/>
          </a:xfrm>
          <a:solidFill>
            <a:srgbClr val="FF1F87"/>
          </a:solidFill>
        </p:grpSpPr>
        <p:sp>
          <p:nvSpPr>
            <p:cNvPr id="62" name="Rectangle 83"/>
            <p:cNvSpPr>
              <a:spLocks noChangeArrowheads="1"/>
            </p:cNvSpPr>
            <p:nvPr/>
          </p:nvSpPr>
          <p:spPr bwMode="auto">
            <a:xfrm>
              <a:off x="4348600" y="2508374"/>
              <a:ext cx="509757" cy="255160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3" name="Freeform 89"/>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64" name="Group 90"/>
            <p:cNvGrpSpPr/>
            <p:nvPr/>
          </p:nvGrpSpPr>
          <p:grpSpPr>
            <a:xfrm>
              <a:off x="4221011" y="5009856"/>
              <a:ext cx="764932" cy="320568"/>
              <a:chOff x="7812240" y="4117494"/>
              <a:chExt cx="693213" cy="290513"/>
            </a:xfrm>
            <a:grpFill/>
          </p:grpSpPr>
          <p:sp>
            <p:nvSpPr>
              <p:cNvPr id="65" name="Freeform 99"/>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6" name="Freeform 10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8" name="Freeform 10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69" name="Group 106"/>
          <p:cNvGrpSpPr/>
          <p:nvPr/>
        </p:nvGrpSpPr>
        <p:grpSpPr>
          <a:xfrm>
            <a:off x="8563550" y="1784912"/>
            <a:ext cx="509758" cy="3119848"/>
            <a:chOff x="5071502" y="2210578"/>
            <a:chExt cx="509757" cy="3119848"/>
          </a:xfrm>
          <a:solidFill>
            <a:sysClr val="window" lastClr="FFFFFF">
              <a:lumMod val="75000"/>
            </a:sysClr>
          </a:solidFill>
        </p:grpSpPr>
        <p:sp>
          <p:nvSpPr>
            <p:cNvPr id="70" name="Rectangle 107"/>
            <p:cNvSpPr>
              <a:spLocks noChangeArrowheads="1"/>
            </p:cNvSpPr>
            <p:nvPr/>
          </p:nvSpPr>
          <p:spPr bwMode="auto">
            <a:xfrm>
              <a:off x="5071502"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1" name="Rectangle 108"/>
            <p:cNvSpPr>
              <a:spLocks noChangeArrowheads="1"/>
            </p:cNvSpPr>
            <p:nvPr/>
          </p:nvSpPr>
          <p:spPr bwMode="auto">
            <a:xfrm>
              <a:off x="5071502"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2" name="Freeform 109"/>
            <p:cNvSpPr/>
            <p:nvPr/>
          </p:nvSpPr>
          <p:spPr bwMode="auto">
            <a:xfrm>
              <a:off x="507150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3" name="Freeform 110"/>
            <p:cNvSpPr/>
            <p:nvPr/>
          </p:nvSpPr>
          <p:spPr bwMode="auto">
            <a:xfrm>
              <a:off x="507150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74" name="Freeform 113"/>
          <p:cNvSpPr/>
          <p:nvPr/>
        </p:nvSpPr>
        <p:spPr bwMode="auto">
          <a:xfrm>
            <a:off x="8558881" y="285111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75" name="Group 3"/>
          <p:cNvGrpSpPr/>
          <p:nvPr/>
        </p:nvGrpSpPr>
        <p:grpSpPr>
          <a:xfrm>
            <a:off x="8434209" y="2895445"/>
            <a:ext cx="764932" cy="2009314"/>
            <a:chOff x="4288499" y="3130610"/>
            <a:chExt cx="764932" cy="2009314"/>
          </a:xfrm>
          <a:gradFill>
            <a:gsLst>
              <a:gs pos="0">
                <a:srgbClr val="7B32B2"/>
              </a:gs>
              <a:gs pos="100000">
                <a:srgbClr val="401A5D"/>
              </a:gs>
            </a:gsLst>
            <a:lin ang="18900000" scaled="0"/>
          </a:gradFill>
        </p:grpSpPr>
        <p:sp>
          <p:nvSpPr>
            <p:cNvPr id="76" name="Rectangle 112"/>
            <p:cNvSpPr>
              <a:spLocks noChangeArrowheads="1"/>
            </p:cNvSpPr>
            <p:nvPr/>
          </p:nvSpPr>
          <p:spPr bwMode="auto">
            <a:xfrm>
              <a:off x="4416086" y="3428406"/>
              <a:ext cx="509757" cy="1441073"/>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7" name="Freeform 114"/>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78" name="Group 115"/>
            <p:cNvGrpSpPr/>
            <p:nvPr/>
          </p:nvGrpSpPr>
          <p:grpSpPr>
            <a:xfrm>
              <a:off x="4288499" y="4819356"/>
              <a:ext cx="764932" cy="320568"/>
              <a:chOff x="8465776" y="4117494"/>
              <a:chExt cx="693213" cy="290513"/>
            </a:xfrm>
            <a:grpFill/>
          </p:grpSpPr>
          <p:sp>
            <p:nvSpPr>
              <p:cNvPr id="79" name="Freeform 116"/>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0" name="Freeform 117"/>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1" name="Freeform 118"/>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82" name="Group 119"/>
          <p:cNvGrpSpPr/>
          <p:nvPr/>
        </p:nvGrpSpPr>
        <p:grpSpPr>
          <a:xfrm>
            <a:off x="9282946" y="1784912"/>
            <a:ext cx="509758" cy="3119848"/>
            <a:chOff x="5790899" y="2210578"/>
            <a:chExt cx="509757" cy="3119848"/>
          </a:xfrm>
          <a:solidFill>
            <a:sysClr val="window" lastClr="FFFFFF">
              <a:lumMod val="75000"/>
            </a:sysClr>
          </a:solidFill>
        </p:grpSpPr>
        <p:sp>
          <p:nvSpPr>
            <p:cNvPr id="83" name="Rectangle 120"/>
            <p:cNvSpPr>
              <a:spLocks noChangeArrowheads="1"/>
            </p:cNvSpPr>
            <p:nvPr/>
          </p:nvSpPr>
          <p:spPr bwMode="auto">
            <a:xfrm>
              <a:off x="5790899"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4" name="Rectangle 121"/>
            <p:cNvSpPr>
              <a:spLocks noChangeArrowheads="1"/>
            </p:cNvSpPr>
            <p:nvPr/>
          </p:nvSpPr>
          <p:spPr bwMode="auto">
            <a:xfrm>
              <a:off x="5790899"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5" name="Freeform 122"/>
            <p:cNvSpPr/>
            <p:nvPr/>
          </p:nvSpPr>
          <p:spPr bwMode="auto">
            <a:xfrm>
              <a:off x="5790899"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6" name="Freeform 123"/>
            <p:cNvSpPr/>
            <p:nvPr/>
          </p:nvSpPr>
          <p:spPr bwMode="auto">
            <a:xfrm>
              <a:off x="5790899"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87" name="Freeform 126"/>
          <p:cNvSpPr/>
          <p:nvPr/>
        </p:nvSpPr>
        <p:spPr bwMode="auto">
          <a:xfrm>
            <a:off x="9278278" y="220654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88" name="Group 2"/>
          <p:cNvGrpSpPr/>
          <p:nvPr/>
        </p:nvGrpSpPr>
        <p:grpSpPr>
          <a:xfrm>
            <a:off x="9153606" y="2250874"/>
            <a:ext cx="764932" cy="2653884"/>
            <a:chOff x="5007896" y="2486040"/>
            <a:chExt cx="764932" cy="2653884"/>
          </a:xfrm>
          <a:solidFill>
            <a:srgbClr val="FF1F87"/>
          </a:solidFill>
        </p:grpSpPr>
        <p:sp>
          <p:nvSpPr>
            <p:cNvPr id="89" name="Rectangle 125"/>
            <p:cNvSpPr>
              <a:spLocks noChangeArrowheads="1"/>
            </p:cNvSpPr>
            <p:nvPr/>
          </p:nvSpPr>
          <p:spPr bwMode="auto">
            <a:xfrm>
              <a:off x="5135484" y="2768069"/>
              <a:ext cx="509757" cy="2101409"/>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0" name="Freeform 12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91" name="Group 128"/>
            <p:cNvGrpSpPr/>
            <p:nvPr/>
          </p:nvGrpSpPr>
          <p:grpSpPr>
            <a:xfrm>
              <a:off x="5007896" y="4819356"/>
              <a:ext cx="764932" cy="320568"/>
              <a:chOff x="9117724" y="4117494"/>
              <a:chExt cx="693213" cy="290513"/>
            </a:xfrm>
            <a:grpFill/>
          </p:grpSpPr>
          <p:sp>
            <p:nvSpPr>
              <p:cNvPr id="92" name="Freeform 12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3" name="Freeform 13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4" name="Freeform 13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95" name="Group 132"/>
          <p:cNvGrpSpPr/>
          <p:nvPr/>
        </p:nvGrpSpPr>
        <p:grpSpPr>
          <a:xfrm>
            <a:off x="9994759" y="1784912"/>
            <a:ext cx="509758" cy="3119848"/>
            <a:chOff x="6502710" y="2210578"/>
            <a:chExt cx="509757" cy="3119848"/>
          </a:xfrm>
          <a:solidFill>
            <a:sysClr val="window" lastClr="FFFFFF">
              <a:lumMod val="75000"/>
            </a:sysClr>
          </a:solidFill>
        </p:grpSpPr>
        <p:sp>
          <p:nvSpPr>
            <p:cNvPr id="96" name="Rectangle 133"/>
            <p:cNvSpPr>
              <a:spLocks noChangeArrowheads="1"/>
            </p:cNvSpPr>
            <p:nvPr/>
          </p:nvSpPr>
          <p:spPr bwMode="auto">
            <a:xfrm>
              <a:off x="6502710" y="3773130"/>
              <a:ext cx="509757" cy="70069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7" name="Rectangle 134"/>
            <p:cNvSpPr>
              <a:spLocks noChangeArrowheads="1"/>
            </p:cNvSpPr>
            <p:nvPr/>
          </p:nvSpPr>
          <p:spPr bwMode="auto">
            <a:xfrm>
              <a:off x="6502710" y="2974337"/>
              <a:ext cx="509757" cy="781276"/>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8" name="Freeform 135"/>
            <p:cNvSpPr/>
            <p:nvPr/>
          </p:nvSpPr>
          <p:spPr bwMode="auto">
            <a:xfrm>
              <a:off x="65027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9" name="Freeform 136"/>
            <p:cNvSpPr/>
            <p:nvPr/>
          </p:nvSpPr>
          <p:spPr bwMode="auto">
            <a:xfrm>
              <a:off x="65027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100" name="Freeform 139"/>
          <p:cNvSpPr/>
          <p:nvPr/>
        </p:nvSpPr>
        <p:spPr bwMode="auto">
          <a:xfrm>
            <a:off x="9990090" y="335638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101" name="Group 1"/>
          <p:cNvGrpSpPr/>
          <p:nvPr/>
        </p:nvGrpSpPr>
        <p:grpSpPr>
          <a:xfrm>
            <a:off x="9865419" y="3400714"/>
            <a:ext cx="637345" cy="1504046"/>
            <a:chOff x="5719707" y="3635879"/>
            <a:chExt cx="637345" cy="1504045"/>
          </a:xfrm>
          <a:gradFill>
            <a:gsLst>
              <a:gs pos="0">
                <a:srgbClr val="7B32B2"/>
              </a:gs>
              <a:gs pos="100000">
                <a:srgbClr val="401A5D"/>
              </a:gs>
            </a:gsLst>
            <a:lin ang="18900000" scaled="0"/>
          </a:gradFill>
        </p:grpSpPr>
        <p:sp>
          <p:nvSpPr>
            <p:cNvPr id="102" name="Rectangle 138"/>
            <p:cNvSpPr>
              <a:spLocks noChangeArrowheads="1"/>
            </p:cNvSpPr>
            <p:nvPr/>
          </p:nvSpPr>
          <p:spPr bwMode="auto">
            <a:xfrm>
              <a:off x="5847295" y="3906864"/>
              <a:ext cx="509757" cy="962617"/>
            </a:xfrm>
            <a:prstGeom prst="rect">
              <a:avLst/>
            </a:pr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3" name="Freeform 140"/>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104" name="Group 141"/>
            <p:cNvGrpSpPr/>
            <p:nvPr/>
          </p:nvGrpSpPr>
          <p:grpSpPr>
            <a:xfrm>
              <a:off x="5719707" y="4819356"/>
              <a:ext cx="637344" cy="320568"/>
              <a:chOff x="9762797" y="4117494"/>
              <a:chExt cx="577588" cy="290513"/>
            </a:xfrm>
            <a:grpFill/>
          </p:grpSpPr>
          <p:sp>
            <p:nvSpPr>
              <p:cNvPr id="105" name="Freeform 142"/>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6" name="Freeform 143"/>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cxnSp>
        <p:nvCxnSpPr>
          <p:cNvPr id="107" name="Straight Connector 144"/>
          <p:cNvCxnSpPr/>
          <p:nvPr/>
        </p:nvCxnSpPr>
        <p:spPr>
          <a:xfrm>
            <a:off x="4949049" y="5217721"/>
            <a:ext cx="5550795" cy="0"/>
          </a:xfrm>
          <a:prstGeom prst="line">
            <a:avLst/>
          </a:prstGeom>
          <a:noFill/>
          <a:ln w="15875" cap="flat" cmpd="sng" algn="ctr">
            <a:solidFill>
              <a:sysClr val="window" lastClr="FFFFFF">
                <a:lumMod val="65000"/>
              </a:sysClr>
            </a:solidFill>
            <a:prstDash val="sysDot"/>
            <a:headEnd type="oval"/>
            <a:tailEnd type="oval"/>
          </a:ln>
          <a:effectLst/>
        </p:spPr>
      </p:cxnSp>
      <p:sp>
        <p:nvSpPr>
          <p:cNvPr id="108" name="Oval 145"/>
          <p:cNvSpPr/>
          <p:nvPr/>
        </p:nvSpPr>
        <p:spPr>
          <a:xfrm>
            <a:off x="5148236" y="5170344"/>
            <a:ext cx="111384" cy="111384"/>
          </a:xfrm>
          <a:prstGeom prst="ellipse">
            <a:avLst/>
          </a:prstGeom>
          <a:solidFill>
            <a:srgbClr val="FF1F87"/>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09" name="Oval 146"/>
          <p:cNvSpPr/>
          <p:nvPr/>
        </p:nvSpPr>
        <p:spPr>
          <a:xfrm>
            <a:off x="5878722" y="5170344"/>
            <a:ext cx="111384" cy="111384"/>
          </a:xfrm>
          <a:prstGeom prst="ellipse">
            <a:avLst/>
          </a:prstGeom>
          <a:solidFill>
            <a:srgbClr val="8D2963"/>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0" name="Oval 147"/>
          <p:cNvSpPr/>
          <p:nvPr/>
        </p:nvSpPr>
        <p:spPr>
          <a:xfrm>
            <a:off x="6609211" y="5170344"/>
            <a:ext cx="111384" cy="111384"/>
          </a:xfrm>
          <a:prstGeom prst="ellipse">
            <a:avLst/>
          </a:prstGeom>
          <a:solidFill>
            <a:srgbClr val="FF1F87"/>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1" name="Oval 148"/>
          <p:cNvSpPr/>
          <p:nvPr/>
        </p:nvSpPr>
        <p:spPr>
          <a:xfrm>
            <a:off x="7319269" y="5170344"/>
            <a:ext cx="111384" cy="111384"/>
          </a:xfrm>
          <a:prstGeom prst="ellipse">
            <a:avLst/>
          </a:prstGeom>
          <a:solidFill>
            <a:srgbClr val="8D2963"/>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2" name="Oval 149"/>
          <p:cNvSpPr/>
          <p:nvPr/>
        </p:nvSpPr>
        <p:spPr>
          <a:xfrm>
            <a:off x="8036913" y="5170344"/>
            <a:ext cx="111384" cy="111384"/>
          </a:xfrm>
          <a:prstGeom prst="ellipse">
            <a:avLst/>
          </a:prstGeom>
          <a:solidFill>
            <a:srgbClr val="FF1F87"/>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3" name="Oval 150"/>
          <p:cNvSpPr/>
          <p:nvPr/>
        </p:nvSpPr>
        <p:spPr>
          <a:xfrm>
            <a:off x="8758065" y="5170344"/>
            <a:ext cx="111384" cy="111384"/>
          </a:xfrm>
          <a:prstGeom prst="ellipse">
            <a:avLst/>
          </a:prstGeom>
          <a:solidFill>
            <a:srgbClr val="8D2963"/>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4" name="Oval 151"/>
          <p:cNvSpPr/>
          <p:nvPr/>
        </p:nvSpPr>
        <p:spPr>
          <a:xfrm>
            <a:off x="9479213" y="5170344"/>
            <a:ext cx="111384" cy="111384"/>
          </a:xfrm>
          <a:prstGeom prst="ellipse">
            <a:avLst/>
          </a:prstGeom>
          <a:solidFill>
            <a:srgbClr val="FF1F87"/>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5" name="Oval 152"/>
          <p:cNvSpPr/>
          <p:nvPr/>
        </p:nvSpPr>
        <p:spPr>
          <a:xfrm>
            <a:off x="10189273" y="5170344"/>
            <a:ext cx="111384" cy="111384"/>
          </a:xfrm>
          <a:prstGeom prst="ellipse">
            <a:avLst/>
          </a:prstGeom>
          <a:solidFill>
            <a:srgbClr val="8D2963"/>
          </a:solidFill>
          <a:ln w="25400" cap="flat" cmpd="sng" algn="ctr">
            <a:noFill/>
            <a:prstDash val="solid"/>
          </a:ln>
          <a:effectLst/>
        </p:spPr>
        <p:txBody>
          <a:bodyPr lIns="91426" tIns="45712" rIns="91426" bIns="45712"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6" name="TextBox 153"/>
          <p:cNvSpPr txBox="1"/>
          <p:nvPr/>
        </p:nvSpPr>
        <p:spPr>
          <a:xfrm>
            <a:off x="5023429" y="3828715"/>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20</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17" name="TextBox 154"/>
          <p:cNvSpPr txBox="1"/>
          <p:nvPr/>
        </p:nvSpPr>
        <p:spPr>
          <a:xfrm>
            <a:off x="5764659" y="4269507"/>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10</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18" name="TextBox 155"/>
          <p:cNvSpPr txBox="1"/>
          <p:nvPr/>
        </p:nvSpPr>
        <p:spPr>
          <a:xfrm>
            <a:off x="6479604" y="3333381"/>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45</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19" name="TextBox 156"/>
          <p:cNvSpPr txBox="1"/>
          <p:nvPr/>
        </p:nvSpPr>
        <p:spPr>
          <a:xfrm>
            <a:off x="7193263" y="2653797"/>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75</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0" name="TextBox 157"/>
          <p:cNvSpPr txBox="1"/>
          <p:nvPr/>
        </p:nvSpPr>
        <p:spPr>
          <a:xfrm>
            <a:off x="7872453" y="1909378"/>
            <a:ext cx="449162"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100</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1" name="TextBox 158"/>
          <p:cNvSpPr txBox="1"/>
          <p:nvPr/>
        </p:nvSpPr>
        <p:spPr>
          <a:xfrm>
            <a:off x="9355073" y="2373855"/>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85</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2" name="TextBox 159"/>
          <p:cNvSpPr txBox="1"/>
          <p:nvPr/>
        </p:nvSpPr>
        <p:spPr>
          <a:xfrm>
            <a:off x="8644147" y="3072583"/>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55</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3" name="TextBox 160"/>
          <p:cNvSpPr txBox="1"/>
          <p:nvPr/>
        </p:nvSpPr>
        <p:spPr>
          <a:xfrm>
            <a:off x="10064467" y="3524851"/>
            <a:ext cx="360996" cy="469487"/>
          </a:xfrm>
          <a:prstGeom prst="rect">
            <a:avLst/>
          </a:prstGeom>
          <a:noFill/>
        </p:spPr>
        <p:txBody>
          <a:bodyPr wrap="none" lIns="91426" tIns="45712" rIns="91426" bIns="45712"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40</a:t>
            </a:r>
          </a:p>
          <a:p>
            <a:pPr marL="0" marR="0" lvl="0" indent="0" algn="ctr" defTabSz="1218565"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4" name="TextBox 161"/>
          <p:cNvSpPr txBox="1"/>
          <p:nvPr/>
        </p:nvSpPr>
        <p:spPr>
          <a:xfrm>
            <a:off x="9929608" y="5318188"/>
            <a:ext cx="646331"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十二月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5" name="TextBox 162"/>
          <p:cNvSpPr txBox="1"/>
          <p:nvPr/>
        </p:nvSpPr>
        <p:spPr>
          <a:xfrm>
            <a:off x="9277099" y="5318188"/>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十月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6" name="TextBox 163"/>
          <p:cNvSpPr txBox="1"/>
          <p:nvPr/>
        </p:nvSpPr>
        <p:spPr>
          <a:xfrm>
            <a:off x="8576991" y="5318188"/>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八月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7" name="TextBox 164"/>
          <p:cNvSpPr txBox="1"/>
          <p:nvPr/>
        </p:nvSpPr>
        <p:spPr>
          <a:xfrm>
            <a:off x="7855040" y="5318188"/>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六月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8" name="TextBox 165"/>
          <p:cNvSpPr txBox="1"/>
          <p:nvPr/>
        </p:nvSpPr>
        <p:spPr>
          <a:xfrm>
            <a:off x="7133087" y="5318188"/>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五月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9" name="TextBox 166"/>
          <p:cNvSpPr txBox="1"/>
          <p:nvPr/>
        </p:nvSpPr>
        <p:spPr>
          <a:xfrm>
            <a:off x="6410300" y="5318188"/>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四月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0" name="TextBox 167"/>
          <p:cNvSpPr txBox="1"/>
          <p:nvPr/>
        </p:nvSpPr>
        <p:spPr>
          <a:xfrm>
            <a:off x="5670008" y="5318180"/>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二月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1" name="TextBox 168"/>
          <p:cNvSpPr txBox="1"/>
          <p:nvPr/>
        </p:nvSpPr>
        <p:spPr>
          <a:xfrm>
            <a:off x="4933415" y="5318176"/>
            <a:ext cx="492443" cy="276999"/>
          </a:xfrm>
          <a:prstGeom prst="rect">
            <a:avLst/>
          </a:prstGeom>
          <a:noFill/>
        </p:spPr>
        <p:txBody>
          <a:bodyPr wrap="none" lIns="91426" tIns="45712" rIns="91426" bIns="45712" rtlCol="0">
            <a:spAutoFit/>
          </a:bodyPr>
          <a:lstStyle/>
          <a:p>
            <a:pPr algn="ctr" defTabSz="1218565"/>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一月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2" name="矩形 131"/>
          <p:cNvSpPr/>
          <p:nvPr/>
        </p:nvSpPr>
        <p:spPr>
          <a:xfrm>
            <a:off x="1198663" y="1667065"/>
            <a:ext cx="2372736" cy="446252"/>
          </a:xfrm>
          <a:prstGeom prst="rect">
            <a:avLst/>
          </a:prstGeom>
        </p:spPr>
        <p:txBody>
          <a:bodyPr wrap="square" lIns="91416" tIns="45708" rIns="91416" bIns="45708">
            <a:spAutoFit/>
          </a:bodyPr>
          <a:lstStyle/>
          <a:p>
            <a:pPr defTabSz="1218565"/>
            <a:r>
              <a:rPr lang="zh-CN" altLang="en-US" sz="2300" b="1" dirty="0">
                <a:solidFill>
                  <a:prstClr val="black">
                    <a:lumMod val="75000"/>
                    <a:lumOff val="25000"/>
                  </a:prstClr>
                </a:solidFill>
                <a:latin typeface="微软雅黑" panose="020B0503020204020204" pitchFamily="34" charset="-122"/>
                <a:ea typeface="微软雅黑" panose="020B0503020204020204" pitchFamily="34" charset="-122"/>
              </a:rPr>
              <a:t>业绩完成情况</a:t>
            </a:r>
            <a:endParaRPr lang="en-US" altLang="zh-CN" sz="23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3" name="矩形 47"/>
          <p:cNvSpPr>
            <a:spLocks noChangeArrowheads="1"/>
          </p:cNvSpPr>
          <p:nvPr/>
        </p:nvSpPr>
        <p:spPr bwMode="auto">
          <a:xfrm>
            <a:off x="1198663" y="2202338"/>
            <a:ext cx="3310954" cy="81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1218565"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在此录入上述图表的描述说明，在此录入上述图表的描述说明，在此录入上述图表的描述说明，在此录入上述图表的描述说明。</a:t>
            </a:r>
          </a:p>
        </p:txBody>
      </p:sp>
      <p:sp>
        <p:nvSpPr>
          <p:cNvPr id="134" name="矩形 133"/>
          <p:cNvSpPr/>
          <p:nvPr/>
        </p:nvSpPr>
        <p:spPr>
          <a:xfrm>
            <a:off x="1270671" y="3425732"/>
            <a:ext cx="2372736" cy="446252"/>
          </a:xfrm>
          <a:prstGeom prst="rect">
            <a:avLst/>
          </a:prstGeom>
        </p:spPr>
        <p:txBody>
          <a:bodyPr wrap="square" lIns="91416" tIns="45708" rIns="91416" bIns="45708">
            <a:spAutoFit/>
          </a:bodyPr>
          <a:lstStyle/>
          <a:p>
            <a:pPr defTabSz="1218565"/>
            <a:r>
              <a:rPr lang="zh-CN" altLang="en-US" sz="2300" b="1" dirty="0">
                <a:solidFill>
                  <a:prstClr val="black">
                    <a:lumMod val="75000"/>
                    <a:lumOff val="25000"/>
                  </a:prstClr>
                </a:solidFill>
                <a:latin typeface="微软雅黑" panose="020B0503020204020204" pitchFamily="34" charset="-122"/>
                <a:ea typeface="微软雅黑" panose="020B0503020204020204" pitchFamily="34" charset="-122"/>
              </a:rPr>
              <a:t>计划完成情况</a:t>
            </a:r>
            <a:endParaRPr lang="en-US" altLang="zh-CN" sz="23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5" name="矩形 47"/>
          <p:cNvSpPr>
            <a:spLocks noChangeArrowheads="1"/>
          </p:cNvSpPr>
          <p:nvPr/>
        </p:nvSpPr>
        <p:spPr bwMode="auto">
          <a:xfrm>
            <a:off x="1198663" y="4051972"/>
            <a:ext cx="3310954" cy="81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1218565"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anim calcmode="lin" valueType="num">
                                      <p:cBhvr>
                                        <p:cTn id="21" dur="500" fill="hold"/>
                                        <p:tgtEl>
                                          <p:spTgt spid="17"/>
                                        </p:tgtEl>
                                        <p:attrNameLst>
                                          <p:attrName>ppt_x</p:attrName>
                                        </p:attrNameLst>
                                      </p:cBhvr>
                                      <p:tavLst>
                                        <p:tav tm="0">
                                          <p:val>
                                            <p:strVal val="#ppt_x"/>
                                          </p:val>
                                        </p:tav>
                                        <p:tav tm="100000">
                                          <p:val>
                                            <p:strVal val="#ppt_x"/>
                                          </p:val>
                                        </p:tav>
                                      </p:tavLst>
                                    </p:anim>
                                    <p:anim calcmode="lin" valueType="num">
                                      <p:cBhvr>
                                        <p:cTn id="22" dur="5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strVal val="#ppt_x"/>
                                          </p:val>
                                        </p:tav>
                                        <p:tav tm="100000">
                                          <p:val>
                                            <p:strVal val="#ppt_x"/>
                                          </p:val>
                                        </p:tav>
                                      </p:tavLst>
                                    </p:anim>
                                    <p:anim calcmode="lin" valueType="num">
                                      <p:cBhvr>
                                        <p:cTn id="32" dur="5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anim calcmode="lin" valueType="num">
                                      <p:cBhvr>
                                        <p:cTn id="36" dur="500" fill="hold"/>
                                        <p:tgtEl>
                                          <p:spTgt spid="56"/>
                                        </p:tgtEl>
                                        <p:attrNameLst>
                                          <p:attrName>ppt_x</p:attrName>
                                        </p:attrNameLst>
                                      </p:cBhvr>
                                      <p:tavLst>
                                        <p:tav tm="0">
                                          <p:val>
                                            <p:strVal val="#ppt_x"/>
                                          </p:val>
                                        </p:tav>
                                        <p:tav tm="100000">
                                          <p:val>
                                            <p:strVal val="#ppt_x"/>
                                          </p:val>
                                        </p:tav>
                                      </p:tavLst>
                                    </p:anim>
                                    <p:anim calcmode="lin" valueType="num">
                                      <p:cBhvr>
                                        <p:cTn id="37" dur="500" fill="hold"/>
                                        <p:tgtEl>
                                          <p:spTgt spid="5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anim calcmode="lin" valueType="num">
                                      <p:cBhvr>
                                        <p:cTn id="46" dur="500" fill="hold"/>
                                        <p:tgtEl>
                                          <p:spTgt spid="82"/>
                                        </p:tgtEl>
                                        <p:attrNameLst>
                                          <p:attrName>ppt_x</p:attrName>
                                        </p:attrNameLst>
                                      </p:cBhvr>
                                      <p:tavLst>
                                        <p:tav tm="0">
                                          <p:val>
                                            <p:strVal val="#ppt_x"/>
                                          </p:val>
                                        </p:tav>
                                        <p:tav tm="100000">
                                          <p:val>
                                            <p:strVal val="#ppt_x"/>
                                          </p:val>
                                        </p:tav>
                                      </p:tavLst>
                                    </p:anim>
                                    <p:anim calcmode="lin" valueType="num">
                                      <p:cBhvr>
                                        <p:cTn id="47" dur="500" fill="hold"/>
                                        <p:tgtEl>
                                          <p:spTgt spid="8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500"/>
                                        <p:tgtEl>
                                          <p:spTgt spid="95"/>
                                        </p:tgtEl>
                                      </p:cBhvr>
                                    </p:animEffect>
                                    <p:anim calcmode="lin" valueType="num">
                                      <p:cBhvr>
                                        <p:cTn id="51" dur="500" fill="hold"/>
                                        <p:tgtEl>
                                          <p:spTgt spid="95"/>
                                        </p:tgtEl>
                                        <p:attrNameLst>
                                          <p:attrName>ppt_x</p:attrName>
                                        </p:attrNameLst>
                                      </p:cBhvr>
                                      <p:tavLst>
                                        <p:tav tm="0">
                                          <p:val>
                                            <p:strVal val="#ppt_x"/>
                                          </p:val>
                                        </p:tav>
                                        <p:tav tm="100000">
                                          <p:val>
                                            <p:strVal val="#ppt_x"/>
                                          </p:val>
                                        </p:tav>
                                      </p:tavLst>
                                    </p:anim>
                                    <p:anim calcmode="lin" valueType="num">
                                      <p:cBhvr>
                                        <p:cTn id="52" dur="500" fill="hold"/>
                                        <p:tgtEl>
                                          <p:spTgt spid="95"/>
                                        </p:tgtEl>
                                        <p:attrNameLst>
                                          <p:attrName>ppt_y</p:attrName>
                                        </p:attrNameLst>
                                      </p:cBhvr>
                                      <p:tavLst>
                                        <p:tav tm="0">
                                          <p:val>
                                            <p:strVal val="#ppt_y+.1"/>
                                          </p:val>
                                        </p:tav>
                                        <p:tav tm="100000">
                                          <p:val>
                                            <p:strVal val="#ppt_y"/>
                                          </p:val>
                                        </p:tav>
                                      </p:tavLst>
                                    </p:anim>
                                  </p:childTnLst>
                                </p:cTn>
                              </p:par>
                              <p:par>
                                <p:cTn id="53" presetID="22" presetClass="entr" presetSubtype="8" fill="hold" nodeType="with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wipe(left)">
                                      <p:cBhvr>
                                        <p:cTn id="55" dur="500"/>
                                        <p:tgtEl>
                                          <p:spTgt spid="107"/>
                                        </p:tgtEl>
                                      </p:cBhvr>
                                    </p:animEffect>
                                  </p:childTnLst>
                                </p:cTn>
                              </p:par>
                            </p:childTnLst>
                          </p:cTn>
                        </p:par>
                        <p:par>
                          <p:cTn id="56" fill="hold">
                            <p:stCondLst>
                              <p:cond delay="1500"/>
                            </p:stCondLst>
                            <p:childTnLst>
                              <p:par>
                                <p:cTn id="57" presetID="53" presetClass="entr" presetSubtype="16"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 calcmode="lin" valueType="num">
                                      <p:cBhvr>
                                        <p:cTn id="59" dur="500" fill="hold"/>
                                        <p:tgtEl>
                                          <p:spTgt spid="108"/>
                                        </p:tgtEl>
                                        <p:attrNameLst>
                                          <p:attrName>ppt_w</p:attrName>
                                        </p:attrNameLst>
                                      </p:cBhvr>
                                      <p:tavLst>
                                        <p:tav tm="0">
                                          <p:val>
                                            <p:fltVal val="0"/>
                                          </p:val>
                                        </p:tav>
                                        <p:tav tm="100000">
                                          <p:val>
                                            <p:strVal val="#ppt_w"/>
                                          </p:val>
                                        </p:tav>
                                      </p:tavLst>
                                    </p:anim>
                                    <p:anim calcmode="lin" valueType="num">
                                      <p:cBhvr>
                                        <p:cTn id="60" dur="500" fill="hold"/>
                                        <p:tgtEl>
                                          <p:spTgt spid="108"/>
                                        </p:tgtEl>
                                        <p:attrNameLst>
                                          <p:attrName>ppt_h</p:attrName>
                                        </p:attrNameLst>
                                      </p:cBhvr>
                                      <p:tavLst>
                                        <p:tav tm="0">
                                          <p:val>
                                            <p:fltVal val="0"/>
                                          </p:val>
                                        </p:tav>
                                        <p:tav tm="100000">
                                          <p:val>
                                            <p:strVal val="#ppt_h"/>
                                          </p:val>
                                        </p:tav>
                                      </p:tavLst>
                                    </p:anim>
                                    <p:animEffect transition="in" filter="fade">
                                      <p:cBhvr>
                                        <p:cTn id="61" dur="500"/>
                                        <p:tgtEl>
                                          <p:spTgt spid="10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1"/>
                                        </p:tgtEl>
                                        <p:attrNameLst>
                                          <p:attrName>style.visibility</p:attrName>
                                        </p:attrNameLst>
                                      </p:cBhvr>
                                      <p:to>
                                        <p:strVal val="visible"/>
                                      </p:to>
                                    </p:set>
                                    <p:animEffect transition="in" filter="fade">
                                      <p:cBhvr>
                                        <p:cTn id="64" dur="500"/>
                                        <p:tgtEl>
                                          <p:spTgt spid="131"/>
                                        </p:tgtEl>
                                      </p:cBhvr>
                                    </p:animEffect>
                                  </p:childTnLst>
                                </p:cTn>
                              </p:par>
                            </p:childTnLst>
                          </p:cTn>
                        </p:par>
                        <p:par>
                          <p:cTn id="65" fill="hold">
                            <p:stCondLst>
                              <p:cond delay="2000"/>
                            </p:stCondLst>
                            <p:childTnLst>
                              <p:par>
                                <p:cTn id="66" presetID="22"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116"/>
                                        </p:tgtEl>
                                        <p:attrNameLst>
                                          <p:attrName>style.visibility</p:attrName>
                                        </p:attrNameLst>
                                      </p:cBhvr>
                                      <p:to>
                                        <p:strVal val="visible"/>
                                      </p:to>
                                    </p:set>
                                    <p:animEffect transition="in" filter="fade">
                                      <p:cBhvr>
                                        <p:cTn id="72" dur="500"/>
                                        <p:tgtEl>
                                          <p:spTgt spid="11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par>
                          <p:cTn id="76" fill="hold">
                            <p:stCondLst>
                              <p:cond delay="3000"/>
                            </p:stCondLst>
                            <p:childTnLst>
                              <p:par>
                                <p:cTn id="77" presetID="53" presetClass="entr" presetSubtype="16" fill="hold" grpId="0" nodeType="afterEffect">
                                  <p:stCondLst>
                                    <p:cond delay="0"/>
                                  </p:stCondLst>
                                  <p:childTnLst>
                                    <p:set>
                                      <p:cBhvr>
                                        <p:cTn id="78" dur="1" fill="hold">
                                          <p:stCondLst>
                                            <p:cond delay="0"/>
                                          </p:stCondLst>
                                        </p:cTn>
                                        <p:tgtEl>
                                          <p:spTgt spid="109"/>
                                        </p:tgtEl>
                                        <p:attrNameLst>
                                          <p:attrName>style.visibility</p:attrName>
                                        </p:attrNameLst>
                                      </p:cBhvr>
                                      <p:to>
                                        <p:strVal val="visible"/>
                                      </p:to>
                                    </p:set>
                                    <p:anim calcmode="lin" valueType="num">
                                      <p:cBhvr>
                                        <p:cTn id="79" dur="500" fill="hold"/>
                                        <p:tgtEl>
                                          <p:spTgt spid="109"/>
                                        </p:tgtEl>
                                        <p:attrNameLst>
                                          <p:attrName>ppt_w</p:attrName>
                                        </p:attrNameLst>
                                      </p:cBhvr>
                                      <p:tavLst>
                                        <p:tav tm="0">
                                          <p:val>
                                            <p:fltVal val="0"/>
                                          </p:val>
                                        </p:tav>
                                        <p:tav tm="100000">
                                          <p:val>
                                            <p:strVal val="#ppt_w"/>
                                          </p:val>
                                        </p:tav>
                                      </p:tavLst>
                                    </p:anim>
                                    <p:anim calcmode="lin" valueType="num">
                                      <p:cBhvr>
                                        <p:cTn id="80" dur="500" fill="hold"/>
                                        <p:tgtEl>
                                          <p:spTgt spid="109"/>
                                        </p:tgtEl>
                                        <p:attrNameLst>
                                          <p:attrName>ppt_h</p:attrName>
                                        </p:attrNameLst>
                                      </p:cBhvr>
                                      <p:tavLst>
                                        <p:tav tm="0">
                                          <p:val>
                                            <p:fltVal val="0"/>
                                          </p:val>
                                        </p:tav>
                                        <p:tav tm="100000">
                                          <p:val>
                                            <p:strVal val="#ppt_h"/>
                                          </p:val>
                                        </p:tav>
                                      </p:tavLst>
                                    </p:anim>
                                    <p:animEffect transition="in" filter="fade">
                                      <p:cBhvr>
                                        <p:cTn id="81" dur="500"/>
                                        <p:tgtEl>
                                          <p:spTgt spid="10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30"/>
                                        </p:tgtEl>
                                        <p:attrNameLst>
                                          <p:attrName>style.visibility</p:attrName>
                                        </p:attrNameLst>
                                      </p:cBhvr>
                                      <p:to>
                                        <p:strVal val="visible"/>
                                      </p:to>
                                    </p:set>
                                    <p:animEffect transition="in" filter="fade">
                                      <p:cBhvr>
                                        <p:cTn id="84" dur="500"/>
                                        <p:tgtEl>
                                          <p:spTgt spid="130"/>
                                        </p:tgtEl>
                                      </p:cBhvr>
                                    </p:animEffect>
                                  </p:childTnLst>
                                </p:cTn>
                              </p:par>
                            </p:childTnLst>
                          </p:cTn>
                        </p:par>
                        <p:par>
                          <p:cTn id="85" fill="hold">
                            <p:stCondLst>
                              <p:cond delay="3500"/>
                            </p:stCondLst>
                            <p:childTnLst>
                              <p:par>
                                <p:cTn id="86" presetID="22" presetClass="entr" presetSubtype="4"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500"/>
                                        <p:tgtEl>
                                          <p:spTgt spid="23"/>
                                        </p:tgtEl>
                                      </p:cBhvr>
                                    </p:animEffect>
                                  </p:childTnLst>
                                </p:cTn>
                              </p:par>
                            </p:childTnLst>
                          </p:cTn>
                        </p:par>
                        <p:par>
                          <p:cTn id="89" fill="hold">
                            <p:stCondLst>
                              <p:cond delay="4000"/>
                            </p:stCondLst>
                            <p:childTnLst>
                              <p:par>
                                <p:cTn id="90" presetID="10" presetClass="entr" presetSubtype="0" fill="hold" grpId="0" nodeType="after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fade">
                                      <p:cBhvr>
                                        <p:cTn id="92" dur="500"/>
                                        <p:tgtEl>
                                          <p:spTgt spid="11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childTnLst>
                                </p:cTn>
                              </p:par>
                            </p:childTnLst>
                          </p:cTn>
                        </p:par>
                        <p:par>
                          <p:cTn id="96" fill="hold">
                            <p:stCondLst>
                              <p:cond delay="4500"/>
                            </p:stCondLst>
                            <p:childTnLst>
                              <p:par>
                                <p:cTn id="97" presetID="53" presetClass="entr" presetSubtype="16"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 calcmode="lin" valueType="num">
                                      <p:cBhvr>
                                        <p:cTn id="99" dur="500" fill="hold"/>
                                        <p:tgtEl>
                                          <p:spTgt spid="110"/>
                                        </p:tgtEl>
                                        <p:attrNameLst>
                                          <p:attrName>ppt_w</p:attrName>
                                        </p:attrNameLst>
                                      </p:cBhvr>
                                      <p:tavLst>
                                        <p:tav tm="0">
                                          <p:val>
                                            <p:fltVal val="0"/>
                                          </p:val>
                                        </p:tav>
                                        <p:tav tm="100000">
                                          <p:val>
                                            <p:strVal val="#ppt_w"/>
                                          </p:val>
                                        </p:tav>
                                      </p:tavLst>
                                    </p:anim>
                                    <p:anim calcmode="lin" valueType="num">
                                      <p:cBhvr>
                                        <p:cTn id="100" dur="500" fill="hold"/>
                                        <p:tgtEl>
                                          <p:spTgt spid="110"/>
                                        </p:tgtEl>
                                        <p:attrNameLst>
                                          <p:attrName>ppt_h</p:attrName>
                                        </p:attrNameLst>
                                      </p:cBhvr>
                                      <p:tavLst>
                                        <p:tav tm="0">
                                          <p:val>
                                            <p:fltVal val="0"/>
                                          </p:val>
                                        </p:tav>
                                        <p:tav tm="100000">
                                          <p:val>
                                            <p:strVal val="#ppt_h"/>
                                          </p:val>
                                        </p:tav>
                                      </p:tavLst>
                                    </p:anim>
                                    <p:animEffect transition="in" filter="fade">
                                      <p:cBhvr>
                                        <p:cTn id="101" dur="500"/>
                                        <p:tgtEl>
                                          <p:spTgt spid="11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29"/>
                                        </p:tgtEl>
                                        <p:attrNameLst>
                                          <p:attrName>style.visibility</p:attrName>
                                        </p:attrNameLst>
                                      </p:cBhvr>
                                      <p:to>
                                        <p:strVal val="visible"/>
                                      </p:to>
                                    </p:set>
                                    <p:animEffect transition="in" filter="fade">
                                      <p:cBhvr>
                                        <p:cTn id="104" dur="500"/>
                                        <p:tgtEl>
                                          <p:spTgt spid="129"/>
                                        </p:tgtEl>
                                      </p:cBhvr>
                                    </p:animEffect>
                                  </p:childTnLst>
                                </p:cTn>
                              </p:par>
                            </p:childTnLst>
                          </p:cTn>
                        </p:par>
                        <p:par>
                          <p:cTn id="105" fill="hold">
                            <p:stCondLst>
                              <p:cond delay="5000"/>
                            </p:stCondLst>
                            <p:childTnLst>
                              <p:par>
                                <p:cTn id="106" presetID="22" presetClass="entr" presetSubtype="4" fill="hold" nodeType="after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wipe(down)">
                                      <p:cBhvr>
                                        <p:cTn id="108" dur="500"/>
                                        <p:tgtEl>
                                          <p:spTgt spid="36"/>
                                        </p:tgtEl>
                                      </p:cBhvr>
                                    </p:animEffect>
                                  </p:childTnLst>
                                </p:cTn>
                              </p:par>
                            </p:childTnLst>
                          </p:cTn>
                        </p:par>
                        <p:par>
                          <p:cTn id="109" fill="hold">
                            <p:stCondLst>
                              <p:cond delay="5500"/>
                            </p:stCondLst>
                            <p:childTnLst>
                              <p:par>
                                <p:cTn id="110" presetID="10" presetClass="entr" presetSubtype="0" fill="hold" grpId="0" nodeType="afterEffect">
                                  <p:stCondLst>
                                    <p:cond delay="0"/>
                                  </p:stCondLst>
                                  <p:childTnLst>
                                    <p:set>
                                      <p:cBhvr>
                                        <p:cTn id="111" dur="1" fill="hold">
                                          <p:stCondLst>
                                            <p:cond delay="0"/>
                                          </p:stCondLst>
                                        </p:cTn>
                                        <p:tgtEl>
                                          <p:spTgt spid="118"/>
                                        </p:tgtEl>
                                        <p:attrNameLst>
                                          <p:attrName>style.visibility</p:attrName>
                                        </p:attrNameLst>
                                      </p:cBhvr>
                                      <p:to>
                                        <p:strVal val="visible"/>
                                      </p:to>
                                    </p:set>
                                    <p:animEffect transition="in" filter="fade">
                                      <p:cBhvr>
                                        <p:cTn id="112" dur="500"/>
                                        <p:tgtEl>
                                          <p:spTgt spid="11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childTnLst>
                          </p:cTn>
                        </p:par>
                        <p:par>
                          <p:cTn id="116" fill="hold">
                            <p:stCondLst>
                              <p:cond delay="6000"/>
                            </p:stCondLst>
                            <p:childTnLst>
                              <p:par>
                                <p:cTn id="117" presetID="53" presetClass="entr" presetSubtype="16"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 calcmode="lin" valueType="num">
                                      <p:cBhvr>
                                        <p:cTn id="119" dur="500" fill="hold"/>
                                        <p:tgtEl>
                                          <p:spTgt spid="111"/>
                                        </p:tgtEl>
                                        <p:attrNameLst>
                                          <p:attrName>ppt_w</p:attrName>
                                        </p:attrNameLst>
                                      </p:cBhvr>
                                      <p:tavLst>
                                        <p:tav tm="0">
                                          <p:val>
                                            <p:fltVal val="0"/>
                                          </p:val>
                                        </p:tav>
                                        <p:tav tm="100000">
                                          <p:val>
                                            <p:strVal val="#ppt_w"/>
                                          </p:val>
                                        </p:tav>
                                      </p:tavLst>
                                    </p:anim>
                                    <p:anim calcmode="lin" valueType="num">
                                      <p:cBhvr>
                                        <p:cTn id="120" dur="500" fill="hold"/>
                                        <p:tgtEl>
                                          <p:spTgt spid="111"/>
                                        </p:tgtEl>
                                        <p:attrNameLst>
                                          <p:attrName>ppt_h</p:attrName>
                                        </p:attrNameLst>
                                      </p:cBhvr>
                                      <p:tavLst>
                                        <p:tav tm="0">
                                          <p:val>
                                            <p:fltVal val="0"/>
                                          </p:val>
                                        </p:tav>
                                        <p:tav tm="100000">
                                          <p:val>
                                            <p:strVal val="#ppt_h"/>
                                          </p:val>
                                        </p:tav>
                                      </p:tavLst>
                                    </p:anim>
                                    <p:animEffect transition="in" filter="fade">
                                      <p:cBhvr>
                                        <p:cTn id="121" dur="500"/>
                                        <p:tgtEl>
                                          <p:spTgt spid="11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28"/>
                                        </p:tgtEl>
                                        <p:attrNameLst>
                                          <p:attrName>style.visibility</p:attrName>
                                        </p:attrNameLst>
                                      </p:cBhvr>
                                      <p:to>
                                        <p:strVal val="visible"/>
                                      </p:to>
                                    </p:set>
                                    <p:animEffect transition="in" filter="fade">
                                      <p:cBhvr>
                                        <p:cTn id="124" dur="500"/>
                                        <p:tgtEl>
                                          <p:spTgt spid="128"/>
                                        </p:tgtEl>
                                      </p:cBhvr>
                                    </p:animEffect>
                                  </p:childTnLst>
                                </p:cTn>
                              </p:par>
                            </p:childTnLst>
                          </p:cTn>
                        </p:par>
                        <p:par>
                          <p:cTn id="125" fill="hold">
                            <p:stCondLst>
                              <p:cond delay="6500"/>
                            </p:stCondLst>
                            <p:childTnLst>
                              <p:par>
                                <p:cTn id="126" presetID="22" presetClass="entr" presetSubtype="4" fill="hold"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down)">
                                      <p:cBhvr>
                                        <p:cTn id="128" dur="500"/>
                                        <p:tgtEl>
                                          <p:spTgt spid="49"/>
                                        </p:tgtEl>
                                      </p:cBhvr>
                                    </p:animEffect>
                                  </p:childTnLst>
                                </p:cTn>
                              </p:par>
                            </p:childTnLst>
                          </p:cTn>
                        </p:par>
                        <p:par>
                          <p:cTn id="129" fill="hold">
                            <p:stCondLst>
                              <p:cond delay="7000"/>
                            </p:stCondLst>
                            <p:childTnLst>
                              <p:par>
                                <p:cTn id="130" presetID="10" presetClass="entr" presetSubtype="0" fill="hold" grpId="0" nodeType="afterEffect">
                                  <p:stCondLst>
                                    <p:cond delay="0"/>
                                  </p:stCondLst>
                                  <p:childTnLst>
                                    <p:set>
                                      <p:cBhvr>
                                        <p:cTn id="131" dur="1" fill="hold">
                                          <p:stCondLst>
                                            <p:cond delay="0"/>
                                          </p:stCondLst>
                                        </p:cTn>
                                        <p:tgtEl>
                                          <p:spTgt spid="119"/>
                                        </p:tgtEl>
                                        <p:attrNameLst>
                                          <p:attrName>style.visibility</p:attrName>
                                        </p:attrNameLst>
                                      </p:cBhvr>
                                      <p:to>
                                        <p:strVal val="visible"/>
                                      </p:to>
                                    </p:set>
                                    <p:animEffect transition="in" filter="fade">
                                      <p:cBhvr>
                                        <p:cTn id="132" dur="500"/>
                                        <p:tgtEl>
                                          <p:spTgt spid="11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fade">
                                      <p:cBhvr>
                                        <p:cTn id="135" dur="500"/>
                                        <p:tgtEl>
                                          <p:spTgt spid="48"/>
                                        </p:tgtEl>
                                      </p:cBhvr>
                                    </p:animEffect>
                                  </p:childTnLst>
                                </p:cTn>
                              </p:par>
                            </p:childTnLst>
                          </p:cTn>
                        </p:par>
                        <p:par>
                          <p:cTn id="136" fill="hold">
                            <p:stCondLst>
                              <p:cond delay="7500"/>
                            </p:stCondLst>
                            <p:childTnLst>
                              <p:par>
                                <p:cTn id="137" presetID="53" presetClass="entr" presetSubtype="16" fill="hold" grpId="0" nodeType="afterEffect">
                                  <p:stCondLst>
                                    <p:cond delay="0"/>
                                  </p:stCondLst>
                                  <p:childTnLst>
                                    <p:set>
                                      <p:cBhvr>
                                        <p:cTn id="138" dur="1" fill="hold">
                                          <p:stCondLst>
                                            <p:cond delay="0"/>
                                          </p:stCondLst>
                                        </p:cTn>
                                        <p:tgtEl>
                                          <p:spTgt spid="112"/>
                                        </p:tgtEl>
                                        <p:attrNameLst>
                                          <p:attrName>style.visibility</p:attrName>
                                        </p:attrNameLst>
                                      </p:cBhvr>
                                      <p:to>
                                        <p:strVal val="visible"/>
                                      </p:to>
                                    </p:set>
                                    <p:anim calcmode="lin" valueType="num">
                                      <p:cBhvr>
                                        <p:cTn id="139" dur="500" fill="hold"/>
                                        <p:tgtEl>
                                          <p:spTgt spid="112"/>
                                        </p:tgtEl>
                                        <p:attrNameLst>
                                          <p:attrName>ppt_w</p:attrName>
                                        </p:attrNameLst>
                                      </p:cBhvr>
                                      <p:tavLst>
                                        <p:tav tm="0">
                                          <p:val>
                                            <p:fltVal val="0"/>
                                          </p:val>
                                        </p:tav>
                                        <p:tav tm="100000">
                                          <p:val>
                                            <p:strVal val="#ppt_w"/>
                                          </p:val>
                                        </p:tav>
                                      </p:tavLst>
                                    </p:anim>
                                    <p:anim calcmode="lin" valueType="num">
                                      <p:cBhvr>
                                        <p:cTn id="140" dur="500" fill="hold"/>
                                        <p:tgtEl>
                                          <p:spTgt spid="112"/>
                                        </p:tgtEl>
                                        <p:attrNameLst>
                                          <p:attrName>ppt_h</p:attrName>
                                        </p:attrNameLst>
                                      </p:cBhvr>
                                      <p:tavLst>
                                        <p:tav tm="0">
                                          <p:val>
                                            <p:fltVal val="0"/>
                                          </p:val>
                                        </p:tav>
                                        <p:tav tm="100000">
                                          <p:val>
                                            <p:strVal val="#ppt_h"/>
                                          </p:val>
                                        </p:tav>
                                      </p:tavLst>
                                    </p:anim>
                                    <p:animEffect transition="in" filter="fade">
                                      <p:cBhvr>
                                        <p:cTn id="141" dur="500"/>
                                        <p:tgtEl>
                                          <p:spTgt spid="11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27"/>
                                        </p:tgtEl>
                                        <p:attrNameLst>
                                          <p:attrName>style.visibility</p:attrName>
                                        </p:attrNameLst>
                                      </p:cBhvr>
                                      <p:to>
                                        <p:strVal val="visible"/>
                                      </p:to>
                                    </p:set>
                                    <p:animEffect transition="in" filter="fade">
                                      <p:cBhvr>
                                        <p:cTn id="144" dur="500"/>
                                        <p:tgtEl>
                                          <p:spTgt spid="127"/>
                                        </p:tgtEl>
                                      </p:cBhvr>
                                    </p:animEffect>
                                  </p:childTnLst>
                                </p:cTn>
                              </p:par>
                            </p:childTnLst>
                          </p:cTn>
                        </p:par>
                        <p:par>
                          <p:cTn id="145" fill="hold">
                            <p:stCondLst>
                              <p:cond delay="8000"/>
                            </p:stCondLst>
                            <p:childTnLst>
                              <p:par>
                                <p:cTn id="146" presetID="22" presetClass="entr" presetSubtype="4" fill="hold" nodeType="afterEffect">
                                  <p:stCondLst>
                                    <p:cond delay="0"/>
                                  </p:stCondLst>
                                  <p:childTnLst>
                                    <p:set>
                                      <p:cBhvr>
                                        <p:cTn id="147" dur="1" fill="hold">
                                          <p:stCondLst>
                                            <p:cond delay="0"/>
                                          </p:stCondLst>
                                        </p:cTn>
                                        <p:tgtEl>
                                          <p:spTgt spid="61"/>
                                        </p:tgtEl>
                                        <p:attrNameLst>
                                          <p:attrName>style.visibility</p:attrName>
                                        </p:attrNameLst>
                                      </p:cBhvr>
                                      <p:to>
                                        <p:strVal val="visible"/>
                                      </p:to>
                                    </p:set>
                                    <p:animEffect transition="in" filter="wipe(down)">
                                      <p:cBhvr>
                                        <p:cTn id="148" dur="500"/>
                                        <p:tgtEl>
                                          <p:spTgt spid="61"/>
                                        </p:tgtEl>
                                      </p:cBhvr>
                                    </p:animEffect>
                                  </p:childTnLst>
                                </p:cTn>
                              </p:par>
                            </p:childTnLst>
                          </p:cTn>
                        </p:par>
                        <p:par>
                          <p:cTn id="149" fill="hold">
                            <p:stCondLst>
                              <p:cond delay="8500"/>
                            </p:stCondLst>
                            <p:childTnLst>
                              <p:par>
                                <p:cTn id="150" presetID="10" presetClass="entr" presetSubtype="0" fill="hold" grpId="0" nodeType="afterEffect">
                                  <p:stCondLst>
                                    <p:cond delay="0"/>
                                  </p:stCondLst>
                                  <p:childTnLst>
                                    <p:set>
                                      <p:cBhvr>
                                        <p:cTn id="151" dur="1" fill="hold">
                                          <p:stCondLst>
                                            <p:cond delay="0"/>
                                          </p:stCondLst>
                                        </p:cTn>
                                        <p:tgtEl>
                                          <p:spTgt spid="120"/>
                                        </p:tgtEl>
                                        <p:attrNameLst>
                                          <p:attrName>style.visibility</p:attrName>
                                        </p:attrNameLst>
                                      </p:cBhvr>
                                      <p:to>
                                        <p:strVal val="visible"/>
                                      </p:to>
                                    </p:set>
                                    <p:animEffect transition="in" filter="fade">
                                      <p:cBhvr>
                                        <p:cTn id="152" dur="500"/>
                                        <p:tgtEl>
                                          <p:spTgt spid="120"/>
                                        </p:tgtEl>
                                      </p:cBhvr>
                                    </p:animEffect>
                                  </p:childTnLst>
                                </p:cTn>
                              </p:par>
                            </p:childTnLst>
                          </p:cTn>
                        </p:par>
                        <p:par>
                          <p:cTn id="153" fill="hold">
                            <p:stCondLst>
                              <p:cond delay="9000"/>
                            </p:stCondLst>
                            <p:childTnLst>
                              <p:par>
                                <p:cTn id="154" presetID="53" presetClass="entr" presetSubtype="16" fill="hold" grpId="0" nodeType="afterEffect">
                                  <p:stCondLst>
                                    <p:cond delay="0"/>
                                  </p:stCondLst>
                                  <p:childTnLst>
                                    <p:set>
                                      <p:cBhvr>
                                        <p:cTn id="155" dur="1" fill="hold">
                                          <p:stCondLst>
                                            <p:cond delay="0"/>
                                          </p:stCondLst>
                                        </p:cTn>
                                        <p:tgtEl>
                                          <p:spTgt spid="113"/>
                                        </p:tgtEl>
                                        <p:attrNameLst>
                                          <p:attrName>style.visibility</p:attrName>
                                        </p:attrNameLst>
                                      </p:cBhvr>
                                      <p:to>
                                        <p:strVal val="visible"/>
                                      </p:to>
                                    </p:set>
                                    <p:anim calcmode="lin" valueType="num">
                                      <p:cBhvr>
                                        <p:cTn id="156" dur="500" fill="hold"/>
                                        <p:tgtEl>
                                          <p:spTgt spid="113"/>
                                        </p:tgtEl>
                                        <p:attrNameLst>
                                          <p:attrName>ppt_w</p:attrName>
                                        </p:attrNameLst>
                                      </p:cBhvr>
                                      <p:tavLst>
                                        <p:tav tm="0">
                                          <p:val>
                                            <p:fltVal val="0"/>
                                          </p:val>
                                        </p:tav>
                                        <p:tav tm="100000">
                                          <p:val>
                                            <p:strVal val="#ppt_w"/>
                                          </p:val>
                                        </p:tav>
                                      </p:tavLst>
                                    </p:anim>
                                    <p:anim calcmode="lin" valueType="num">
                                      <p:cBhvr>
                                        <p:cTn id="157" dur="500" fill="hold"/>
                                        <p:tgtEl>
                                          <p:spTgt spid="113"/>
                                        </p:tgtEl>
                                        <p:attrNameLst>
                                          <p:attrName>ppt_h</p:attrName>
                                        </p:attrNameLst>
                                      </p:cBhvr>
                                      <p:tavLst>
                                        <p:tav tm="0">
                                          <p:val>
                                            <p:fltVal val="0"/>
                                          </p:val>
                                        </p:tav>
                                        <p:tav tm="100000">
                                          <p:val>
                                            <p:strVal val="#ppt_h"/>
                                          </p:val>
                                        </p:tav>
                                      </p:tavLst>
                                    </p:anim>
                                    <p:animEffect transition="in" filter="fade">
                                      <p:cBhvr>
                                        <p:cTn id="158" dur="500"/>
                                        <p:tgtEl>
                                          <p:spTgt spid="11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26"/>
                                        </p:tgtEl>
                                        <p:attrNameLst>
                                          <p:attrName>style.visibility</p:attrName>
                                        </p:attrNameLst>
                                      </p:cBhvr>
                                      <p:to>
                                        <p:strVal val="visible"/>
                                      </p:to>
                                    </p:set>
                                    <p:animEffect transition="in" filter="fade">
                                      <p:cBhvr>
                                        <p:cTn id="161" dur="500"/>
                                        <p:tgtEl>
                                          <p:spTgt spid="126"/>
                                        </p:tgtEl>
                                      </p:cBhvr>
                                    </p:animEffect>
                                  </p:childTnLst>
                                </p:cTn>
                              </p:par>
                            </p:childTnLst>
                          </p:cTn>
                        </p:par>
                        <p:par>
                          <p:cTn id="162" fill="hold">
                            <p:stCondLst>
                              <p:cond delay="9500"/>
                            </p:stCondLst>
                            <p:childTnLst>
                              <p:par>
                                <p:cTn id="163" presetID="22" presetClass="entr" presetSubtype="4" fill="hold" nodeType="afterEffect">
                                  <p:stCondLst>
                                    <p:cond delay="0"/>
                                  </p:stCondLst>
                                  <p:childTnLst>
                                    <p:set>
                                      <p:cBhvr>
                                        <p:cTn id="164" dur="1" fill="hold">
                                          <p:stCondLst>
                                            <p:cond delay="0"/>
                                          </p:stCondLst>
                                        </p:cTn>
                                        <p:tgtEl>
                                          <p:spTgt spid="75"/>
                                        </p:tgtEl>
                                        <p:attrNameLst>
                                          <p:attrName>style.visibility</p:attrName>
                                        </p:attrNameLst>
                                      </p:cBhvr>
                                      <p:to>
                                        <p:strVal val="visible"/>
                                      </p:to>
                                    </p:set>
                                    <p:animEffect transition="in" filter="wipe(down)">
                                      <p:cBhvr>
                                        <p:cTn id="165" dur="500"/>
                                        <p:tgtEl>
                                          <p:spTgt spid="75"/>
                                        </p:tgtEl>
                                      </p:cBhvr>
                                    </p:animEffect>
                                  </p:childTnLst>
                                </p:cTn>
                              </p:par>
                            </p:childTnLst>
                          </p:cTn>
                        </p:par>
                        <p:par>
                          <p:cTn id="166" fill="hold">
                            <p:stCondLst>
                              <p:cond delay="10000"/>
                            </p:stCondLst>
                            <p:childTnLst>
                              <p:par>
                                <p:cTn id="167" presetID="10" presetClass="entr" presetSubtype="0" fill="hold" grpId="0" nodeType="afterEffect">
                                  <p:stCondLst>
                                    <p:cond delay="0"/>
                                  </p:stCondLst>
                                  <p:childTnLst>
                                    <p:set>
                                      <p:cBhvr>
                                        <p:cTn id="168" dur="1" fill="hold">
                                          <p:stCondLst>
                                            <p:cond delay="0"/>
                                          </p:stCondLst>
                                        </p:cTn>
                                        <p:tgtEl>
                                          <p:spTgt spid="122"/>
                                        </p:tgtEl>
                                        <p:attrNameLst>
                                          <p:attrName>style.visibility</p:attrName>
                                        </p:attrNameLst>
                                      </p:cBhvr>
                                      <p:to>
                                        <p:strVal val="visible"/>
                                      </p:to>
                                    </p:set>
                                    <p:animEffect transition="in" filter="fade">
                                      <p:cBhvr>
                                        <p:cTn id="169" dur="500"/>
                                        <p:tgtEl>
                                          <p:spTgt spid="122"/>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74"/>
                                        </p:tgtEl>
                                        <p:attrNameLst>
                                          <p:attrName>style.visibility</p:attrName>
                                        </p:attrNameLst>
                                      </p:cBhvr>
                                      <p:to>
                                        <p:strVal val="visible"/>
                                      </p:to>
                                    </p:set>
                                    <p:animEffect transition="in" filter="fade">
                                      <p:cBhvr>
                                        <p:cTn id="172" dur="500"/>
                                        <p:tgtEl>
                                          <p:spTgt spid="74"/>
                                        </p:tgtEl>
                                      </p:cBhvr>
                                    </p:animEffect>
                                  </p:childTnLst>
                                </p:cTn>
                              </p:par>
                            </p:childTnLst>
                          </p:cTn>
                        </p:par>
                        <p:par>
                          <p:cTn id="173" fill="hold">
                            <p:stCondLst>
                              <p:cond delay="10500"/>
                            </p:stCondLst>
                            <p:childTnLst>
                              <p:par>
                                <p:cTn id="174" presetID="53" presetClass="entr" presetSubtype="16" fill="hold" grpId="0" nodeType="afterEffect">
                                  <p:stCondLst>
                                    <p:cond delay="0"/>
                                  </p:stCondLst>
                                  <p:childTnLst>
                                    <p:set>
                                      <p:cBhvr>
                                        <p:cTn id="175" dur="1" fill="hold">
                                          <p:stCondLst>
                                            <p:cond delay="0"/>
                                          </p:stCondLst>
                                        </p:cTn>
                                        <p:tgtEl>
                                          <p:spTgt spid="114"/>
                                        </p:tgtEl>
                                        <p:attrNameLst>
                                          <p:attrName>style.visibility</p:attrName>
                                        </p:attrNameLst>
                                      </p:cBhvr>
                                      <p:to>
                                        <p:strVal val="visible"/>
                                      </p:to>
                                    </p:set>
                                    <p:anim calcmode="lin" valueType="num">
                                      <p:cBhvr>
                                        <p:cTn id="176" dur="500" fill="hold"/>
                                        <p:tgtEl>
                                          <p:spTgt spid="114"/>
                                        </p:tgtEl>
                                        <p:attrNameLst>
                                          <p:attrName>ppt_w</p:attrName>
                                        </p:attrNameLst>
                                      </p:cBhvr>
                                      <p:tavLst>
                                        <p:tav tm="0">
                                          <p:val>
                                            <p:fltVal val="0"/>
                                          </p:val>
                                        </p:tav>
                                        <p:tav tm="100000">
                                          <p:val>
                                            <p:strVal val="#ppt_w"/>
                                          </p:val>
                                        </p:tav>
                                      </p:tavLst>
                                    </p:anim>
                                    <p:anim calcmode="lin" valueType="num">
                                      <p:cBhvr>
                                        <p:cTn id="177" dur="500" fill="hold"/>
                                        <p:tgtEl>
                                          <p:spTgt spid="114"/>
                                        </p:tgtEl>
                                        <p:attrNameLst>
                                          <p:attrName>ppt_h</p:attrName>
                                        </p:attrNameLst>
                                      </p:cBhvr>
                                      <p:tavLst>
                                        <p:tav tm="0">
                                          <p:val>
                                            <p:fltVal val="0"/>
                                          </p:val>
                                        </p:tav>
                                        <p:tav tm="100000">
                                          <p:val>
                                            <p:strVal val="#ppt_h"/>
                                          </p:val>
                                        </p:tav>
                                      </p:tavLst>
                                    </p:anim>
                                    <p:animEffect transition="in" filter="fade">
                                      <p:cBhvr>
                                        <p:cTn id="178" dur="500"/>
                                        <p:tgtEl>
                                          <p:spTgt spid="11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25"/>
                                        </p:tgtEl>
                                        <p:attrNameLst>
                                          <p:attrName>style.visibility</p:attrName>
                                        </p:attrNameLst>
                                      </p:cBhvr>
                                      <p:to>
                                        <p:strVal val="visible"/>
                                      </p:to>
                                    </p:set>
                                    <p:animEffect transition="in" filter="fade">
                                      <p:cBhvr>
                                        <p:cTn id="181" dur="500"/>
                                        <p:tgtEl>
                                          <p:spTgt spid="125"/>
                                        </p:tgtEl>
                                      </p:cBhvr>
                                    </p:animEffect>
                                  </p:childTnLst>
                                </p:cTn>
                              </p:par>
                            </p:childTnLst>
                          </p:cTn>
                        </p:par>
                        <p:par>
                          <p:cTn id="182" fill="hold">
                            <p:stCondLst>
                              <p:cond delay="11000"/>
                            </p:stCondLst>
                            <p:childTnLst>
                              <p:par>
                                <p:cTn id="183" presetID="22" presetClass="entr" presetSubtype="4" fill="hold" nodeType="after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wipe(down)">
                                      <p:cBhvr>
                                        <p:cTn id="185" dur="500"/>
                                        <p:tgtEl>
                                          <p:spTgt spid="88"/>
                                        </p:tgtEl>
                                      </p:cBhvr>
                                    </p:animEffect>
                                  </p:childTnLst>
                                </p:cTn>
                              </p:par>
                            </p:childTnLst>
                          </p:cTn>
                        </p:par>
                        <p:par>
                          <p:cTn id="186" fill="hold">
                            <p:stCondLst>
                              <p:cond delay="11500"/>
                            </p:stCondLst>
                            <p:childTnLst>
                              <p:par>
                                <p:cTn id="187" presetID="10" presetClass="entr" presetSubtype="0" fill="hold" grpId="0" nodeType="afterEffect">
                                  <p:stCondLst>
                                    <p:cond delay="0"/>
                                  </p:stCondLst>
                                  <p:childTnLst>
                                    <p:set>
                                      <p:cBhvr>
                                        <p:cTn id="188" dur="1" fill="hold">
                                          <p:stCondLst>
                                            <p:cond delay="0"/>
                                          </p:stCondLst>
                                        </p:cTn>
                                        <p:tgtEl>
                                          <p:spTgt spid="121"/>
                                        </p:tgtEl>
                                        <p:attrNameLst>
                                          <p:attrName>style.visibility</p:attrName>
                                        </p:attrNameLst>
                                      </p:cBhvr>
                                      <p:to>
                                        <p:strVal val="visible"/>
                                      </p:to>
                                    </p:set>
                                    <p:animEffect transition="in" filter="fade">
                                      <p:cBhvr>
                                        <p:cTn id="189" dur="500"/>
                                        <p:tgtEl>
                                          <p:spTgt spid="121"/>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87"/>
                                        </p:tgtEl>
                                        <p:attrNameLst>
                                          <p:attrName>style.visibility</p:attrName>
                                        </p:attrNameLst>
                                      </p:cBhvr>
                                      <p:to>
                                        <p:strVal val="visible"/>
                                      </p:to>
                                    </p:set>
                                    <p:animEffect transition="in" filter="fade">
                                      <p:cBhvr>
                                        <p:cTn id="192" dur="500"/>
                                        <p:tgtEl>
                                          <p:spTgt spid="87"/>
                                        </p:tgtEl>
                                      </p:cBhvr>
                                    </p:animEffect>
                                  </p:childTnLst>
                                </p:cTn>
                              </p:par>
                            </p:childTnLst>
                          </p:cTn>
                        </p:par>
                        <p:par>
                          <p:cTn id="193" fill="hold">
                            <p:stCondLst>
                              <p:cond delay="12000"/>
                            </p:stCondLst>
                            <p:childTnLst>
                              <p:par>
                                <p:cTn id="194" presetID="53" presetClass="entr" presetSubtype="16" fill="hold" grpId="0" nodeType="afterEffect">
                                  <p:stCondLst>
                                    <p:cond delay="0"/>
                                  </p:stCondLst>
                                  <p:childTnLst>
                                    <p:set>
                                      <p:cBhvr>
                                        <p:cTn id="195" dur="1" fill="hold">
                                          <p:stCondLst>
                                            <p:cond delay="0"/>
                                          </p:stCondLst>
                                        </p:cTn>
                                        <p:tgtEl>
                                          <p:spTgt spid="115"/>
                                        </p:tgtEl>
                                        <p:attrNameLst>
                                          <p:attrName>style.visibility</p:attrName>
                                        </p:attrNameLst>
                                      </p:cBhvr>
                                      <p:to>
                                        <p:strVal val="visible"/>
                                      </p:to>
                                    </p:set>
                                    <p:anim calcmode="lin" valueType="num">
                                      <p:cBhvr>
                                        <p:cTn id="196" dur="500" fill="hold"/>
                                        <p:tgtEl>
                                          <p:spTgt spid="115"/>
                                        </p:tgtEl>
                                        <p:attrNameLst>
                                          <p:attrName>ppt_w</p:attrName>
                                        </p:attrNameLst>
                                      </p:cBhvr>
                                      <p:tavLst>
                                        <p:tav tm="0">
                                          <p:val>
                                            <p:fltVal val="0"/>
                                          </p:val>
                                        </p:tav>
                                        <p:tav tm="100000">
                                          <p:val>
                                            <p:strVal val="#ppt_w"/>
                                          </p:val>
                                        </p:tav>
                                      </p:tavLst>
                                    </p:anim>
                                    <p:anim calcmode="lin" valueType="num">
                                      <p:cBhvr>
                                        <p:cTn id="197" dur="500" fill="hold"/>
                                        <p:tgtEl>
                                          <p:spTgt spid="115"/>
                                        </p:tgtEl>
                                        <p:attrNameLst>
                                          <p:attrName>ppt_h</p:attrName>
                                        </p:attrNameLst>
                                      </p:cBhvr>
                                      <p:tavLst>
                                        <p:tav tm="0">
                                          <p:val>
                                            <p:fltVal val="0"/>
                                          </p:val>
                                        </p:tav>
                                        <p:tav tm="100000">
                                          <p:val>
                                            <p:strVal val="#ppt_h"/>
                                          </p:val>
                                        </p:tav>
                                      </p:tavLst>
                                    </p:anim>
                                    <p:animEffect transition="in" filter="fade">
                                      <p:cBhvr>
                                        <p:cTn id="198" dur="500"/>
                                        <p:tgtEl>
                                          <p:spTgt spid="115"/>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124"/>
                                        </p:tgtEl>
                                        <p:attrNameLst>
                                          <p:attrName>style.visibility</p:attrName>
                                        </p:attrNameLst>
                                      </p:cBhvr>
                                      <p:to>
                                        <p:strVal val="visible"/>
                                      </p:to>
                                    </p:set>
                                    <p:animEffect transition="in" filter="wipe(down)">
                                      <p:cBhvr>
                                        <p:cTn id="201" dur="500"/>
                                        <p:tgtEl>
                                          <p:spTgt spid="124"/>
                                        </p:tgtEl>
                                      </p:cBhvr>
                                    </p:animEffect>
                                  </p:childTnLst>
                                </p:cTn>
                              </p:par>
                            </p:childTnLst>
                          </p:cTn>
                        </p:par>
                        <p:par>
                          <p:cTn id="202" fill="hold">
                            <p:stCondLst>
                              <p:cond delay="12500"/>
                            </p:stCondLst>
                            <p:childTnLst>
                              <p:par>
                                <p:cTn id="203" presetID="22" presetClass="entr" presetSubtype="4" fill="hold" nodeType="afterEffect">
                                  <p:stCondLst>
                                    <p:cond delay="0"/>
                                  </p:stCondLst>
                                  <p:childTnLst>
                                    <p:set>
                                      <p:cBhvr>
                                        <p:cTn id="204" dur="1" fill="hold">
                                          <p:stCondLst>
                                            <p:cond delay="0"/>
                                          </p:stCondLst>
                                        </p:cTn>
                                        <p:tgtEl>
                                          <p:spTgt spid="101"/>
                                        </p:tgtEl>
                                        <p:attrNameLst>
                                          <p:attrName>style.visibility</p:attrName>
                                        </p:attrNameLst>
                                      </p:cBhvr>
                                      <p:to>
                                        <p:strVal val="visible"/>
                                      </p:to>
                                    </p:set>
                                    <p:animEffect transition="in" filter="wipe(down)">
                                      <p:cBhvr>
                                        <p:cTn id="205" dur="500"/>
                                        <p:tgtEl>
                                          <p:spTgt spid="101"/>
                                        </p:tgtEl>
                                      </p:cBhvr>
                                    </p:animEffect>
                                  </p:childTnLst>
                                </p:cTn>
                              </p:par>
                            </p:childTnLst>
                          </p:cTn>
                        </p:par>
                        <p:par>
                          <p:cTn id="206" fill="hold">
                            <p:stCondLst>
                              <p:cond delay="13000"/>
                            </p:stCondLst>
                            <p:childTnLst>
                              <p:par>
                                <p:cTn id="207" presetID="10" presetClass="entr" presetSubtype="0" fill="hold" grpId="0" nodeType="afterEffect">
                                  <p:stCondLst>
                                    <p:cond delay="0"/>
                                  </p:stCondLst>
                                  <p:childTnLst>
                                    <p:set>
                                      <p:cBhvr>
                                        <p:cTn id="208" dur="1" fill="hold">
                                          <p:stCondLst>
                                            <p:cond delay="0"/>
                                          </p:stCondLst>
                                        </p:cTn>
                                        <p:tgtEl>
                                          <p:spTgt spid="123"/>
                                        </p:tgtEl>
                                        <p:attrNameLst>
                                          <p:attrName>style.visibility</p:attrName>
                                        </p:attrNameLst>
                                      </p:cBhvr>
                                      <p:to>
                                        <p:strVal val="visible"/>
                                      </p:to>
                                    </p:set>
                                    <p:animEffect transition="in" filter="fade">
                                      <p:cBhvr>
                                        <p:cTn id="209" dur="500"/>
                                        <p:tgtEl>
                                          <p:spTgt spid="123"/>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00"/>
                                        </p:tgtEl>
                                        <p:attrNameLst>
                                          <p:attrName>style.visibility</p:attrName>
                                        </p:attrNameLst>
                                      </p:cBhvr>
                                      <p:to>
                                        <p:strVal val="visible"/>
                                      </p:to>
                                    </p:set>
                                    <p:animEffect transition="in" filter="fade">
                                      <p:cBhvr>
                                        <p:cTn id="212" dur="500"/>
                                        <p:tgtEl>
                                          <p:spTgt spid="100"/>
                                        </p:tgtEl>
                                      </p:cBhvr>
                                    </p:animEffect>
                                  </p:childTnLst>
                                </p:cTn>
                              </p:par>
                              <p:par>
                                <p:cTn id="213" presetID="14" presetClass="entr" presetSubtype="10" fill="hold" grpId="0" nodeType="withEffect">
                                  <p:stCondLst>
                                    <p:cond delay="1750"/>
                                  </p:stCondLst>
                                  <p:childTnLst>
                                    <p:set>
                                      <p:cBhvr>
                                        <p:cTn id="214" dur="1" fill="hold">
                                          <p:stCondLst>
                                            <p:cond delay="0"/>
                                          </p:stCondLst>
                                        </p:cTn>
                                        <p:tgtEl>
                                          <p:spTgt spid="132"/>
                                        </p:tgtEl>
                                        <p:attrNameLst>
                                          <p:attrName>style.visibility</p:attrName>
                                        </p:attrNameLst>
                                      </p:cBhvr>
                                      <p:to>
                                        <p:strVal val="visible"/>
                                      </p:to>
                                    </p:set>
                                    <p:animEffect transition="in" filter="randombar(horizontal)">
                                      <p:cBhvr>
                                        <p:cTn id="215" dur="400"/>
                                        <p:tgtEl>
                                          <p:spTgt spid="132"/>
                                        </p:tgtEl>
                                      </p:cBhvr>
                                    </p:animEffect>
                                  </p:childTnLst>
                                </p:cTn>
                              </p:par>
                              <p:par>
                                <p:cTn id="216" presetID="14" presetClass="entr" presetSubtype="10" fill="hold" grpId="0" nodeType="withEffect">
                                  <p:stCondLst>
                                    <p:cond delay="1750"/>
                                  </p:stCondLst>
                                  <p:childTnLst>
                                    <p:set>
                                      <p:cBhvr>
                                        <p:cTn id="217" dur="1" fill="hold">
                                          <p:stCondLst>
                                            <p:cond delay="0"/>
                                          </p:stCondLst>
                                        </p:cTn>
                                        <p:tgtEl>
                                          <p:spTgt spid="133"/>
                                        </p:tgtEl>
                                        <p:attrNameLst>
                                          <p:attrName>style.visibility</p:attrName>
                                        </p:attrNameLst>
                                      </p:cBhvr>
                                      <p:to>
                                        <p:strVal val="visible"/>
                                      </p:to>
                                    </p:set>
                                    <p:animEffect transition="in" filter="randombar(horizontal)">
                                      <p:cBhvr>
                                        <p:cTn id="218" dur="400"/>
                                        <p:tgtEl>
                                          <p:spTgt spid="133"/>
                                        </p:tgtEl>
                                      </p:cBhvr>
                                    </p:animEffect>
                                  </p:childTnLst>
                                </p:cTn>
                              </p:par>
                              <p:par>
                                <p:cTn id="219" presetID="14" presetClass="entr" presetSubtype="10" fill="hold" grpId="0" nodeType="withEffect">
                                  <p:stCondLst>
                                    <p:cond delay="3250"/>
                                  </p:stCondLst>
                                  <p:childTnLst>
                                    <p:set>
                                      <p:cBhvr>
                                        <p:cTn id="220" dur="1" fill="hold">
                                          <p:stCondLst>
                                            <p:cond delay="0"/>
                                          </p:stCondLst>
                                        </p:cTn>
                                        <p:tgtEl>
                                          <p:spTgt spid="134"/>
                                        </p:tgtEl>
                                        <p:attrNameLst>
                                          <p:attrName>style.visibility</p:attrName>
                                        </p:attrNameLst>
                                      </p:cBhvr>
                                      <p:to>
                                        <p:strVal val="visible"/>
                                      </p:to>
                                    </p:set>
                                    <p:animEffect transition="in" filter="randombar(horizontal)">
                                      <p:cBhvr>
                                        <p:cTn id="221" dur="400"/>
                                        <p:tgtEl>
                                          <p:spTgt spid="134"/>
                                        </p:tgtEl>
                                      </p:cBhvr>
                                    </p:animEffect>
                                  </p:childTnLst>
                                </p:cTn>
                              </p:par>
                              <p:par>
                                <p:cTn id="222" presetID="14" presetClass="entr" presetSubtype="10" fill="hold" grpId="0" nodeType="withEffect">
                                  <p:stCondLst>
                                    <p:cond delay="3250"/>
                                  </p:stCondLst>
                                  <p:childTnLst>
                                    <p:set>
                                      <p:cBhvr>
                                        <p:cTn id="223" dur="1" fill="hold">
                                          <p:stCondLst>
                                            <p:cond delay="0"/>
                                          </p:stCondLst>
                                        </p:cTn>
                                        <p:tgtEl>
                                          <p:spTgt spid="135"/>
                                        </p:tgtEl>
                                        <p:attrNameLst>
                                          <p:attrName>style.visibility</p:attrName>
                                        </p:attrNameLst>
                                      </p:cBhvr>
                                      <p:to>
                                        <p:strVal val="visible"/>
                                      </p:to>
                                    </p:set>
                                    <p:animEffect transition="in" filter="randombar(horizontal)">
                                      <p:cBhvr>
                                        <p:cTn id="224" dur="4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10" grpId="0" animBg="1"/>
      <p:bldP spid="22" grpId="0" animBg="1"/>
      <p:bldP spid="35" grpId="0" animBg="1"/>
      <p:bldP spid="48" grpId="0" animBg="1"/>
      <p:bldP spid="74" grpId="0" animBg="1"/>
      <p:bldP spid="87" grpId="0" animBg="1"/>
      <p:bldP spid="100" grpId="0" animBg="1"/>
      <p:bldP spid="108" grpId="0" animBg="1"/>
      <p:bldP spid="109" grpId="0" animBg="1"/>
      <p:bldP spid="110" grpId="0" animBg="1"/>
      <p:bldP spid="111" grpId="0" animBg="1"/>
      <p:bldP spid="112" grpId="0" animBg="1"/>
      <p:bldP spid="113" grpId="0" animBg="1"/>
      <p:bldP spid="114" grpId="0" animBg="1"/>
      <p:bldP spid="115" grpId="0" animBg="1"/>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grpSp>
        <p:nvGrpSpPr>
          <p:cNvPr id="4" name="Group 14"/>
          <p:cNvGrpSpPr/>
          <p:nvPr/>
        </p:nvGrpSpPr>
        <p:grpSpPr>
          <a:xfrm>
            <a:off x="5379937" y="3062299"/>
            <a:ext cx="1414667" cy="1619124"/>
            <a:chOff x="5379142" y="2991066"/>
            <a:chExt cx="1414667" cy="1619124"/>
          </a:xfrm>
          <a:solidFill>
            <a:srgbClr val="FF1F87"/>
          </a:solidFill>
        </p:grpSpPr>
        <p:sp>
          <p:nvSpPr>
            <p:cNvPr id="5" name="Shape 1723"/>
            <p:cNvSpPr/>
            <p:nvPr/>
          </p:nvSpPr>
          <p:spPr>
            <a:xfrm rot="18900000">
              <a:off x="5379143" y="2991066"/>
              <a:ext cx="1414666" cy="1414666"/>
            </a:xfrm>
            <a:prstGeom prst="roundRect">
              <a:avLst>
                <a:gd name="adj" fmla="val 15000"/>
              </a:avLst>
            </a:prstGeom>
            <a:grpFill/>
            <a:ln w="12700">
              <a:miter lim="400000"/>
            </a:ln>
          </p:spPr>
          <p:txBody>
            <a:bodyPr lIns="67733" tIns="67733" rIns="67733" bIns="67733" anchor="ctr"/>
            <a:lstStyle/>
            <a:p>
              <a:pPr defTabSz="1218565">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cs typeface="Aller Light"/>
                <a:sym typeface="Aller Light"/>
              </a:endParaRPr>
            </a:p>
          </p:txBody>
        </p:sp>
        <p:sp>
          <p:nvSpPr>
            <p:cNvPr id="7" name="Shape 1726"/>
            <p:cNvSpPr/>
            <p:nvPr/>
          </p:nvSpPr>
          <p:spPr>
            <a:xfrm rot="18900000">
              <a:off x="5379142" y="3195523"/>
              <a:ext cx="1414666" cy="1414667"/>
            </a:xfrm>
            <a:prstGeom prst="roundRect">
              <a:avLst>
                <a:gd name="adj" fmla="val 15000"/>
              </a:avLst>
            </a:pr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8565">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cs typeface="Aller Light"/>
                <a:sym typeface="Aller Light"/>
              </a:endParaRPr>
            </a:p>
          </p:txBody>
        </p:sp>
      </p:grpSp>
      <p:grpSp>
        <p:nvGrpSpPr>
          <p:cNvPr id="8" name="Group 12"/>
          <p:cNvGrpSpPr/>
          <p:nvPr/>
        </p:nvGrpSpPr>
        <p:grpSpPr>
          <a:xfrm>
            <a:off x="3564665" y="3270642"/>
            <a:ext cx="1414667" cy="1619124"/>
            <a:chOff x="3563871" y="3199409"/>
            <a:chExt cx="1414666" cy="1619124"/>
          </a:xfrm>
          <a:gradFill>
            <a:gsLst>
              <a:gs pos="0">
                <a:srgbClr val="7B32B2"/>
              </a:gs>
              <a:gs pos="100000">
                <a:srgbClr val="401A5D"/>
              </a:gs>
            </a:gsLst>
            <a:lin ang="18900000" scaled="0"/>
          </a:gradFill>
        </p:grpSpPr>
        <p:sp>
          <p:nvSpPr>
            <p:cNvPr id="9" name="Shape 1722"/>
            <p:cNvSpPr/>
            <p:nvPr/>
          </p:nvSpPr>
          <p:spPr>
            <a:xfrm rot="8100000">
              <a:off x="3563871" y="3403867"/>
              <a:ext cx="1414666" cy="1414666"/>
            </a:xfrm>
            <a:prstGeom prst="roundRect">
              <a:avLst>
                <a:gd name="adj" fmla="val 15000"/>
              </a:avLst>
            </a:prstGeom>
            <a:grpFill/>
            <a:ln w="12700">
              <a:miter lim="400000"/>
            </a:ln>
          </p:spPr>
          <p:txBody>
            <a:bodyPr lIns="67733" tIns="67733" rIns="67733" bIns="67733" anchor="ctr"/>
            <a:lstStyle/>
            <a:p>
              <a:pPr defTabSz="1218565">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cs typeface="Aller Light"/>
                <a:sym typeface="Aller Light"/>
              </a:endParaRPr>
            </a:p>
          </p:txBody>
        </p:sp>
        <p:sp>
          <p:nvSpPr>
            <p:cNvPr id="10" name="Shape 1729"/>
            <p:cNvSpPr/>
            <p:nvPr/>
          </p:nvSpPr>
          <p:spPr>
            <a:xfrm rot="8100000">
              <a:off x="3563871" y="3199409"/>
              <a:ext cx="1414666" cy="1414667"/>
            </a:xfrm>
            <a:prstGeom prst="roundRect">
              <a:avLst>
                <a:gd name="adj" fmla="val 15000"/>
              </a:avLst>
            </a:pr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8565">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cs typeface="Aller Light"/>
                <a:sym typeface="Aller Light"/>
              </a:endParaRPr>
            </a:p>
          </p:txBody>
        </p:sp>
      </p:grpSp>
      <p:grpSp>
        <p:nvGrpSpPr>
          <p:cNvPr id="11" name="Group 11"/>
          <p:cNvGrpSpPr/>
          <p:nvPr/>
        </p:nvGrpSpPr>
        <p:grpSpPr>
          <a:xfrm>
            <a:off x="1680303" y="3062299"/>
            <a:ext cx="1414667" cy="1619124"/>
            <a:chOff x="1743076" y="2991066"/>
            <a:chExt cx="1414666" cy="1619124"/>
          </a:xfrm>
          <a:solidFill>
            <a:srgbClr val="FF1F87"/>
          </a:solidFill>
        </p:grpSpPr>
        <p:sp>
          <p:nvSpPr>
            <p:cNvPr id="12" name="Shape 1721"/>
            <p:cNvSpPr/>
            <p:nvPr/>
          </p:nvSpPr>
          <p:spPr>
            <a:xfrm rot="18900000">
              <a:off x="1743076" y="2991066"/>
              <a:ext cx="1414666" cy="1414666"/>
            </a:xfrm>
            <a:prstGeom prst="roundRect">
              <a:avLst>
                <a:gd name="adj" fmla="val 15000"/>
              </a:avLst>
            </a:prstGeom>
            <a:grpFill/>
            <a:ln w="12700">
              <a:miter lim="400000"/>
            </a:ln>
          </p:spPr>
          <p:txBody>
            <a:bodyPr lIns="67733" tIns="67733" rIns="67733" bIns="67733" anchor="ctr"/>
            <a:lstStyle/>
            <a:p>
              <a:pPr defTabSz="1218565">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cs typeface="Aller Light"/>
                <a:sym typeface="Aller Light"/>
              </a:endParaRPr>
            </a:p>
          </p:txBody>
        </p:sp>
        <p:sp>
          <p:nvSpPr>
            <p:cNvPr id="13" name="Shape 1732"/>
            <p:cNvSpPr/>
            <p:nvPr/>
          </p:nvSpPr>
          <p:spPr>
            <a:xfrm rot="18900000">
              <a:off x="1743076" y="3195523"/>
              <a:ext cx="1414666" cy="1414667"/>
            </a:xfrm>
            <a:prstGeom prst="roundRect">
              <a:avLst>
                <a:gd name="adj" fmla="val 15000"/>
              </a:avLst>
            </a:prstGeom>
            <a:grpFill/>
            <a:ln w="50800" cap="flat">
              <a:solidFill>
                <a:sysClr val="window" lastClr="FFFFFF"/>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8565">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cs typeface="Aller Light"/>
                <a:sym typeface="Aller Light"/>
              </a:endParaRPr>
            </a:p>
          </p:txBody>
        </p:sp>
      </p:grpSp>
      <p:grpSp>
        <p:nvGrpSpPr>
          <p:cNvPr id="14" name="Group 15"/>
          <p:cNvGrpSpPr/>
          <p:nvPr/>
        </p:nvGrpSpPr>
        <p:grpSpPr>
          <a:xfrm>
            <a:off x="7200731" y="3270642"/>
            <a:ext cx="1414667" cy="1619125"/>
            <a:chOff x="7199937" y="3199409"/>
            <a:chExt cx="1414666" cy="1619125"/>
          </a:xfrm>
          <a:gradFill>
            <a:gsLst>
              <a:gs pos="0">
                <a:srgbClr val="7B32B2"/>
              </a:gs>
              <a:gs pos="100000">
                <a:srgbClr val="401A5D"/>
              </a:gs>
            </a:gsLst>
            <a:lin ang="18900000" scaled="0"/>
          </a:gradFill>
        </p:grpSpPr>
        <p:sp>
          <p:nvSpPr>
            <p:cNvPr id="15" name="Shape 1724"/>
            <p:cNvSpPr/>
            <p:nvPr/>
          </p:nvSpPr>
          <p:spPr>
            <a:xfrm rot="8100000">
              <a:off x="7199937" y="3403868"/>
              <a:ext cx="1414666" cy="1414666"/>
            </a:xfrm>
            <a:prstGeom prst="roundRect">
              <a:avLst>
                <a:gd name="adj" fmla="val 15000"/>
              </a:avLst>
            </a:prstGeom>
            <a:grpFill/>
            <a:ln w="12700">
              <a:miter lim="400000"/>
            </a:ln>
          </p:spPr>
          <p:txBody>
            <a:bodyPr lIns="67733" tIns="67733" rIns="67733" bIns="67733" anchor="ctr"/>
            <a:lstStyle/>
            <a:p>
              <a:pPr defTabSz="1218565">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cs typeface="Aller Light"/>
                <a:sym typeface="Aller Light"/>
              </a:endParaRPr>
            </a:p>
          </p:txBody>
        </p:sp>
        <p:sp>
          <p:nvSpPr>
            <p:cNvPr id="16" name="Shape 1735"/>
            <p:cNvSpPr/>
            <p:nvPr/>
          </p:nvSpPr>
          <p:spPr>
            <a:xfrm rot="8100000">
              <a:off x="7199937" y="3199409"/>
              <a:ext cx="1414666" cy="1414667"/>
            </a:xfrm>
            <a:prstGeom prst="roundRect">
              <a:avLst>
                <a:gd name="adj" fmla="val 15000"/>
              </a:avLst>
            </a:pr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8565">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cs typeface="Aller Light"/>
                <a:sym typeface="Aller Light"/>
              </a:endParaRPr>
            </a:p>
          </p:txBody>
        </p:sp>
      </p:grpSp>
      <p:grpSp>
        <p:nvGrpSpPr>
          <p:cNvPr id="17" name="Group 16"/>
          <p:cNvGrpSpPr/>
          <p:nvPr/>
        </p:nvGrpSpPr>
        <p:grpSpPr>
          <a:xfrm>
            <a:off x="9016003" y="3062299"/>
            <a:ext cx="1414667" cy="1619124"/>
            <a:chOff x="9015209" y="2991066"/>
            <a:chExt cx="1414666" cy="1619124"/>
          </a:xfrm>
          <a:solidFill>
            <a:srgbClr val="FF1F87"/>
          </a:solidFill>
        </p:grpSpPr>
        <p:sp>
          <p:nvSpPr>
            <p:cNvPr id="18" name="Shape 1725"/>
            <p:cNvSpPr/>
            <p:nvPr/>
          </p:nvSpPr>
          <p:spPr>
            <a:xfrm rot="18900000">
              <a:off x="9015209" y="2991066"/>
              <a:ext cx="1414666" cy="1414666"/>
            </a:xfrm>
            <a:prstGeom prst="roundRect">
              <a:avLst>
                <a:gd name="adj" fmla="val 15000"/>
              </a:avLst>
            </a:prstGeom>
            <a:grpFill/>
            <a:ln w="12700">
              <a:miter lim="400000"/>
            </a:ln>
          </p:spPr>
          <p:txBody>
            <a:bodyPr lIns="67733" tIns="67733" rIns="67733" bIns="67733" anchor="ctr"/>
            <a:lstStyle/>
            <a:p>
              <a:pPr defTabSz="1218565">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cs typeface="Aller Light"/>
                <a:sym typeface="Aller Light"/>
              </a:endParaRPr>
            </a:p>
          </p:txBody>
        </p:sp>
        <p:sp>
          <p:nvSpPr>
            <p:cNvPr id="19" name="Shape 1738"/>
            <p:cNvSpPr/>
            <p:nvPr/>
          </p:nvSpPr>
          <p:spPr>
            <a:xfrm rot="18900000">
              <a:off x="9015209" y="3195523"/>
              <a:ext cx="1414666" cy="1414667"/>
            </a:xfrm>
            <a:prstGeom prst="roundRect">
              <a:avLst>
                <a:gd name="adj" fmla="val 15000"/>
              </a:avLst>
            </a:pr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8565">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cs typeface="Aller Light"/>
                <a:sym typeface="Aller Light"/>
              </a:endParaRPr>
            </a:p>
          </p:txBody>
        </p:sp>
      </p:grpSp>
      <p:sp>
        <p:nvSpPr>
          <p:cNvPr id="20" name="Text Placeholder 4"/>
          <p:cNvSpPr txBox="1"/>
          <p:nvPr/>
        </p:nvSpPr>
        <p:spPr>
          <a:xfrm>
            <a:off x="1782227"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Font typeface="Arial" panose="020B0604020202020204" pitchFamily="34" charset="0"/>
              <a:buNone/>
              <a:defRPr/>
            </a:pPr>
            <a:r>
              <a:rPr lang="zh-CN" altLang="en-US" sz="1600" b="1" dirty="0">
                <a:solidFill>
                  <a:sysClr val="window" lastClr="FFFFFF"/>
                </a:solidFill>
                <a:latin typeface="微软雅黑" panose="020B0503020204020204" pitchFamily="34" charset="-122"/>
                <a:ea typeface="微软雅黑" panose="020B0503020204020204" pitchFamily="34" charset="-122"/>
              </a:rPr>
              <a:t>点击输入标题内容</a:t>
            </a:r>
            <a:endParaRPr lang="en-GB" altLang="zh-CN" sz="1600" b="1" dirty="0">
              <a:solidFill>
                <a:sysClr val="window" lastClr="FFFFFF"/>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3663826"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Font typeface="Arial" panose="020B0604020202020204" pitchFamily="34" charset="0"/>
              <a:buNone/>
              <a:defRPr/>
            </a:pPr>
            <a:r>
              <a:rPr lang="zh-CN" altLang="en-US" sz="1600" b="1" dirty="0">
                <a:solidFill>
                  <a:sysClr val="window" lastClr="FFFFFF"/>
                </a:solidFill>
                <a:latin typeface="微软雅黑" panose="020B0503020204020204" pitchFamily="34" charset="-122"/>
                <a:ea typeface="微软雅黑" panose="020B0503020204020204" pitchFamily="34" charset="-122"/>
              </a:rPr>
              <a:t>点击输入标题内容</a:t>
            </a:r>
            <a:endParaRPr lang="en-GB" altLang="zh-CN" sz="1600" b="1" dirty="0">
              <a:solidFill>
                <a:sysClr val="window" lastClr="FFFFFF"/>
              </a:solidFill>
              <a:latin typeface="微软雅黑" panose="020B0503020204020204" pitchFamily="34" charset="-122"/>
              <a:ea typeface="微软雅黑" panose="020B0503020204020204" pitchFamily="34" charset="-122"/>
            </a:endParaRPr>
          </a:p>
        </p:txBody>
      </p:sp>
      <p:sp>
        <p:nvSpPr>
          <p:cNvPr id="22" name="Text Placeholder 4"/>
          <p:cNvSpPr txBox="1"/>
          <p:nvPr/>
        </p:nvSpPr>
        <p:spPr>
          <a:xfrm>
            <a:off x="5481147"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Font typeface="Arial" panose="020B0604020202020204" pitchFamily="34" charset="0"/>
              <a:buNone/>
              <a:defRPr/>
            </a:pPr>
            <a:r>
              <a:rPr lang="zh-CN" altLang="en-US" sz="1600" b="1" dirty="0">
                <a:solidFill>
                  <a:sysClr val="window" lastClr="FFFFFF"/>
                </a:solidFill>
                <a:latin typeface="微软雅黑" panose="020B0503020204020204" pitchFamily="34" charset="-122"/>
                <a:ea typeface="微软雅黑" panose="020B0503020204020204" pitchFamily="34" charset="-122"/>
              </a:rPr>
              <a:t>点击输入标题内容</a:t>
            </a:r>
            <a:endParaRPr lang="en-GB" altLang="zh-CN" sz="1600" b="1" dirty="0">
              <a:solidFill>
                <a:sysClr val="window" lastClr="FFFFFF"/>
              </a:solidFill>
              <a:latin typeface="微软雅黑" panose="020B0503020204020204" pitchFamily="34" charset="-122"/>
              <a:ea typeface="微软雅黑" panose="020B0503020204020204" pitchFamily="34" charset="-122"/>
            </a:endParaRPr>
          </a:p>
        </p:txBody>
      </p:sp>
      <p:sp>
        <p:nvSpPr>
          <p:cNvPr id="23" name="Text Placeholder 4"/>
          <p:cNvSpPr txBox="1"/>
          <p:nvPr/>
        </p:nvSpPr>
        <p:spPr>
          <a:xfrm>
            <a:off x="7299179"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Font typeface="Arial" panose="020B0604020202020204" pitchFamily="34" charset="0"/>
              <a:buNone/>
              <a:defRPr/>
            </a:pPr>
            <a:r>
              <a:rPr lang="zh-CN" altLang="en-US" sz="1600" b="1" dirty="0">
                <a:solidFill>
                  <a:sysClr val="window" lastClr="FFFFFF"/>
                </a:solidFill>
                <a:latin typeface="微软雅黑" panose="020B0503020204020204" pitchFamily="34" charset="-122"/>
                <a:ea typeface="微软雅黑" panose="020B0503020204020204" pitchFamily="34" charset="-122"/>
              </a:rPr>
              <a:t>点击输入标题内容</a:t>
            </a:r>
            <a:endParaRPr lang="en-GB" altLang="zh-CN" sz="1600" b="1" dirty="0">
              <a:solidFill>
                <a:sysClr val="window" lastClr="FFFFFF"/>
              </a:solidFill>
              <a:latin typeface="微软雅黑" panose="020B0503020204020204" pitchFamily="34" charset="-122"/>
              <a:ea typeface="微软雅黑" panose="020B0503020204020204" pitchFamily="34" charset="-122"/>
            </a:endParaRPr>
          </a:p>
        </p:txBody>
      </p:sp>
      <p:sp>
        <p:nvSpPr>
          <p:cNvPr id="24" name="Text Placeholder 4"/>
          <p:cNvSpPr txBox="1"/>
          <p:nvPr/>
        </p:nvSpPr>
        <p:spPr>
          <a:xfrm>
            <a:off x="9117927"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Font typeface="Arial" panose="020B0604020202020204" pitchFamily="34" charset="0"/>
              <a:buNone/>
              <a:defRPr/>
            </a:pPr>
            <a:r>
              <a:rPr lang="zh-CN" altLang="en-US" sz="1600" b="1" dirty="0">
                <a:solidFill>
                  <a:sysClr val="window" lastClr="FFFFFF"/>
                </a:solidFill>
                <a:latin typeface="微软雅黑" panose="020B0503020204020204" pitchFamily="34" charset="-122"/>
                <a:ea typeface="微软雅黑" panose="020B0503020204020204" pitchFamily="34" charset="-122"/>
              </a:rPr>
              <a:t>点击输入标题内容</a:t>
            </a:r>
            <a:endParaRPr lang="en-GB" altLang="zh-CN" sz="1600" b="1" dirty="0">
              <a:solidFill>
                <a:sysClr val="window" lastClr="FFFFFF"/>
              </a:solidFill>
              <a:latin typeface="微软雅黑" panose="020B0503020204020204" pitchFamily="34" charset="-122"/>
              <a:ea typeface="微软雅黑" panose="020B0503020204020204" pitchFamily="34" charset="-122"/>
            </a:endParaRPr>
          </a:p>
        </p:txBody>
      </p:sp>
      <p:sp>
        <p:nvSpPr>
          <p:cNvPr id="25" name="TextBox 52"/>
          <p:cNvSpPr txBox="1"/>
          <p:nvPr/>
        </p:nvSpPr>
        <p:spPr>
          <a:xfrm>
            <a:off x="1296262" y="1747261"/>
            <a:ext cx="2328369" cy="984629"/>
          </a:xfrm>
          <a:prstGeom prst="rect">
            <a:avLst/>
          </a:prstGeom>
          <a:noFill/>
        </p:spPr>
        <p:txBody>
          <a:bodyPr wrap="square" lIns="0" tIns="0" rIns="0" bIns="0" rtlCol="0">
            <a:spAutoFit/>
          </a:bodyPr>
          <a:lstStyle/>
          <a:p>
            <a:pPr algn="just" defTabSz="1218565">
              <a:lnSpc>
                <a:spcPct val="120000"/>
              </a:lnSpc>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详写内容</a:t>
            </a:r>
            <a:r>
              <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6" name="TextBox 53"/>
          <p:cNvSpPr txBox="1"/>
          <p:nvPr/>
        </p:nvSpPr>
        <p:spPr>
          <a:xfrm>
            <a:off x="3120464" y="5228424"/>
            <a:ext cx="2328369" cy="984629"/>
          </a:xfrm>
          <a:prstGeom prst="rect">
            <a:avLst/>
          </a:prstGeom>
          <a:noFill/>
        </p:spPr>
        <p:txBody>
          <a:bodyPr wrap="square" lIns="0" tIns="0" rIns="0" bIns="0" rtlCol="0">
            <a:spAutoFit/>
          </a:bodyPr>
          <a:lstStyle/>
          <a:p>
            <a:pPr algn="just" defTabSz="1218565">
              <a:lnSpc>
                <a:spcPct val="120000"/>
              </a:lnSpc>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详写内容</a:t>
            </a:r>
            <a:r>
              <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7" name="TextBox 54"/>
          <p:cNvSpPr txBox="1"/>
          <p:nvPr/>
        </p:nvSpPr>
        <p:spPr>
          <a:xfrm>
            <a:off x="4936882" y="1747261"/>
            <a:ext cx="2328369" cy="984629"/>
          </a:xfrm>
          <a:prstGeom prst="rect">
            <a:avLst/>
          </a:prstGeom>
          <a:noFill/>
        </p:spPr>
        <p:txBody>
          <a:bodyPr wrap="square" lIns="0" tIns="0" rIns="0" bIns="0" rtlCol="0">
            <a:spAutoFit/>
          </a:bodyPr>
          <a:lstStyle/>
          <a:p>
            <a:pPr algn="just" defTabSz="1218565">
              <a:lnSpc>
                <a:spcPct val="120000"/>
              </a:lnSpc>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详写内容</a:t>
            </a:r>
            <a:r>
              <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8" name="TextBox 55"/>
          <p:cNvSpPr txBox="1"/>
          <p:nvPr/>
        </p:nvSpPr>
        <p:spPr>
          <a:xfrm>
            <a:off x="6754668" y="5228424"/>
            <a:ext cx="2328369" cy="984629"/>
          </a:xfrm>
          <a:prstGeom prst="rect">
            <a:avLst/>
          </a:prstGeom>
          <a:noFill/>
        </p:spPr>
        <p:txBody>
          <a:bodyPr wrap="square" lIns="0" tIns="0" rIns="0" bIns="0" rtlCol="0">
            <a:spAutoFit/>
          </a:bodyPr>
          <a:lstStyle/>
          <a:p>
            <a:pPr algn="just" defTabSz="1218565">
              <a:lnSpc>
                <a:spcPct val="120000"/>
              </a:lnSpc>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详写内容</a:t>
            </a:r>
            <a:r>
              <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9" name="TextBox 56"/>
          <p:cNvSpPr txBox="1"/>
          <p:nvPr/>
        </p:nvSpPr>
        <p:spPr>
          <a:xfrm>
            <a:off x="8553551" y="1747261"/>
            <a:ext cx="2328369" cy="984629"/>
          </a:xfrm>
          <a:prstGeom prst="rect">
            <a:avLst/>
          </a:prstGeom>
          <a:noFill/>
        </p:spPr>
        <p:txBody>
          <a:bodyPr wrap="square" lIns="0" tIns="0" rIns="0" bIns="0" rtlCol="0">
            <a:spAutoFit/>
          </a:bodyPr>
          <a:lstStyle/>
          <a:p>
            <a:pPr algn="just" defTabSz="1218565">
              <a:lnSpc>
                <a:spcPct val="120000"/>
              </a:lnSpc>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详写内容</a:t>
            </a:r>
            <a:r>
              <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fade">
                                      <p:cBhvr>
                                        <p:cTn id="18" dur="500"/>
                                        <p:tgtEl>
                                          <p:spTgt spid="20">
                                            <p:txEl>
                                              <p:pRg st="0" end="0"/>
                                            </p:txEl>
                                          </p:spTgt>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strips(downRight)">
                                      <p:cBhvr>
                                        <p:cTn id="22" dur="500"/>
                                        <p:tgtEl>
                                          <p:spTgt spid="25"/>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fade">
                                      <p:cBhvr>
                                        <p:cTn id="29" dur="500"/>
                                        <p:tgtEl>
                                          <p:spTgt spid="21">
                                            <p:txEl>
                                              <p:pRg st="0" end="0"/>
                                            </p:txEl>
                                          </p:spTgt>
                                        </p:tgtEl>
                                      </p:cBhvr>
                                    </p:animEffect>
                                  </p:childTnLst>
                                </p:cTn>
                              </p:par>
                            </p:childTnLst>
                          </p:cTn>
                        </p:par>
                        <p:par>
                          <p:cTn id="30" fill="hold">
                            <p:stCondLst>
                              <p:cond delay="2500"/>
                            </p:stCondLst>
                            <p:childTnLst>
                              <p:par>
                                <p:cTn id="31" presetID="18" presetClass="entr" presetSubtype="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Right)">
                                      <p:cBhvr>
                                        <p:cTn id="33" dur="500"/>
                                        <p:tgtEl>
                                          <p:spTgt spid="26"/>
                                        </p:tgtEl>
                                      </p:cBhvr>
                                    </p:animEffect>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Effect transition="in" filter="fade">
                                      <p:cBhvr>
                                        <p:cTn id="40" dur="500"/>
                                        <p:tgtEl>
                                          <p:spTgt spid="22">
                                            <p:txEl>
                                              <p:pRg st="0" end="0"/>
                                            </p:txEl>
                                          </p:spTgt>
                                        </p:tgtEl>
                                      </p:cBhvr>
                                    </p:animEffect>
                                  </p:childTnLst>
                                </p:cTn>
                              </p:par>
                            </p:childTnLst>
                          </p:cTn>
                        </p:par>
                        <p:par>
                          <p:cTn id="41" fill="hold">
                            <p:stCondLst>
                              <p:cond delay="3500"/>
                            </p:stCondLst>
                            <p:childTnLst>
                              <p:par>
                                <p:cTn id="42" presetID="18" presetClass="entr" presetSubtype="6"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strips(downRight)">
                                      <p:cBhvr>
                                        <p:cTn id="44" dur="500"/>
                                        <p:tgtEl>
                                          <p:spTgt spid="27"/>
                                        </p:tgtEl>
                                      </p:cBhvr>
                                    </p:animEffect>
                                  </p:childTnLst>
                                </p:cTn>
                              </p:par>
                            </p:childTnLst>
                          </p:cTn>
                        </p:par>
                        <p:par>
                          <p:cTn id="45" fill="hold">
                            <p:stCondLst>
                              <p:cond delay="4000"/>
                            </p:stCondLst>
                            <p:childTnLst>
                              <p:par>
                                <p:cTn id="46" presetID="9"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ssolv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fade">
                                      <p:cBhvr>
                                        <p:cTn id="51" dur="500"/>
                                        <p:tgtEl>
                                          <p:spTgt spid="23">
                                            <p:txEl>
                                              <p:pRg st="0" end="0"/>
                                            </p:txEl>
                                          </p:spTgt>
                                        </p:tgtEl>
                                      </p:cBhvr>
                                    </p:animEffect>
                                  </p:childTnLst>
                                </p:cTn>
                              </p:par>
                            </p:childTnLst>
                          </p:cTn>
                        </p:par>
                        <p:par>
                          <p:cTn id="52" fill="hold">
                            <p:stCondLst>
                              <p:cond delay="4500"/>
                            </p:stCondLst>
                            <p:childTnLst>
                              <p:par>
                                <p:cTn id="53" presetID="18" presetClass="entr" presetSubtype="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strips(downRight)">
                                      <p:cBhvr>
                                        <p:cTn id="55" dur="500"/>
                                        <p:tgtEl>
                                          <p:spTgt spid="28"/>
                                        </p:tgtEl>
                                      </p:cBhvr>
                                    </p:animEffect>
                                  </p:childTnLst>
                                </p:cTn>
                              </p:par>
                            </p:childTnLst>
                          </p:cTn>
                        </p:par>
                        <p:par>
                          <p:cTn id="56" fill="hold">
                            <p:stCondLst>
                              <p:cond delay="5000"/>
                            </p:stCondLst>
                            <p:childTnLst>
                              <p:par>
                                <p:cTn id="57" presetID="9"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fade">
                                      <p:cBhvr>
                                        <p:cTn id="62" dur="500"/>
                                        <p:tgtEl>
                                          <p:spTgt spid="24">
                                            <p:txEl>
                                              <p:pRg st="0" end="0"/>
                                            </p:txEl>
                                          </p:spTgt>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strips(downRight)">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20" grpId="0" build="p"/>
      <p:bldP spid="21" grpId="0" build="p"/>
      <p:bldP spid="22" grpId="0" build="p"/>
      <p:bldP spid="23" grpId="0" build="p"/>
      <p:bldP spid="24" grpId="0" build="p"/>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텍스트 개체 틀 2"/>
          <p:cNvSpPr>
            <a:spLocks noGrp="1"/>
          </p:cNvSpPr>
          <p:nvPr/>
        </p:nvSpPr>
        <p:spPr>
          <a:xfrm>
            <a:off x="5234900" y="3550697"/>
            <a:ext cx="4812726" cy="662901"/>
          </a:xfrm>
          <a:prstGeom prst="rect">
            <a:avLst/>
          </a:prstGeom>
        </p:spPr>
        <p:txBody>
          <a:bodyPr lIns="0" tIns="0" rIns="0" bIns="0" anchor="ctr"/>
          <a:lstStyle>
            <a:lvl1pPr marL="0" indent="0" algn="l">
              <a:buFontTx/>
              <a:buNone/>
              <a:defRPr sz="5000" b="1" baseline="0">
                <a:solidFill>
                  <a:schemeClr val="tx1"/>
                </a:solidFill>
                <a:latin typeface="Tahoma" panose="020B0604030504040204" pitchFamily="34" charset="0"/>
                <a:cs typeface="Tahoma" panose="020B0604030504040204" pitchFamily="34" charset="0"/>
              </a:defRPr>
            </a:lvl1pPr>
          </a:lstStyle>
          <a:p>
            <a:pPr lvl="0"/>
            <a:r>
              <a:rPr lang="en-US" altLang="ko-KR" dirty="0">
                <a:solidFill>
                  <a:srgbClr val="8205AB"/>
                </a:solidFill>
                <a:latin typeface="黑体" panose="02010609060101010101" charset="-122"/>
                <a:ea typeface="黑体" panose="02010609060101010101" charset="-122"/>
              </a:rPr>
              <a:t>此处添加标题</a:t>
            </a:r>
          </a:p>
        </p:txBody>
      </p:sp>
      <p:sp>
        <p:nvSpPr>
          <p:cNvPr id="7" name="텍스트 개체 틀 9"/>
          <p:cNvSpPr txBox="1"/>
          <p:nvPr/>
        </p:nvSpPr>
        <p:spPr>
          <a:xfrm>
            <a:off x="5234900" y="4722561"/>
            <a:ext cx="3870618" cy="304800"/>
          </a:xfrm>
          <a:prstGeom prst="rect">
            <a:avLst/>
          </a:prstGeom>
        </p:spPr>
        <p:txBody>
          <a:bodyPr wrap="square" lIns="0" tIns="0" rIns="0" bIns="0" anchor="ctr">
            <a:spAutoFit/>
          </a:bodyPr>
          <a:lstStyle>
            <a:lvl1pPr marL="0" indent="0" algn="l" defTabSz="914400" rtl="0" eaLnBrk="1" latinLnBrk="1" hangingPunct="1">
              <a:lnSpc>
                <a:spcPct val="90000"/>
              </a:lnSpc>
              <a:spcBef>
                <a:spcPts val="1000"/>
              </a:spcBef>
              <a:buFont typeface="Arial" panose="020B0604020202020204" pitchFamily="34" charset="0"/>
              <a:buNone/>
              <a:defRPr sz="1800" b="0" kern="1200">
                <a:solidFill>
                  <a:schemeClr val="tx1"/>
                </a:solidFill>
                <a:effectLst/>
                <a:latin typeface="Tahoma" panose="020B0604030504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ko-KR" sz="1000" dirty="0">
                <a:solidFill>
                  <a:schemeClr val="tx1"/>
                </a:solidFill>
                <a:latin typeface="黑体" panose="02010609060101010101" charset="-122"/>
                <a:ea typeface="黑体" panose="02010609060101010101" charset="-122"/>
              </a:rPr>
              <a:t>请在此粘贴或者输入您的文字内容请在此粘贴或者输入您的文字内容请在此粘贴或者输入您的文字内容请在此粘贴或者输入您的文字内容</a:t>
            </a:r>
          </a:p>
        </p:txBody>
      </p:sp>
      <p:sp>
        <p:nvSpPr>
          <p:cNvPr id="3" name="텍스트 개체 틀 2"/>
          <p:cNvSpPr>
            <a:spLocks noGrp="1"/>
          </p:cNvSpPr>
          <p:nvPr/>
        </p:nvSpPr>
        <p:spPr>
          <a:xfrm>
            <a:off x="5234900" y="4283571"/>
            <a:ext cx="4824586" cy="329744"/>
          </a:xfrm>
          <a:prstGeom prst="rect">
            <a:avLst/>
          </a:prstGeom>
        </p:spPr>
        <p:txBody>
          <a:bodyPr lIns="0" tIns="0" rIns="0" bIns="0" anchor="ctr"/>
          <a:lstStyle>
            <a:lvl1pPr marL="0" indent="0" algn="l">
              <a:buFontTx/>
              <a:buNone/>
              <a:defRPr sz="2000" b="0">
                <a:solidFill>
                  <a:schemeClr val="tx1"/>
                </a:solidFill>
                <a:latin typeface="Tahoma" panose="020B0604030504040204" pitchFamily="34" charset="0"/>
                <a:cs typeface="Tahoma" panose="020B0604030504040204" pitchFamily="34" charset="0"/>
              </a:defRPr>
            </a:lvl1pPr>
          </a:lstStyle>
          <a:p>
            <a:pPr lvl="0"/>
            <a:r>
              <a:rPr lang="en-US" altLang="ko-KR" dirty="0">
                <a:solidFill>
                  <a:schemeClr val="tx1"/>
                </a:solidFill>
                <a:latin typeface="黑体" panose="02010609060101010101" charset="-122"/>
                <a:ea typeface="黑体" panose="02010609060101010101" charset="-122"/>
              </a:rPr>
              <a:t>单击此处添加</a:t>
            </a:r>
            <a:r>
              <a:rPr lang="zh-CN" altLang="en-US" dirty="0">
                <a:solidFill>
                  <a:schemeClr val="tx1"/>
                </a:solidFill>
                <a:latin typeface="黑体" panose="02010609060101010101" charset="-122"/>
                <a:ea typeface="黑体" panose="02010609060101010101" charset="-122"/>
              </a:rPr>
              <a:t>副</a:t>
            </a:r>
            <a:r>
              <a:rPr lang="en-US" altLang="ko-KR" dirty="0">
                <a:solidFill>
                  <a:schemeClr val="tx1"/>
                </a:solidFill>
                <a:latin typeface="黑体" panose="02010609060101010101" charset="-122"/>
                <a:ea typeface="黑体" panose="02010609060101010101" charset="-122"/>
              </a:rPr>
              <a:t>标题</a:t>
            </a:r>
          </a:p>
        </p:txBody>
      </p:sp>
      <p:sp>
        <p:nvSpPr>
          <p:cNvPr id="4" name="텍스트 개체 틀 2"/>
          <p:cNvSpPr>
            <a:spLocks noGrp="1"/>
          </p:cNvSpPr>
          <p:nvPr/>
        </p:nvSpPr>
        <p:spPr>
          <a:xfrm>
            <a:off x="5234900" y="1896553"/>
            <a:ext cx="3632620" cy="1563086"/>
          </a:xfrm>
          <a:prstGeom prst="rect">
            <a:avLst/>
          </a:prstGeom>
          <a:effectLst>
            <a:outerShdw blurRad="190500" dist="127000" dir="5400000" algn="t" rotWithShape="0">
              <a:prstClr val="black">
                <a:alpha val="30000"/>
              </a:prstClr>
            </a:outerShdw>
          </a:effectLst>
        </p:spPr>
        <p:txBody>
          <a:bodyPr lIns="0" tIns="0" rIns="0" bIns="0" anchor="ctr"/>
          <a:lstStyle>
            <a:lvl1pPr marL="0" indent="0" algn="l">
              <a:buFontTx/>
              <a:buNone/>
              <a:defRPr sz="12000" b="1" baseline="0">
                <a:solidFill>
                  <a:schemeClr val="tx1"/>
                </a:solidFill>
                <a:latin typeface="Tahoma" panose="020B0604030504040204" pitchFamily="34" charset="0"/>
                <a:cs typeface="Tahoma" panose="020B0604030504040204" pitchFamily="34" charset="0"/>
              </a:defRPr>
            </a:lvl1pPr>
          </a:lstStyle>
          <a:p>
            <a:pPr lvl="0"/>
            <a:r>
              <a:rPr lang="en-US" altLang="ko-KR" b="0" dirty="0">
                <a:solidFill>
                  <a:srgbClr val="FF1F87"/>
                </a:solidFill>
                <a:latin typeface="Impact" panose="020B0806030902050204" pitchFamily="34" charset="0"/>
              </a:rPr>
              <a:t>03</a:t>
            </a:r>
          </a:p>
        </p:txBody>
      </p:sp>
      <p:cxnSp>
        <p:nvCxnSpPr>
          <p:cNvPr id="5" name="직선 연결선 13"/>
          <p:cNvCxnSpPr/>
          <p:nvPr/>
        </p:nvCxnSpPr>
        <p:spPr>
          <a:xfrm>
            <a:off x="5234900" y="4656685"/>
            <a:ext cx="3802038"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Freeform 6"/>
          <p:cNvSpPr>
            <a:spLocks noEditPoints="1"/>
          </p:cNvSpPr>
          <p:nvPr/>
        </p:nvSpPr>
        <p:spPr bwMode="auto">
          <a:xfrm>
            <a:off x="2968794" y="851570"/>
            <a:ext cx="2683642" cy="3790055"/>
          </a:xfrm>
          <a:custGeom>
            <a:avLst/>
            <a:gdLst>
              <a:gd name="T0" fmla="*/ 195 w 3192"/>
              <a:gd name="T1" fmla="*/ 4448 h 4508"/>
              <a:gd name="T2" fmla="*/ 1579 w 3192"/>
              <a:gd name="T3" fmla="*/ 4481 h 4508"/>
              <a:gd name="T4" fmla="*/ 1778 w 3192"/>
              <a:gd name="T5" fmla="*/ 4314 h 4508"/>
              <a:gd name="T6" fmla="*/ 1745 w 3192"/>
              <a:gd name="T7" fmla="*/ 4120 h 4508"/>
              <a:gd name="T8" fmla="*/ 1952 w 3192"/>
              <a:gd name="T9" fmla="*/ 4013 h 4508"/>
              <a:gd name="T10" fmla="*/ 2022 w 3192"/>
              <a:gd name="T11" fmla="*/ 3838 h 4508"/>
              <a:gd name="T12" fmla="*/ 1913 w 3192"/>
              <a:gd name="T13" fmla="*/ 3689 h 4508"/>
              <a:gd name="T14" fmla="*/ 2162 w 3192"/>
              <a:gd name="T15" fmla="*/ 2532 h 4508"/>
              <a:gd name="T16" fmla="*/ 3088 w 3192"/>
              <a:gd name="T17" fmla="*/ 1266 h 4508"/>
              <a:gd name="T18" fmla="*/ 3123 w 3192"/>
              <a:gd name="T19" fmla="*/ 1489 h 4508"/>
              <a:gd name="T20" fmla="*/ 3105 w 3192"/>
              <a:gd name="T21" fmla="*/ 1478 h 4508"/>
              <a:gd name="T22" fmla="*/ 3101 w 3192"/>
              <a:gd name="T23" fmla="*/ 1510 h 4508"/>
              <a:gd name="T24" fmla="*/ 3136 w 3192"/>
              <a:gd name="T25" fmla="*/ 1507 h 4508"/>
              <a:gd name="T26" fmla="*/ 3126 w 3192"/>
              <a:gd name="T27" fmla="*/ 1261 h 4508"/>
              <a:gd name="T28" fmla="*/ 3083 w 3192"/>
              <a:gd name="T29" fmla="*/ 139 h 4508"/>
              <a:gd name="T30" fmla="*/ 2945 w 3192"/>
              <a:gd name="T31" fmla="*/ 0 h 4508"/>
              <a:gd name="T32" fmla="*/ 2758 w 3192"/>
              <a:gd name="T33" fmla="*/ 332 h 4508"/>
              <a:gd name="T34" fmla="*/ 909 w 3192"/>
              <a:gd name="T35" fmla="*/ 2848 h 4508"/>
              <a:gd name="T36" fmla="*/ 755 w 3192"/>
              <a:gd name="T37" fmla="*/ 2967 h 4508"/>
              <a:gd name="T38" fmla="*/ 681 w 3192"/>
              <a:gd name="T39" fmla="*/ 3109 h 4508"/>
              <a:gd name="T40" fmla="*/ 399 w 3192"/>
              <a:gd name="T41" fmla="*/ 2989 h 4508"/>
              <a:gd name="T42" fmla="*/ 329 w 3192"/>
              <a:gd name="T43" fmla="*/ 3134 h 4508"/>
              <a:gd name="T44" fmla="*/ 136 w 3192"/>
              <a:gd name="T45" fmla="*/ 3249 h 4508"/>
              <a:gd name="T46" fmla="*/ 85 w 3192"/>
              <a:gd name="T47" fmla="*/ 3402 h 4508"/>
              <a:gd name="T48" fmla="*/ 0 w 3192"/>
              <a:gd name="T49" fmla="*/ 3577 h 4508"/>
              <a:gd name="T50" fmla="*/ 178 w 3192"/>
              <a:gd name="T51" fmla="*/ 4093 h 4508"/>
              <a:gd name="T52" fmla="*/ 76 w 3192"/>
              <a:gd name="T53" fmla="*/ 4249 h 4508"/>
              <a:gd name="T54" fmla="*/ 1586 w 3192"/>
              <a:gd name="T55" fmla="*/ 2706 h 4508"/>
              <a:gd name="T56" fmla="*/ 1396 w 3192"/>
              <a:gd name="T57" fmla="*/ 2865 h 4508"/>
              <a:gd name="T58" fmla="*/ 1928 w 3192"/>
              <a:gd name="T59" fmla="*/ 2356 h 4508"/>
              <a:gd name="T60" fmla="*/ 1830 w 3192"/>
              <a:gd name="T61" fmla="*/ 2371 h 4508"/>
              <a:gd name="T62" fmla="*/ 2112 w 3192"/>
              <a:gd name="T63" fmla="*/ 2143 h 4508"/>
              <a:gd name="T64" fmla="*/ 2301 w 3192"/>
              <a:gd name="T65" fmla="*/ 1730 h 4508"/>
              <a:gd name="T66" fmla="*/ 2434 w 3192"/>
              <a:gd name="T67" fmla="*/ 1376 h 4508"/>
              <a:gd name="T68" fmla="*/ 2431 w 3192"/>
              <a:gd name="T69" fmla="*/ 1293 h 4508"/>
              <a:gd name="T70" fmla="*/ 2547 w 3192"/>
              <a:gd name="T71" fmla="*/ 1102 h 4508"/>
              <a:gd name="T72" fmla="*/ 2320 w 3192"/>
              <a:gd name="T73" fmla="*/ 1591 h 4508"/>
              <a:gd name="T74" fmla="*/ 2207 w 3192"/>
              <a:gd name="T75" fmla="*/ 1833 h 4508"/>
              <a:gd name="T76" fmla="*/ 2082 w 3192"/>
              <a:gd name="T77" fmla="*/ 2315 h 4508"/>
              <a:gd name="T78" fmla="*/ 1274 w 3192"/>
              <a:gd name="T79" fmla="*/ 3172 h 4508"/>
              <a:gd name="T80" fmla="*/ 1232 w 3192"/>
              <a:gd name="T81" fmla="*/ 3030 h 4508"/>
              <a:gd name="T82" fmla="*/ 1504 w 3192"/>
              <a:gd name="T83" fmla="*/ 3650 h 4508"/>
              <a:gd name="T84" fmla="*/ 1470 w 3192"/>
              <a:gd name="T85" fmla="*/ 3479 h 4508"/>
              <a:gd name="T86" fmla="*/ 1148 w 3192"/>
              <a:gd name="T87" fmla="*/ 3138 h 4508"/>
              <a:gd name="T88" fmla="*/ 1073 w 3192"/>
              <a:gd name="T89" fmla="*/ 3336 h 4508"/>
              <a:gd name="T90" fmla="*/ 2641 w 3192"/>
              <a:gd name="T91" fmla="*/ 653 h 4508"/>
              <a:gd name="T92" fmla="*/ 2681 w 3192"/>
              <a:gd name="T93" fmla="*/ 847 h 4508"/>
              <a:gd name="T94" fmla="*/ 2672 w 3192"/>
              <a:gd name="T95" fmla="*/ 815 h 4508"/>
              <a:gd name="T96" fmla="*/ 2587 w 3192"/>
              <a:gd name="T97" fmla="*/ 1081 h 4508"/>
              <a:gd name="T98" fmla="*/ 2493 w 3192"/>
              <a:gd name="T99" fmla="*/ 1482 h 4508"/>
              <a:gd name="T100" fmla="*/ 2388 w 3192"/>
              <a:gd name="T101" fmla="*/ 1674 h 4508"/>
              <a:gd name="T102" fmla="*/ 2238 w 3192"/>
              <a:gd name="T103" fmla="*/ 1938 h 4508"/>
              <a:gd name="T104" fmla="*/ 2098 w 3192"/>
              <a:gd name="T105" fmla="*/ 2305 h 4508"/>
              <a:gd name="T106" fmla="*/ 2070 w 3192"/>
              <a:gd name="T107" fmla="*/ 2528 h 4508"/>
              <a:gd name="T108" fmla="*/ 1869 w 3192"/>
              <a:gd name="T109" fmla="*/ 2907 h 4508"/>
              <a:gd name="T110" fmla="*/ 1782 w 3192"/>
              <a:gd name="T111" fmla="*/ 2999 h 4508"/>
              <a:gd name="T112" fmla="*/ 1648 w 3192"/>
              <a:gd name="T113" fmla="*/ 2783 h 4508"/>
              <a:gd name="T114" fmla="*/ 1602 w 3192"/>
              <a:gd name="T115" fmla="*/ 3655 h 4508"/>
              <a:gd name="T116" fmla="*/ 1627 w 3192"/>
              <a:gd name="T117" fmla="*/ 3773 h 4508"/>
              <a:gd name="T118" fmla="*/ 1740 w 3192"/>
              <a:gd name="T119" fmla="*/ 3972 h 4508"/>
              <a:gd name="T120" fmla="*/ 1295 w 3192"/>
              <a:gd name="T121" fmla="*/ 4111 h 4508"/>
              <a:gd name="T122" fmla="*/ 830 w 3192"/>
              <a:gd name="T123" fmla="*/ 4083 h 4508"/>
              <a:gd name="T124" fmla="*/ 355 w 3192"/>
              <a:gd name="T125" fmla="*/ 4104 h 4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2" h="4508">
                <a:moveTo>
                  <a:pt x="78" y="4284"/>
                </a:moveTo>
                <a:lnTo>
                  <a:pt x="78" y="4284"/>
                </a:lnTo>
                <a:lnTo>
                  <a:pt x="81" y="4298"/>
                </a:lnTo>
                <a:lnTo>
                  <a:pt x="85" y="4312"/>
                </a:lnTo>
                <a:lnTo>
                  <a:pt x="94" y="4336"/>
                </a:lnTo>
                <a:lnTo>
                  <a:pt x="105" y="4358"/>
                </a:lnTo>
                <a:lnTo>
                  <a:pt x="118" y="4379"/>
                </a:lnTo>
                <a:lnTo>
                  <a:pt x="133" y="4396"/>
                </a:lnTo>
                <a:lnTo>
                  <a:pt x="147" y="4413"/>
                </a:lnTo>
                <a:lnTo>
                  <a:pt x="164" y="4425"/>
                </a:lnTo>
                <a:lnTo>
                  <a:pt x="179" y="4438"/>
                </a:lnTo>
                <a:lnTo>
                  <a:pt x="195" y="4448"/>
                </a:lnTo>
                <a:lnTo>
                  <a:pt x="210" y="4456"/>
                </a:lnTo>
                <a:lnTo>
                  <a:pt x="235" y="4467"/>
                </a:lnTo>
                <a:lnTo>
                  <a:pt x="254" y="4474"/>
                </a:lnTo>
                <a:lnTo>
                  <a:pt x="261" y="4477"/>
                </a:lnTo>
                <a:lnTo>
                  <a:pt x="539" y="4508"/>
                </a:lnTo>
                <a:lnTo>
                  <a:pt x="953" y="4504"/>
                </a:lnTo>
                <a:lnTo>
                  <a:pt x="953" y="4504"/>
                </a:lnTo>
                <a:lnTo>
                  <a:pt x="1257" y="4494"/>
                </a:lnTo>
                <a:lnTo>
                  <a:pt x="1471" y="4487"/>
                </a:lnTo>
                <a:lnTo>
                  <a:pt x="1546" y="4484"/>
                </a:lnTo>
                <a:lnTo>
                  <a:pt x="1579" y="4481"/>
                </a:lnTo>
                <a:lnTo>
                  <a:pt x="1579" y="4481"/>
                </a:lnTo>
                <a:lnTo>
                  <a:pt x="1666" y="4467"/>
                </a:lnTo>
                <a:lnTo>
                  <a:pt x="1667" y="4467"/>
                </a:lnTo>
                <a:lnTo>
                  <a:pt x="1669" y="4466"/>
                </a:lnTo>
                <a:lnTo>
                  <a:pt x="1669" y="4466"/>
                </a:lnTo>
                <a:lnTo>
                  <a:pt x="1711" y="4415"/>
                </a:lnTo>
                <a:lnTo>
                  <a:pt x="1745" y="4371"/>
                </a:lnTo>
                <a:lnTo>
                  <a:pt x="1761" y="4350"/>
                </a:lnTo>
                <a:lnTo>
                  <a:pt x="1774" y="4331"/>
                </a:lnTo>
                <a:lnTo>
                  <a:pt x="1774" y="4331"/>
                </a:lnTo>
                <a:lnTo>
                  <a:pt x="1774" y="4330"/>
                </a:lnTo>
                <a:lnTo>
                  <a:pt x="1774" y="4330"/>
                </a:lnTo>
                <a:lnTo>
                  <a:pt x="1778" y="4314"/>
                </a:lnTo>
                <a:lnTo>
                  <a:pt x="1782" y="4299"/>
                </a:lnTo>
                <a:lnTo>
                  <a:pt x="1785" y="4285"/>
                </a:lnTo>
                <a:lnTo>
                  <a:pt x="1787" y="4270"/>
                </a:lnTo>
                <a:lnTo>
                  <a:pt x="1787" y="4256"/>
                </a:lnTo>
                <a:lnTo>
                  <a:pt x="1787" y="4242"/>
                </a:lnTo>
                <a:lnTo>
                  <a:pt x="1784" y="4215"/>
                </a:lnTo>
                <a:lnTo>
                  <a:pt x="1784" y="4215"/>
                </a:lnTo>
                <a:lnTo>
                  <a:pt x="1781" y="4201"/>
                </a:lnTo>
                <a:lnTo>
                  <a:pt x="1777" y="4188"/>
                </a:lnTo>
                <a:lnTo>
                  <a:pt x="1768" y="4163"/>
                </a:lnTo>
                <a:lnTo>
                  <a:pt x="1757" y="4139"/>
                </a:lnTo>
                <a:lnTo>
                  <a:pt x="1745" y="4120"/>
                </a:lnTo>
                <a:lnTo>
                  <a:pt x="1731" y="4101"/>
                </a:lnTo>
                <a:lnTo>
                  <a:pt x="1718" y="4086"/>
                </a:lnTo>
                <a:lnTo>
                  <a:pt x="1704" y="4072"/>
                </a:lnTo>
                <a:lnTo>
                  <a:pt x="1691" y="4062"/>
                </a:lnTo>
                <a:lnTo>
                  <a:pt x="1691" y="4062"/>
                </a:lnTo>
                <a:lnTo>
                  <a:pt x="1767" y="4061"/>
                </a:lnTo>
                <a:lnTo>
                  <a:pt x="1866" y="4056"/>
                </a:lnTo>
                <a:lnTo>
                  <a:pt x="1866" y="4056"/>
                </a:lnTo>
                <a:lnTo>
                  <a:pt x="1893" y="4048"/>
                </a:lnTo>
                <a:lnTo>
                  <a:pt x="1915" y="4037"/>
                </a:lnTo>
                <a:lnTo>
                  <a:pt x="1935" y="4026"/>
                </a:lnTo>
                <a:lnTo>
                  <a:pt x="1952" y="4013"/>
                </a:lnTo>
                <a:lnTo>
                  <a:pt x="1967" y="3998"/>
                </a:lnTo>
                <a:lnTo>
                  <a:pt x="1980" y="3984"/>
                </a:lnTo>
                <a:lnTo>
                  <a:pt x="1990" y="3968"/>
                </a:lnTo>
                <a:lnTo>
                  <a:pt x="1998" y="3951"/>
                </a:lnTo>
                <a:lnTo>
                  <a:pt x="2005" y="3936"/>
                </a:lnTo>
                <a:lnTo>
                  <a:pt x="2009" y="3920"/>
                </a:lnTo>
                <a:lnTo>
                  <a:pt x="2014" y="3906"/>
                </a:lnTo>
                <a:lnTo>
                  <a:pt x="2016" y="3892"/>
                </a:lnTo>
                <a:lnTo>
                  <a:pt x="2021" y="3870"/>
                </a:lnTo>
                <a:lnTo>
                  <a:pt x="2022" y="3853"/>
                </a:lnTo>
                <a:lnTo>
                  <a:pt x="2022" y="3853"/>
                </a:lnTo>
                <a:lnTo>
                  <a:pt x="2022" y="3838"/>
                </a:lnTo>
                <a:lnTo>
                  <a:pt x="2019" y="3822"/>
                </a:lnTo>
                <a:lnTo>
                  <a:pt x="2016" y="3808"/>
                </a:lnTo>
                <a:lnTo>
                  <a:pt x="2012" y="3796"/>
                </a:lnTo>
                <a:lnTo>
                  <a:pt x="2008" y="3783"/>
                </a:lnTo>
                <a:lnTo>
                  <a:pt x="2004" y="3772"/>
                </a:lnTo>
                <a:lnTo>
                  <a:pt x="1997" y="3761"/>
                </a:lnTo>
                <a:lnTo>
                  <a:pt x="1991" y="3751"/>
                </a:lnTo>
                <a:lnTo>
                  <a:pt x="1977" y="3734"/>
                </a:lnTo>
                <a:lnTo>
                  <a:pt x="1962" y="3719"/>
                </a:lnTo>
                <a:lnTo>
                  <a:pt x="1946" y="3707"/>
                </a:lnTo>
                <a:lnTo>
                  <a:pt x="1929" y="3698"/>
                </a:lnTo>
                <a:lnTo>
                  <a:pt x="1913" y="3689"/>
                </a:lnTo>
                <a:lnTo>
                  <a:pt x="1896" y="3684"/>
                </a:lnTo>
                <a:lnTo>
                  <a:pt x="1882" y="3678"/>
                </a:lnTo>
                <a:lnTo>
                  <a:pt x="1868" y="3675"/>
                </a:lnTo>
                <a:lnTo>
                  <a:pt x="1848" y="3672"/>
                </a:lnTo>
                <a:lnTo>
                  <a:pt x="1841" y="3672"/>
                </a:lnTo>
                <a:lnTo>
                  <a:pt x="1627" y="3668"/>
                </a:lnTo>
                <a:lnTo>
                  <a:pt x="1624" y="3655"/>
                </a:lnTo>
                <a:lnTo>
                  <a:pt x="1735" y="3434"/>
                </a:lnTo>
                <a:lnTo>
                  <a:pt x="2155" y="2541"/>
                </a:lnTo>
                <a:lnTo>
                  <a:pt x="2148" y="2535"/>
                </a:lnTo>
                <a:lnTo>
                  <a:pt x="2154" y="2525"/>
                </a:lnTo>
                <a:lnTo>
                  <a:pt x="2162" y="2532"/>
                </a:lnTo>
                <a:lnTo>
                  <a:pt x="2574" y="1502"/>
                </a:lnTo>
                <a:lnTo>
                  <a:pt x="2568" y="1499"/>
                </a:lnTo>
                <a:lnTo>
                  <a:pt x="2577" y="1474"/>
                </a:lnTo>
                <a:lnTo>
                  <a:pt x="2584" y="1478"/>
                </a:lnTo>
                <a:lnTo>
                  <a:pt x="2951" y="324"/>
                </a:lnTo>
                <a:lnTo>
                  <a:pt x="2975" y="317"/>
                </a:lnTo>
                <a:lnTo>
                  <a:pt x="3045" y="810"/>
                </a:lnTo>
                <a:lnTo>
                  <a:pt x="3004" y="820"/>
                </a:lnTo>
                <a:lnTo>
                  <a:pt x="3022" y="924"/>
                </a:lnTo>
                <a:lnTo>
                  <a:pt x="2983" y="932"/>
                </a:lnTo>
                <a:lnTo>
                  <a:pt x="3045" y="1275"/>
                </a:lnTo>
                <a:lnTo>
                  <a:pt x="3088" y="1266"/>
                </a:lnTo>
                <a:lnTo>
                  <a:pt x="3108" y="1384"/>
                </a:lnTo>
                <a:lnTo>
                  <a:pt x="3114" y="1384"/>
                </a:lnTo>
                <a:lnTo>
                  <a:pt x="3126" y="1458"/>
                </a:lnTo>
                <a:lnTo>
                  <a:pt x="3126" y="1458"/>
                </a:lnTo>
                <a:lnTo>
                  <a:pt x="3126" y="1458"/>
                </a:lnTo>
                <a:lnTo>
                  <a:pt x="3128" y="1465"/>
                </a:lnTo>
                <a:lnTo>
                  <a:pt x="3128" y="1465"/>
                </a:lnTo>
                <a:lnTo>
                  <a:pt x="3129" y="1474"/>
                </a:lnTo>
                <a:lnTo>
                  <a:pt x="3128" y="1484"/>
                </a:lnTo>
                <a:lnTo>
                  <a:pt x="3128" y="1484"/>
                </a:lnTo>
                <a:lnTo>
                  <a:pt x="3126" y="1488"/>
                </a:lnTo>
                <a:lnTo>
                  <a:pt x="3123" y="1489"/>
                </a:lnTo>
                <a:lnTo>
                  <a:pt x="3123" y="1489"/>
                </a:lnTo>
                <a:lnTo>
                  <a:pt x="3119" y="1489"/>
                </a:lnTo>
                <a:lnTo>
                  <a:pt x="3116" y="1489"/>
                </a:lnTo>
                <a:lnTo>
                  <a:pt x="3115" y="1491"/>
                </a:lnTo>
                <a:lnTo>
                  <a:pt x="3115" y="1491"/>
                </a:lnTo>
                <a:lnTo>
                  <a:pt x="3114" y="1491"/>
                </a:lnTo>
                <a:lnTo>
                  <a:pt x="3114" y="1491"/>
                </a:lnTo>
                <a:lnTo>
                  <a:pt x="3112" y="1491"/>
                </a:lnTo>
                <a:lnTo>
                  <a:pt x="3109" y="1489"/>
                </a:lnTo>
                <a:lnTo>
                  <a:pt x="3109" y="1489"/>
                </a:lnTo>
                <a:lnTo>
                  <a:pt x="3108" y="1486"/>
                </a:lnTo>
                <a:lnTo>
                  <a:pt x="3105" y="1478"/>
                </a:lnTo>
                <a:lnTo>
                  <a:pt x="3105" y="1478"/>
                </a:lnTo>
                <a:lnTo>
                  <a:pt x="3104" y="1469"/>
                </a:lnTo>
                <a:lnTo>
                  <a:pt x="3083" y="1471"/>
                </a:lnTo>
                <a:lnTo>
                  <a:pt x="3083" y="1471"/>
                </a:lnTo>
                <a:lnTo>
                  <a:pt x="3083" y="1481"/>
                </a:lnTo>
                <a:lnTo>
                  <a:pt x="3083" y="1481"/>
                </a:lnTo>
                <a:lnTo>
                  <a:pt x="3086" y="1489"/>
                </a:lnTo>
                <a:lnTo>
                  <a:pt x="3088" y="1496"/>
                </a:lnTo>
                <a:lnTo>
                  <a:pt x="3091" y="1502"/>
                </a:lnTo>
                <a:lnTo>
                  <a:pt x="3095" y="1506"/>
                </a:lnTo>
                <a:lnTo>
                  <a:pt x="3095" y="1506"/>
                </a:lnTo>
                <a:lnTo>
                  <a:pt x="3101" y="1510"/>
                </a:lnTo>
                <a:lnTo>
                  <a:pt x="3107" y="1512"/>
                </a:lnTo>
                <a:lnTo>
                  <a:pt x="3112" y="1513"/>
                </a:lnTo>
                <a:lnTo>
                  <a:pt x="3118" y="1512"/>
                </a:lnTo>
                <a:lnTo>
                  <a:pt x="3118" y="1512"/>
                </a:lnTo>
                <a:lnTo>
                  <a:pt x="3121" y="1512"/>
                </a:lnTo>
                <a:lnTo>
                  <a:pt x="3121" y="1512"/>
                </a:lnTo>
                <a:lnTo>
                  <a:pt x="3126" y="1512"/>
                </a:lnTo>
                <a:lnTo>
                  <a:pt x="3126" y="1512"/>
                </a:lnTo>
                <a:lnTo>
                  <a:pt x="3126" y="1510"/>
                </a:lnTo>
                <a:lnTo>
                  <a:pt x="3126" y="1510"/>
                </a:lnTo>
                <a:lnTo>
                  <a:pt x="3132" y="1510"/>
                </a:lnTo>
                <a:lnTo>
                  <a:pt x="3136" y="1507"/>
                </a:lnTo>
                <a:lnTo>
                  <a:pt x="3143" y="1502"/>
                </a:lnTo>
                <a:lnTo>
                  <a:pt x="3147" y="1495"/>
                </a:lnTo>
                <a:lnTo>
                  <a:pt x="3149" y="1488"/>
                </a:lnTo>
                <a:lnTo>
                  <a:pt x="3149" y="1488"/>
                </a:lnTo>
                <a:lnTo>
                  <a:pt x="3150" y="1481"/>
                </a:lnTo>
                <a:lnTo>
                  <a:pt x="3150" y="1474"/>
                </a:lnTo>
                <a:lnTo>
                  <a:pt x="3149" y="1461"/>
                </a:lnTo>
                <a:lnTo>
                  <a:pt x="3149" y="1461"/>
                </a:lnTo>
                <a:lnTo>
                  <a:pt x="3147" y="1453"/>
                </a:lnTo>
                <a:lnTo>
                  <a:pt x="3135" y="1380"/>
                </a:lnTo>
                <a:lnTo>
                  <a:pt x="3142" y="1378"/>
                </a:lnTo>
                <a:lnTo>
                  <a:pt x="3126" y="1261"/>
                </a:lnTo>
                <a:lnTo>
                  <a:pt x="3192" y="1249"/>
                </a:lnTo>
                <a:lnTo>
                  <a:pt x="3135" y="903"/>
                </a:lnTo>
                <a:lnTo>
                  <a:pt x="3112" y="906"/>
                </a:lnTo>
                <a:lnTo>
                  <a:pt x="3095" y="805"/>
                </a:lnTo>
                <a:lnTo>
                  <a:pt x="3056" y="809"/>
                </a:lnTo>
                <a:lnTo>
                  <a:pt x="2985" y="313"/>
                </a:lnTo>
                <a:lnTo>
                  <a:pt x="3015" y="303"/>
                </a:lnTo>
                <a:lnTo>
                  <a:pt x="2983" y="293"/>
                </a:lnTo>
                <a:lnTo>
                  <a:pt x="2976" y="243"/>
                </a:lnTo>
                <a:lnTo>
                  <a:pt x="2989" y="206"/>
                </a:lnTo>
                <a:lnTo>
                  <a:pt x="2989" y="213"/>
                </a:lnTo>
                <a:lnTo>
                  <a:pt x="3083" y="139"/>
                </a:lnTo>
                <a:lnTo>
                  <a:pt x="3071" y="73"/>
                </a:lnTo>
                <a:lnTo>
                  <a:pt x="3071" y="73"/>
                </a:lnTo>
                <a:lnTo>
                  <a:pt x="3043" y="49"/>
                </a:lnTo>
                <a:lnTo>
                  <a:pt x="3020" y="29"/>
                </a:lnTo>
                <a:lnTo>
                  <a:pt x="2999" y="13"/>
                </a:lnTo>
                <a:lnTo>
                  <a:pt x="2999" y="13"/>
                </a:lnTo>
                <a:lnTo>
                  <a:pt x="2990" y="8"/>
                </a:lnTo>
                <a:lnTo>
                  <a:pt x="2983" y="4"/>
                </a:lnTo>
                <a:lnTo>
                  <a:pt x="2975" y="1"/>
                </a:lnTo>
                <a:lnTo>
                  <a:pt x="2966" y="0"/>
                </a:lnTo>
                <a:lnTo>
                  <a:pt x="2957" y="0"/>
                </a:lnTo>
                <a:lnTo>
                  <a:pt x="2945" y="0"/>
                </a:lnTo>
                <a:lnTo>
                  <a:pt x="2917" y="1"/>
                </a:lnTo>
                <a:lnTo>
                  <a:pt x="2917" y="1"/>
                </a:lnTo>
                <a:lnTo>
                  <a:pt x="2906" y="8"/>
                </a:lnTo>
                <a:lnTo>
                  <a:pt x="2898" y="14"/>
                </a:lnTo>
                <a:lnTo>
                  <a:pt x="2881" y="29"/>
                </a:lnTo>
                <a:lnTo>
                  <a:pt x="2868" y="43"/>
                </a:lnTo>
                <a:lnTo>
                  <a:pt x="2860" y="57"/>
                </a:lnTo>
                <a:lnTo>
                  <a:pt x="2853" y="69"/>
                </a:lnTo>
                <a:lnTo>
                  <a:pt x="2849" y="79"/>
                </a:lnTo>
                <a:lnTo>
                  <a:pt x="2846" y="88"/>
                </a:lnTo>
                <a:lnTo>
                  <a:pt x="2847" y="149"/>
                </a:lnTo>
                <a:lnTo>
                  <a:pt x="2758" y="332"/>
                </a:lnTo>
                <a:lnTo>
                  <a:pt x="2780" y="346"/>
                </a:lnTo>
                <a:lnTo>
                  <a:pt x="2714" y="494"/>
                </a:lnTo>
                <a:lnTo>
                  <a:pt x="964" y="2827"/>
                </a:lnTo>
                <a:lnTo>
                  <a:pt x="964" y="2827"/>
                </a:lnTo>
                <a:lnTo>
                  <a:pt x="963" y="2827"/>
                </a:lnTo>
                <a:lnTo>
                  <a:pt x="963" y="2827"/>
                </a:lnTo>
                <a:lnTo>
                  <a:pt x="954" y="2827"/>
                </a:lnTo>
                <a:lnTo>
                  <a:pt x="946" y="2828"/>
                </a:lnTo>
                <a:lnTo>
                  <a:pt x="936" y="2831"/>
                </a:lnTo>
                <a:lnTo>
                  <a:pt x="926" y="2835"/>
                </a:lnTo>
                <a:lnTo>
                  <a:pt x="916" y="2841"/>
                </a:lnTo>
                <a:lnTo>
                  <a:pt x="909" y="2848"/>
                </a:lnTo>
                <a:lnTo>
                  <a:pt x="902" y="2858"/>
                </a:lnTo>
                <a:lnTo>
                  <a:pt x="897" y="2869"/>
                </a:lnTo>
                <a:lnTo>
                  <a:pt x="897" y="2869"/>
                </a:lnTo>
                <a:lnTo>
                  <a:pt x="865" y="2887"/>
                </a:lnTo>
                <a:lnTo>
                  <a:pt x="827" y="2910"/>
                </a:lnTo>
                <a:lnTo>
                  <a:pt x="790" y="2932"/>
                </a:lnTo>
                <a:lnTo>
                  <a:pt x="775" y="2943"/>
                </a:lnTo>
                <a:lnTo>
                  <a:pt x="765" y="2952"/>
                </a:lnTo>
                <a:lnTo>
                  <a:pt x="765" y="2952"/>
                </a:lnTo>
                <a:lnTo>
                  <a:pt x="759" y="2959"/>
                </a:lnTo>
                <a:lnTo>
                  <a:pt x="755" y="2967"/>
                </a:lnTo>
                <a:lnTo>
                  <a:pt x="755" y="2967"/>
                </a:lnTo>
                <a:lnTo>
                  <a:pt x="748" y="2977"/>
                </a:lnTo>
                <a:lnTo>
                  <a:pt x="743" y="2988"/>
                </a:lnTo>
                <a:lnTo>
                  <a:pt x="736" y="2999"/>
                </a:lnTo>
                <a:lnTo>
                  <a:pt x="730" y="3013"/>
                </a:lnTo>
                <a:lnTo>
                  <a:pt x="720" y="3043"/>
                </a:lnTo>
                <a:lnTo>
                  <a:pt x="710" y="3076"/>
                </a:lnTo>
                <a:lnTo>
                  <a:pt x="702" y="3111"/>
                </a:lnTo>
                <a:lnTo>
                  <a:pt x="695" y="3149"/>
                </a:lnTo>
                <a:lnTo>
                  <a:pt x="689" y="3186"/>
                </a:lnTo>
                <a:lnTo>
                  <a:pt x="685" y="3222"/>
                </a:lnTo>
                <a:lnTo>
                  <a:pt x="719" y="3106"/>
                </a:lnTo>
                <a:lnTo>
                  <a:pt x="681" y="3109"/>
                </a:lnTo>
                <a:lnTo>
                  <a:pt x="502" y="3120"/>
                </a:lnTo>
                <a:lnTo>
                  <a:pt x="502" y="3120"/>
                </a:lnTo>
                <a:lnTo>
                  <a:pt x="489" y="3061"/>
                </a:lnTo>
                <a:lnTo>
                  <a:pt x="489" y="3061"/>
                </a:lnTo>
                <a:lnTo>
                  <a:pt x="488" y="3054"/>
                </a:lnTo>
                <a:lnTo>
                  <a:pt x="485" y="3047"/>
                </a:lnTo>
                <a:lnTo>
                  <a:pt x="479" y="3039"/>
                </a:lnTo>
                <a:lnTo>
                  <a:pt x="474" y="3033"/>
                </a:lnTo>
                <a:lnTo>
                  <a:pt x="472" y="3030"/>
                </a:lnTo>
                <a:lnTo>
                  <a:pt x="402" y="2985"/>
                </a:lnTo>
                <a:lnTo>
                  <a:pt x="402" y="2985"/>
                </a:lnTo>
                <a:lnTo>
                  <a:pt x="399" y="2989"/>
                </a:lnTo>
                <a:lnTo>
                  <a:pt x="397" y="2994"/>
                </a:lnTo>
                <a:lnTo>
                  <a:pt x="394" y="3003"/>
                </a:lnTo>
                <a:lnTo>
                  <a:pt x="392" y="3013"/>
                </a:lnTo>
                <a:lnTo>
                  <a:pt x="394" y="3023"/>
                </a:lnTo>
                <a:lnTo>
                  <a:pt x="397" y="3040"/>
                </a:lnTo>
                <a:lnTo>
                  <a:pt x="399" y="3047"/>
                </a:lnTo>
                <a:lnTo>
                  <a:pt x="447" y="3079"/>
                </a:lnTo>
                <a:lnTo>
                  <a:pt x="454" y="3123"/>
                </a:lnTo>
                <a:lnTo>
                  <a:pt x="369" y="3128"/>
                </a:lnTo>
                <a:lnTo>
                  <a:pt x="369" y="3128"/>
                </a:lnTo>
                <a:lnTo>
                  <a:pt x="350" y="3130"/>
                </a:lnTo>
                <a:lnTo>
                  <a:pt x="329" y="3134"/>
                </a:lnTo>
                <a:lnTo>
                  <a:pt x="303" y="3141"/>
                </a:lnTo>
                <a:lnTo>
                  <a:pt x="287" y="3145"/>
                </a:lnTo>
                <a:lnTo>
                  <a:pt x="272" y="3151"/>
                </a:lnTo>
                <a:lnTo>
                  <a:pt x="255" y="3158"/>
                </a:lnTo>
                <a:lnTo>
                  <a:pt x="238" y="3166"/>
                </a:lnTo>
                <a:lnTo>
                  <a:pt x="221" y="3176"/>
                </a:lnTo>
                <a:lnTo>
                  <a:pt x="203" y="3187"/>
                </a:lnTo>
                <a:lnTo>
                  <a:pt x="186" y="3200"/>
                </a:lnTo>
                <a:lnTo>
                  <a:pt x="171" y="3215"/>
                </a:lnTo>
                <a:lnTo>
                  <a:pt x="171" y="3215"/>
                </a:lnTo>
                <a:lnTo>
                  <a:pt x="150" y="3233"/>
                </a:lnTo>
                <a:lnTo>
                  <a:pt x="136" y="3249"/>
                </a:lnTo>
                <a:lnTo>
                  <a:pt x="122" y="3267"/>
                </a:lnTo>
                <a:lnTo>
                  <a:pt x="108" y="3287"/>
                </a:lnTo>
                <a:lnTo>
                  <a:pt x="95" y="3309"/>
                </a:lnTo>
                <a:lnTo>
                  <a:pt x="91" y="3320"/>
                </a:lnTo>
                <a:lnTo>
                  <a:pt x="87" y="3333"/>
                </a:lnTo>
                <a:lnTo>
                  <a:pt x="84" y="3344"/>
                </a:lnTo>
                <a:lnTo>
                  <a:pt x="83" y="3357"/>
                </a:lnTo>
                <a:lnTo>
                  <a:pt x="83" y="3357"/>
                </a:lnTo>
                <a:lnTo>
                  <a:pt x="87" y="3382"/>
                </a:lnTo>
                <a:lnTo>
                  <a:pt x="88" y="3395"/>
                </a:lnTo>
                <a:lnTo>
                  <a:pt x="87" y="3400"/>
                </a:lnTo>
                <a:lnTo>
                  <a:pt x="85" y="3402"/>
                </a:lnTo>
                <a:lnTo>
                  <a:pt x="39" y="3406"/>
                </a:lnTo>
                <a:lnTo>
                  <a:pt x="39" y="3406"/>
                </a:lnTo>
                <a:lnTo>
                  <a:pt x="34" y="3410"/>
                </a:lnTo>
                <a:lnTo>
                  <a:pt x="27" y="3416"/>
                </a:lnTo>
                <a:lnTo>
                  <a:pt x="20" y="3426"/>
                </a:lnTo>
                <a:lnTo>
                  <a:pt x="13" y="3438"/>
                </a:lnTo>
                <a:lnTo>
                  <a:pt x="7" y="3455"/>
                </a:lnTo>
                <a:lnTo>
                  <a:pt x="3" y="3476"/>
                </a:lnTo>
                <a:lnTo>
                  <a:pt x="1" y="3489"/>
                </a:lnTo>
                <a:lnTo>
                  <a:pt x="0" y="3503"/>
                </a:lnTo>
                <a:lnTo>
                  <a:pt x="0" y="3503"/>
                </a:lnTo>
                <a:lnTo>
                  <a:pt x="0" y="3577"/>
                </a:lnTo>
                <a:lnTo>
                  <a:pt x="0" y="3625"/>
                </a:lnTo>
                <a:lnTo>
                  <a:pt x="3" y="3675"/>
                </a:lnTo>
                <a:lnTo>
                  <a:pt x="7" y="3727"/>
                </a:lnTo>
                <a:lnTo>
                  <a:pt x="14" y="3780"/>
                </a:lnTo>
                <a:lnTo>
                  <a:pt x="18" y="3806"/>
                </a:lnTo>
                <a:lnTo>
                  <a:pt x="24" y="3829"/>
                </a:lnTo>
                <a:lnTo>
                  <a:pt x="29" y="3853"/>
                </a:lnTo>
                <a:lnTo>
                  <a:pt x="36" y="3876"/>
                </a:lnTo>
                <a:lnTo>
                  <a:pt x="345" y="3888"/>
                </a:lnTo>
                <a:lnTo>
                  <a:pt x="172" y="4017"/>
                </a:lnTo>
                <a:lnTo>
                  <a:pt x="178" y="4093"/>
                </a:lnTo>
                <a:lnTo>
                  <a:pt x="178" y="4093"/>
                </a:lnTo>
                <a:lnTo>
                  <a:pt x="165" y="4100"/>
                </a:lnTo>
                <a:lnTo>
                  <a:pt x="154" y="4108"/>
                </a:lnTo>
                <a:lnTo>
                  <a:pt x="135" y="4125"/>
                </a:lnTo>
                <a:lnTo>
                  <a:pt x="119" y="4145"/>
                </a:lnTo>
                <a:lnTo>
                  <a:pt x="105" y="4163"/>
                </a:lnTo>
                <a:lnTo>
                  <a:pt x="95" y="4184"/>
                </a:lnTo>
                <a:lnTo>
                  <a:pt x="87" y="4205"/>
                </a:lnTo>
                <a:lnTo>
                  <a:pt x="80" y="4226"/>
                </a:lnTo>
                <a:lnTo>
                  <a:pt x="76" y="4247"/>
                </a:lnTo>
                <a:lnTo>
                  <a:pt x="76" y="4247"/>
                </a:lnTo>
                <a:lnTo>
                  <a:pt x="76" y="4249"/>
                </a:lnTo>
                <a:lnTo>
                  <a:pt x="76" y="4249"/>
                </a:lnTo>
                <a:lnTo>
                  <a:pt x="77" y="4267"/>
                </a:lnTo>
                <a:lnTo>
                  <a:pt x="78" y="4284"/>
                </a:lnTo>
                <a:lnTo>
                  <a:pt x="78" y="4284"/>
                </a:lnTo>
                <a:close/>
                <a:moveTo>
                  <a:pt x="1471" y="3916"/>
                </a:moveTo>
                <a:lnTo>
                  <a:pt x="1474" y="3916"/>
                </a:lnTo>
                <a:lnTo>
                  <a:pt x="1485" y="4002"/>
                </a:lnTo>
                <a:lnTo>
                  <a:pt x="1485" y="4002"/>
                </a:lnTo>
                <a:lnTo>
                  <a:pt x="1449" y="3999"/>
                </a:lnTo>
                <a:lnTo>
                  <a:pt x="1419" y="3999"/>
                </a:lnTo>
                <a:lnTo>
                  <a:pt x="1471" y="3916"/>
                </a:lnTo>
                <a:close/>
                <a:moveTo>
                  <a:pt x="1830" y="2423"/>
                </a:moveTo>
                <a:lnTo>
                  <a:pt x="1586" y="2706"/>
                </a:lnTo>
                <a:lnTo>
                  <a:pt x="1586" y="2706"/>
                </a:lnTo>
                <a:lnTo>
                  <a:pt x="1585" y="2706"/>
                </a:lnTo>
                <a:lnTo>
                  <a:pt x="1585" y="2706"/>
                </a:lnTo>
                <a:lnTo>
                  <a:pt x="1574" y="2702"/>
                </a:lnTo>
                <a:lnTo>
                  <a:pt x="1565" y="2699"/>
                </a:lnTo>
                <a:lnTo>
                  <a:pt x="1557" y="2699"/>
                </a:lnTo>
                <a:lnTo>
                  <a:pt x="1551" y="2699"/>
                </a:lnTo>
                <a:lnTo>
                  <a:pt x="1546" y="2701"/>
                </a:lnTo>
                <a:lnTo>
                  <a:pt x="1541" y="2702"/>
                </a:lnTo>
                <a:lnTo>
                  <a:pt x="1537" y="2706"/>
                </a:lnTo>
                <a:lnTo>
                  <a:pt x="1537" y="2706"/>
                </a:lnTo>
                <a:lnTo>
                  <a:pt x="1396" y="2865"/>
                </a:lnTo>
                <a:lnTo>
                  <a:pt x="1396" y="2865"/>
                </a:lnTo>
                <a:lnTo>
                  <a:pt x="1370" y="2858"/>
                </a:lnTo>
                <a:lnTo>
                  <a:pt x="1359" y="2855"/>
                </a:lnTo>
                <a:lnTo>
                  <a:pt x="1016" y="2859"/>
                </a:lnTo>
                <a:lnTo>
                  <a:pt x="1016" y="2859"/>
                </a:lnTo>
                <a:lnTo>
                  <a:pt x="1010" y="2851"/>
                </a:lnTo>
                <a:lnTo>
                  <a:pt x="2622" y="700"/>
                </a:lnTo>
                <a:lnTo>
                  <a:pt x="2323" y="1364"/>
                </a:lnTo>
                <a:lnTo>
                  <a:pt x="2326" y="1366"/>
                </a:lnTo>
                <a:lnTo>
                  <a:pt x="2316" y="1392"/>
                </a:lnTo>
                <a:lnTo>
                  <a:pt x="2311" y="1391"/>
                </a:lnTo>
                <a:lnTo>
                  <a:pt x="1928" y="2356"/>
                </a:lnTo>
                <a:lnTo>
                  <a:pt x="1928" y="2356"/>
                </a:lnTo>
                <a:lnTo>
                  <a:pt x="1921" y="2349"/>
                </a:lnTo>
                <a:lnTo>
                  <a:pt x="1911" y="2343"/>
                </a:lnTo>
                <a:lnTo>
                  <a:pt x="1899" y="2342"/>
                </a:lnTo>
                <a:lnTo>
                  <a:pt x="1885" y="2342"/>
                </a:lnTo>
                <a:lnTo>
                  <a:pt x="1885" y="2342"/>
                </a:lnTo>
                <a:lnTo>
                  <a:pt x="1871" y="2344"/>
                </a:lnTo>
                <a:lnTo>
                  <a:pt x="1858" y="2347"/>
                </a:lnTo>
                <a:lnTo>
                  <a:pt x="1848" y="2353"/>
                </a:lnTo>
                <a:lnTo>
                  <a:pt x="1841" y="2358"/>
                </a:lnTo>
                <a:lnTo>
                  <a:pt x="1836" y="2364"/>
                </a:lnTo>
                <a:lnTo>
                  <a:pt x="1830" y="2371"/>
                </a:lnTo>
                <a:lnTo>
                  <a:pt x="1827" y="2378"/>
                </a:lnTo>
                <a:lnTo>
                  <a:pt x="1826" y="2385"/>
                </a:lnTo>
                <a:lnTo>
                  <a:pt x="1824" y="2399"/>
                </a:lnTo>
                <a:lnTo>
                  <a:pt x="1827" y="2412"/>
                </a:lnTo>
                <a:lnTo>
                  <a:pt x="1830" y="2423"/>
                </a:lnTo>
                <a:lnTo>
                  <a:pt x="1830" y="2423"/>
                </a:lnTo>
                <a:close/>
                <a:moveTo>
                  <a:pt x="2180" y="2103"/>
                </a:moveTo>
                <a:lnTo>
                  <a:pt x="2171" y="2109"/>
                </a:lnTo>
                <a:lnTo>
                  <a:pt x="2178" y="2092"/>
                </a:lnTo>
                <a:lnTo>
                  <a:pt x="2180" y="2103"/>
                </a:lnTo>
                <a:close/>
                <a:moveTo>
                  <a:pt x="2156" y="2117"/>
                </a:moveTo>
                <a:lnTo>
                  <a:pt x="2112" y="2143"/>
                </a:lnTo>
                <a:lnTo>
                  <a:pt x="2155" y="2026"/>
                </a:lnTo>
                <a:lnTo>
                  <a:pt x="2172" y="2077"/>
                </a:lnTo>
                <a:lnTo>
                  <a:pt x="2156" y="2117"/>
                </a:lnTo>
                <a:close/>
                <a:moveTo>
                  <a:pt x="2319" y="1719"/>
                </a:moveTo>
                <a:lnTo>
                  <a:pt x="2316" y="1720"/>
                </a:lnTo>
                <a:lnTo>
                  <a:pt x="2318" y="1716"/>
                </a:lnTo>
                <a:lnTo>
                  <a:pt x="2319" y="1719"/>
                </a:lnTo>
                <a:close/>
                <a:moveTo>
                  <a:pt x="2301" y="1730"/>
                </a:moveTo>
                <a:lnTo>
                  <a:pt x="2250" y="1763"/>
                </a:lnTo>
                <a:lnTo>
                  <a:pt x="2298" y="1648"/>
                </a:lnTo>
                <a:lnTo>
                  <a:pt x="2313" y="1699"/>
                </a:lnTo>
                <a:lnTo>
                  <a:pt x="2301" y="1730"/>
                </a:lnTo>
                <a:close/>
                <a:moveTo>
                  <a:pt x="2629" y="855"/>
                </a:moveTo>
                <a:lnTo>
                  <a:pt x="2622" y="864"/>
                </a:lnTo>
                <a:lnTo>
                  <a:pt x="2634" y="836"/>
                </a:lnTo>
                <a:lnTo>
                  <a:pt x="2636" y="839"/>
                </a:lnTo>
                <a:lnTo>
                  <a:pt x="2629" y="855"/>
                </a:lnTo>
                <a:close/>
                <a:moveTo>
                  <a:pt x="2567" y="970"/>
                </a:moveTo>
                <a:lnTo>
                  <a:pt x="2599" y="935"/>
                </a:lnTo>
                <a:lnTo>
                  <a:pt x="2573" y="1004"/>
                </a:lnTo>
                <a:lnTo>
                  <a:pt x="2567" y="970"/>
                </a:lnTo>
                <a:close/>
                <a:moveTo>
                  <a:pt x="2383" y="1353"/>
                </a:moveTo>
                <a:lnTo>
                  <a:pt x="2459" y="1310"/>
                </a:lnTo>
                <a:lnTo>
                  <a:pt x="2434" y="1376"/>
                </a:lnTo>
                <a:lnTo>
                  <a:pt x="2383" y="1353"/>
                </a:lnTo>
                <a:close/>
                <a:moveTo>
                  <a:pt x="2494" y="1249"/>
                </a:moveTo>
                <a:lnTo>
                  <a:pt x="2493" y="1249"/>
                </a:lnTo>
                <a:lnTo>
                  <a:pt x="2493" y="1248"/>
                </a:lnTo>
                <a:lnTo>
                  <a:pt x="2494" y="1249"/>
                </a:lnTo>
                <a:close/>
                <a:moveTo>
                  <a:pt x="2524" y="1398"/>
                </a:moveTo>
                <a:lnTo>
                  <a:pt x="2519" y="1411"/>
                </a:lnTo>
                <a:lnTo>
                  <a:pt x="2444" y="1380"/>
                </a:lnTo>
                <a:lnTo>
                  <a:pt x="2473" y="1300"/>
                </a:lnTo>
                <a:lnTo>
                  <a:pt x="2501" y="1284"/>
                </a:lnTo>
                <a:lnTo>
                  <a:pt x="2524" y="1398"/>
                </a:lnTo>
                <a:close/>
                <a:moveTo>
                  <a:pt x="2431" y="1293"/>
                </a:moveTo>
                <a:lnTo>
                  <a:pt x="2475" y="1200"/>
                </a:lnTo>
                <a:lnTo>
                  <a:pt x="2483" y="1195"/>
                </a:lnTo>
                <a:lnTo>
                  <a:pt x="2490" y="1228"/>
                </a:lnTo>
                <a:lnTo>
                  <a:pt x="2477" y="1261"/>
                </a:lnTo>
                <a:lnTo>
                  <a:pt x="2431" y="1293"/>
                </a:lnTo>
                <a:close/>
                <a:moveTo>
                  <a:pt x="2505" y="1134"/>
                </a:moveTo>
                <a:lnTo>
                  <a:pt x="2540" y="1061"/>
                </a:lnTo>
                <a:lnTo>
                  <a:pt x="2545" y="1082"/>
                </a:lnTo>
                <a:lnTo>
                  <a:pt x="2529" y="1122"/>
                </a:lnTo>
                <a:lnTo>
                  <a:pt x="2507" y="1139"/>
                </a:lnTo>
                <a:lnTo>
                  <a:pt x="2505" y="1134"/>
                </a:lnTo>
                <a:close/>
                <a:moveTo>
                  <a:pt x="2547" y="1102"/>
                </a:moveTo>
                <a:lnTo>
                  <a:pt x="2549" y="1108"/>
                </a:lnTo>
                <a:lnTo>
                  <a:pt x="2545" y="1111"/>
                </a:lnTo>
                <a:lnTo>
                  <a:pt x="2547" y="1102"/>
                </a:lnTo>
                <a:close/>
                <a:moveTo>
                  <a:pt x="2566" y="1196"/>
                </a:moveTo>
                <a:lnTo>
                  <a:pt x="2525" y="1226"/>
                </a:lnTo>
                <a:lnTo>
                  <a:pt x="2517" y="1186"/>
                </a:lnTo>
                <a:lnTo>
                  <a:pt x="2526" y="1161"/>
                </a:lnTo>
                <a:lnTo>
                  <a:pt x="2554" y="1139"/>
                </a:lnTo>
                <a:lnTo>
                  <a:pt x="2566" y="1196"/>
                </a:lnTo>
                <a:close/>
                <a:moveTo>
                  <a:pt x="2347" y="1526"/>
                </a:moveTo>
                <a:lnTo>
                  <a:pt x="2358" y="1568"/>
                </a:lnTo>
                <a:lnTo>
                  <a:pt x="2320" y="1591"/>
                </a:lnTo>
                <a:lnTo>
                  <a:pt x="2347" y="1526"/>
                </a:lnTo>
                <a:close/>
                <a:moveTo>
                  <a:pt x="2406" y="1451"/>
                </a:moveTo>
                <a:lnTo>
                  <a:pt x="2382" y="1513"/>
                </a:lnTo>
                <a:lnTo>
                  <a:pt x="2360" y="1434"/>
                </a:lnTo>
                <a:lnTo>
                  <a:pt x="2406" y="1451"/>
                </a:lnTo>
                <a:close/>
                <a:moveTo>
                  <a:pt x="2344" y="1617"/>
                </a:moveTo>
                <a:lnTo>
                  <a:pt x="2332" y="1648"/>
                </a:lnTo>
                <a:lnTo>
                  <a:pt x="2327" y="1627"/>
                </a:lnTo>
                <a:lnTo>
                  <a:pt x="2344" y="1617"/>
                </a:lnTo>
                <a:close/>
                <a:moveTo>
                  <a:pt x="2281" y="1785"/>
                </a:moveTo>
                <a:lnTo>
                  <a:pt x="2231" y="1917"/>
                </a:lnTo>
                <a:lnTo>
                  <a:pt x="2207" y="1833"/>
                </a:lnTo>
                <a:lnTo>
                  <a:pt x="2281" y="1785"/>
                </a:lnTo>
                <a:close/>
                <a:moveTo>
                  <a:pt x="2201" y="1998"/>
                </a:moveTo>
                <a:lnTo>
                  <a:pt x="2192" y="2022"/>
                </a:lnTo>
                <a:lnTo>
                  <a:pt x="2186" y="2007"/>
                </a:lnTo>
                <a:lnTo>
                  <a:pt x="2201" y="1998"/>
                </a:lnTo>
                <a:close/>
                <a:moveTo>
                  <a:pt x="2176" y="1973"/>
                </a:moveTo>
                <a:lnTo>
                  <a:pt x="2175" y="1973"/>
                </a:lnTo>
                <a:lnTo>
                  <a:pt x="2190" y="1934"/>
                </a:lnTo>
                <a:lnTo>
                  <a:pt x="2197" y="1962"/>
                </a:lnTo>
                <a:lnTo>
                  <a:pt x="2176" y="1973"/>
                </a:lnTo>
                <a:close/>
                <a:moveTo>
                  <a:pt x="2137" y="2169"/>
                </a:moveTo>
                <a:lnTo>
                  <a:pt x="2082" y="2315"/>
                </a:lnTo>
                <a:lnTo>
                  <a:pt x="2079" y="2316"/>
                </a:lnTo>
                <a:lnTo>
                  <a:pt x="2065" y="2267"/>
                </a:lnTo>
                <a:lnTo>
                  <a:pt x="2092" y="2196"/>
                </a:lnTo>
                <a:lnTo>
                  <a:pt x="2137" y="2169"/>
                </a:lnTo>
                <a:close/>
                <a:moveTo>
                  <a:pt x="2026" y="2423"/>
                </a:moveTo>
                <a:lnTo>
                  <a:pt x="2054" y="2367"/>
                </a:lnTo>
                <a:lnTo>
                  <a:pt x="2078" y="2445"/>
                </a:lnTo>
                <a:lnTo>
                  <a:pt x="2026" y="2423"/>
                </a:lnTo>
                <a:close/>
                <a:moveTo>
                  <a:pt x="1316" y="3421"/>
                </a:moveTo>
                <a:lnTo>
                  <a:pt x="1305" y="3313"/>
                </a:lnTo>
                <a:lnTo>
                  <a:pt x="1298" y="3313"/>
                </a:lnTo>
                <a:lnTo>
                  <a:pt x="1274" y="3172"/>
                </a:lnTo>
                <a:lnTo>
                  <a:pt x="1320" y="3124"/>
                </a:lnTo>
                <a:lnTo>
                  <a:pt x="1320" y="3124"/>
                </a:lnTo>
                <a:lnTo>
                  <a:pt x="1404" y="3309"/>
                </a:lnTo>
                <a:lnTo>
                  <a:pt x="1453" y="3416"/>
                </a:lnTo>
                <a:lnTo>
                  <a:pt x="1316" y="3421"/>
                </a:lnTo>
                <a:close/>
                <a:moveTo>
                  <a:pt x="1279" y="3315"/>
                </a:moveTo>
                <a:lnTo>
                  <a:pt x="1222" y="3316"/>
                </a:lnTo>
                <a:lnTo>
                  <a:pt x="1209" y="3239"/>
                </a:lnTo>
                <a:lnTo>
                  <a:pt x="1258" y="3189"/>
                </a:lnTo>
                <a:lnTo>
                  <a:pt x="1279" y="3315"/>
                </a:lnTo>
                <a:close/>
                <a:moveTo>
                  <a:pt x="1174" y="3032"/>
                </a:moveTo>
                <a:lnTo>
                  <a:pt x="1232" y="3030"/>
                </a:lnTo>
                <a:lnTo>
                  <a:pt x="1234" y="3044"/>
                </a:lnTo>
                <a:lnTo>
                  <a:pt x="1234" y="3044"/>
                </a:lnTo>
                <a:lnTo>
                  <a:pt x="1185" y="3097"/>
                </a:lnTo>
                <a:lnTo>
                  <a:pt x="1174" y="3032"/>
                </a:lnTo>
                <a:close/>
                <a:moveTo>
                  <a:pt x="1463" y="2975"/>
                </a:moveTo>
                <a:lnTo>
                  <a:pt x="1624" y="3316"/>
                </a:lnTo>
                <a:lnTo>
                  <a:pt x="1567" y="3507"/>
                </a:lnTo>
                <a:lnTo>
                  <a:pt x="1564" y="3508"/>
                </a:lnTo>
                <a:lnTo>
                  <a:pt x="1363" y="3079"/>
                </a:lnTo>
                <a:lnTo>
                  <a:pt x="1463" y="2975"/>
                </a:lnTo>
                <a:close/>
                <a:moveTo>
                  <a:pt x="1530" y="3585"/>
                </a:moveTo>
                <a:lnTo>
                  <a:pt x="1504" y="3650"/>
                </a:lnTo>
                <a:lnTo>
                  <a:pt x="1504" y="3650"/>
                </a:lnTo>
                <a:lnTo>
                  <a:pt x="1494" y="3647"/>
                </a:lnTo>
                <a:lnTo>
                  <a:pt x="1483" y="3646"/>
                </a:lnTo>
                <a:lnTo>
                  <a:pt x="1468" y="3644"/>
                </a:lnTo>
                <a:lnTo>
                  <a:pt x="1452" y="3646"/>
                </a:lnTo>
                <a:lnTo>
                  <a:pt x="1452" y="3646"/>
                </a:lnTo>
                <a:lnTo>
                  <a:pt x="1393" y="3647"/>
                </a:lnTo>
                <a:lnTo>
                  <a:pt x="1359" y="3647"/>
                </a:lnTo>
                <a:lnTo>
                  <a:pt x="1342" y="3647"/>
                </a:lnTo>
                <a:lnTo>
                  <a:pt x="1338" y="3639"/>
                </a:lnTo>
                <a:lnTo>
                  <a:pt x="1321" y="3479"/>
                </a:lnTo>
                <a:lnTo>
                  <a:pt x="1470" y="3479"/>
                </a:lnTo>
                <a:lnTo>
                  <a:pt x="1530" y="3585"/>
                </a:lnTo>
                <a:close/>
                <a:moveTo>
                  <a:pt x="937" y="3033"/>
                </a:moveTo>
                <a:lnTo>
                  <a:pt x="981" y="3452"/>
                </a:lnTo>
                <a:lnTo>
                  <a:pt x="837" y="3462"/>
                </a:lnTo>
                <a:lnTo>
                  <a:pt x="789" y="3040"/>
                </a:lnTo>
                <a:lnTo>
                  <a:pt x="937" y="3033"/>
                </a:lnTo>
                <a:close/>
                <a:moveTo>
                  <a:pt x="1026" y="3388"/>
                </a:moveTo>
                <a:lnTo>
                  <a:pt x="1026" y="3388"/>
                </a:lnTo>
                <a:lnTo>
                  <a:pt x="1007" y="3198"/>
                </a:lnTo>
                <a:lnTo>
                  <a:pt x="992" y="3034"/>
                </a:lnTo>
                <a:lnTo>
                  <a:pt x="1131" y="3033"/>
                </a:lnTo>
                <a:lnTo>
                  <a:pt x="1148" y="3138"/>
                </a:lnTo>
                <a:lnTo>
                  <a:pt x="1148" y="3138"/>
                </a:lnTo>
                <a:lnTo>
                  <a:pt x="1106" y="3183"/>
                </a:lnTo>
                <a:lnTo>
                  <a:pt x="1106" y="3183"/>
                </a:lnTo>
                <a:lnTo>
                  <a:pt x="1094" y="3197"/>
                </a:lnTo>
                <a:lnTo>
                  <a:pt x="1085" y="3211"/>
                </a:lnTo>
                <a:lnTo>
                  <a:pt x="1079" y="3224"/>
                </a:lnTo>
                <a:lnTo>
                  <a:pt x="1076" y="3235"/>
                </a:lnTo>
                <a:lnTo>
                  <a:pt x="1075" y="3246"/>
                </a:lnTo>
                <a:lnTo>
                  <a:pt x="1075" y="3253"/>
                </a:lnTo>
                <a:lnTo>
                  <a:pt x="1075" y="3260"/>
                </a:lnTo>
                <a:lnTo>
                  <a:pt x="1087" y="3333"/>
                </a:lnTo>
                <a:lnTo>
                  <a:pt x="1073" y="3336"/>
                </a:lnTo>
                <a:lnTo>
                  <a:pt x="1052" y="3433"/>
                </a:lnTo>
                <a:lnTo>
                  <a:pt x="1051" y="3433"/>
                </a:lnTo>
                <a:lnTo>
                  <a:pt x="1051" y="3433"/>
                </a:lnTo>
                <a:lnTo>
                  <a:pt x="1048" y="3431"/>
                </a:lnTo>
                <a:lnTo>
                  <a:pt x="1040" y="3424"/>
                </a:lnTo>
                <a:lnTo>
                  <a:pt x="1036" y="3419"/>
                </a:lnTo>
                <a:lnTo>
                  <a:pt x="1031" y="3410"/>
                </a:lnTo>
                <a:lnTo>
                  <a:pt x="1029" y="3400"/>
                </a:lnTo>
                <a:lnTo>
                  <a:pt x="1026" y="3388"/>
                </a:lnTo>
                <a:lnTo>
                  <a:pt x="1026" y="3388"/>
                </a:lnTo>
                <a:close/>
                <a:moveTo>
                  <a:pt x="2693" y="538"/>
                </a:moveTo>
                <a:lnTo>
                  <a:pt x="2641" y="653"/>
                </a:lnTo>
                <a:lnTo>
                  <a:pt x="1003" y="2842"/>
                </a:lnTo>
                <a:lnTo>
                  <a:pt x="1003" y="2842"/>
                </a:lnTo>
                <a:lnTo>
                  <a:pt x="998" y="2837"/>
                </a:lnTo>
                <a:lnTo>
                  <a:pt x="991" y="2832"/>
                </a:lnTo>
                <a:lnTo>
                  <a:pt x="984" y="2830"/>
                </a:lnTo>
                <a:lnTo>
                  <a:pt x="977" y="2827"/>
                </a:lnTo>
                <a:lnTo>
                  <a:pt x="2693" y="538"/>
                </a:lnTo>
                <a:close/>
                <a:moveTo>
                  <a:pt x="2966" y="273"/>
                </a:moveTo>
                <a:lnTo>
                  <a:pt x="2969" y="268"/>
                </a:lnTo>
                <a:lnTo>
                  <a:pt x="2971" y="279"/>
                </a:lnTo>
                <a:lnTo>
                  <a:pt x="2966" y="273"/>
                </a:lnTo>
                <a:close/>
                <a:moveTo>
                  <a:pt x="2681" y="847"/>
                </a:moveTo>
                <a:lnTo>
                  <a:pt x="2690" y="836"/>
                </a:lnTo>
                <a:lnTo>
                  <a:pt x="2709" y="841"/>
                </a:lnTo>
                <a:lnTo>
                  <a:pt x="2693" y="888"/>
                </a:lnTo>
                <a:lnTo>
                  <a:pt x="2681" y="847"/>
                </a:lnTo>
                <a:close/>
                <a:moveTo>
                  <a:pt x="2672" y="815"/>
                </a:moveTo>
                <a:lnTo>
                  <a:pt x="2665" y="789"/>
                </a:lnTo>
                <a:lnTo>
                  <a:pt x="2697" y="704"/>
                </a:lnTo>
                <a:lnTo>
                  <a:pt x="2823" y="440"/>
                </a:lnTo>
                <a:lnTo>
                  <a:pt x="2804" y="426"/>
                </a:lnTo>
                <a:lnTo>
                  <a:pt x="2837" y="450"/>
                </a:lnTo>
                <a:lnTo>
                  <a:pt x="2739" y="752"/>
                </a:lnTo>
                <a:lnTo>
                  <a:pt x="2672" y="815"/>
                </a:lnTo>
                <a:close/>
                <a:moveTo>
                  <a:pt x="2594" y="1115"/>
                </a:moveTo>
                <a:lnTo>
                  <a:pt x="2626" y="1092"/>
                </a:lnTo>
                <a:lnTo>
                  <a:pt x="2602" y="1162"/>
                </a:lnTo>
                <a:lnTo>
                  <a:pt x="2594" y="1115"/>
                </a:lnTo>
                <a:close/>
                <a:moveTo>
                  <a:pt x="2587" y="1081"/>
                </a:moveTo>
                <a:lnTo>
                  <a:pt x="2591" y="1099"/>
                </a:lnTo>
                <a:lnTo>
                  <a:pt x="2577" y="1025"/>
                </a:lnTo>
                <a:lnTo>
                  <a:pt x="2619" y="914"/>
                </a:lnTo>
                <a:lnTo>
                  <a:pt x="2646" y="885"/>
                </a:lnTo>
                <a:lnTo>
                  <a:pt x="2665" y="972"/>
                </a:lnTo>
                <a:lnTo>
                  <a:pt x="2644" y="1035"/>
                </a:lnTo>
                <a:lnTo>
                  <a:pt x="2587" y="1081"/>
                </a:lnTo>
                <a:close/>
                <a:moveTo>
                  <a:pt x="2578" y="1238"/>
                </a:moveTo>
                <a:lnTo>
                  <a:pt x="2546" y="1332"/>
                </a:lnTo>
                <a:lnTo>
                  <a:pt x="2533" y="1265"/>
                </a:lnTo>
                <a:lnTo>
                  <a:pt x="2578" y="1238"/>
                </a:lnTo>
                <a:close/>
                <a:moveTo>
                  <a:pt x="2402" y="1580"/>
                </a:moveTo>
                <a:lnTo>
                  <a:pt x="2472" y="1537"/>
                </a:lnTo>
                <a:lnTo>
                  <a:pt x="2423" y="1657"/>
                </a:lnTo>
                <a:lnTo>
                  <a:pt x="2402" y="1580"/>
                </a:lnTo>
                <a:close/>
                <a:moveTo>
                  <a:pt x="2392" y="1548"/>
                </a:moveTo>
                <a:lnTo>
                  <a:pt x="2388" y="1531"/>
                </a:lnTo>
                <a:lnTo>
                  <a:pt x="2416" y="1455"/>
                </a:lnTo>
                <a:lnTo>
                  <a:pt x="2493" y="1482"/>
                </a:lnTo>
                <a:lnTo>
                  <a:pt x="2491" y="1486"/>
                </a:lnTo>
                <a:lnTo>
                  <a:pt x="2392" y="1548"/>
                </a:lnTo>
                <a:close/>
                <a:moveTo>
                  <a:pt x="2357" y="1734"/>
                </a:moveTo>
                <a:lnTo>
                  <a:pt x="2396" y="1709"/>
                </a:lnTo>
                <a:lnTo>
                  <a:pt x="2398" y="1715"/>
                </a:lnTo>
                <a:lnTo>
                  <a:pt x="2371" y="1786"/>
                </a:lnTo>
                <a:lnTo>
                  <a:pt x="2357" y="1734"/>
                </a:lnTo>
                <a:close/>
                <a:moveTo>
                  <a:pt x="2347" y="1701"/>
                </a:moveTo>
                <a:lnTo>
                  <a:pt x="2337" y="1664"/>
                </a:lnTo>
                <a:lnTo>
                  <a:pt x="2358" y="1607"/>
                </a:lnTo>
                <a:lnTo>
                  <a:pt x="2368" y="1601"/>
                </a:lnTo>
                <a:lnTo>
                  <a:pt x="2388" y="1674"/>
                </a:lnTo>
                <a:lnTo>
                  <a:pt x="2347" y="1701"/>
                </a:lnTo>
                <a:close/>
                <a:moveTo>
                  <a:pt x="2248" y="1970"/>
                </a:moveTo>
                <a:lnTo>
                  <a:pt x="2315" y="1931"/>
                </a:lnTo>
                <a:lnTo>
                  <a:pt x="2270" y="2049"/>
                </a:lnTo>
                <a:lnTo>
                  <a:pt x="2248" y="1970"/>
                </a:lnTo>
                <a:close/>
                <a:moveTo>
                  <a:pt x="2238" y="1938"/>
                </a:moveTo>
                <a:lnTo>
                  <a:pt x="2236" y="1934"/>
                </a:lnTo>
                <a:lnTo>
                  <a:pt x="2297" y="1774"/>
                </a:lnTo>
                <a:lnTo>
                  <a:pt x="2329" y="1753"/>
                </a:lnTo>
                <a:lnTo>
                  <a:pt x="2353" y="1834"/>
                </a:lnTo>
                <a:lnTo>
                  <a:pt x="2333" y="1885"/>
                </a:lnTo>
                <a:lnTo>
                  <a:pt x="2238" y="1938"/>
                </a:lnTo>
                <a:close/>
                <a:moveTo>
                  <a:pt x="2224" y="2117"/>
                </a:moveTo>
                <a:lnTo>
                  <a:pt x="2236" y="2109"/>
                </a:lnTo>
                <a:lnTo>
                  <a:pt x="2239" y="2119"/>
                </a:lnTo>
                <a:lnTo>
                  <a:pt x="2231" y="2140"/>
                </a:lnTo>
                <a:lnTo>
                  <a:pt x="2224" y="2117"/>
                </a:lnTo>
                <a:close/>
                <a:moveTo>
                  <a:pt x="2213" y="2085"/>
                </a:moveTo>
                <a:lnTo>
                  <a:pt x="2197" y="2039"/>
                </a:lnTo>
                <a:lnTo>
                  <a:pt x="2210" y="2007"/>
                </a:lnTo>
                <a:lnTo>
                  <a:pt x="2228" y="2077"/>
                </a:lnTo>
                <a:lnTo>
                  <a:pt x="2213" y="2085"/>
                </a:lnTo>
                <a:close/>
                <a:moveTo>
                  <a:pt x="2190" y="2248"/>
                </a:moveTo>
                <a:lnTo>
                  <a:pt x="2098" y="2305"/>
                </a:lnTo>
                <a:lnTo>
                  <a:pt x="2152" y="2159"/>
                </a:lnTo>
                <a:lnTo>
                  <a:pt x="2192" y="2137"/>
                </a:lnTo>
                <a:lnTo>
                  <a:pt x="2210" y="2196"/>
                </a:lnTo>
                <a:lnTo>
                  <a:pt x="2190" y="2248"/>
                </a:lnTo>
                <a:close/>
                <a:moveTo>
                  <a:pt x="2117" y="2443"/>
                </a:moveTo>
                <a:lnTo>
                  <a:pt x="2091" y="2350"/>
                </a:lnTo>
                <a:lnTo>
                  <a:pt x="2171" y="2304"/>
                </a:lnTo>
                <a:lnTo>
                  <a:pt x="2117" y="2443"/>
                </a:lnTo>
                <a:close/>
                <a:moveTo>
                  <a:pt x="2070" y="2528"/>
                </a:moveTo>
                <a:lnTo>
                  <a:pt x="1939" y="2600"/>
                </a:lnTo>
                <a:lnTo>
                  <a:pt x="1984" y="2485"/>
                </a:lnTo>
                <a:lnTo>
                  <a:pt x="2070" y="2528"/>
                </a:lnTo>
                <a:close/>
                <a:moveTo>
                  <a:pt x="1897" y="2709"/>
                </a:moveTo>
                <a:lnTo>
                  <a:pt x="1920" y="2652"/>
                </a:lnTo>
                <a:lnTo>
                  <a:pt x="2047" y="2574"/>
                </a:lnTo>
                <a:lnTo>
                  <a:pt x="1918" y="2835"/>
                </a:lnTo>
                <a:lnTo>
                  <a:pt x="1897" y="2709"/>
                </a:lnTo>
                <a:close/>
                <a:moveTo>
                  <a:pt x="1882" y="2615"/>
                </a:moveTo>
                <a:lnTo>
                  <a:pt x="1938" y="2462"/>
                </a:lnTo>
                <a:lnTo>
                  <a:pt x="1951" y="2468"/>
                </a:lnTo>
                <a:lnTo>
                  <a:pt x="1890" y="2628"/>
                </a:lnTo>
                <a:lnTo>
                  <a:pt x="1885" y="2632"/>
                </a:lnTo>
                <a:lnTo>
                  <a:pt x="1882" y="2615"/>
                </a:lnTo>
                <a:close/>
                <a:moveTo>
                  <a:pt x="1869" y="2907"/>
                </a:moveTo>
                <a:lnTo>
                  <a:pt x="1833" y="2929"/>
                </a:lnTo>
                <a:lnTo>
                  <a:pt x="1834" y="2869"/>
                </a:lnTo>
                <a:lnTo>
                  <a:pt x="1869" y="2779"/>
                </a:lnTo>
                <a:lnTo>
                  <a:pt x="1883" y="2873"/>
                </a:lnTo>
                <a:lnTo>
                  <a:pt x="1869" y="2907"/>
                </a:lnTo>
                <a:close/>
                <a:moveTo>
                  <a:pt x="1831" y="3002"/>
                </a:moveTo>
                <a:lnTo>
                  <a:pt x="1831" y="2974"/>
                </a:lnTo>
                <a:lnTo>
                  <a:pt x="1845" y="2967"/>
                </a:lnTo>
                <a:lnTo>
                  <a:pt x="1831" y="3002"/>
                </a:lnTo>
                <a:close/>
                <a:moveTo>
                  <a:pt x="1694" y="3341"/>
                </a:moveTo>
                <a:lnTo>
                  <a:pt x="1667" y="3294"/>
                </a:lnTo>
                <a:lnTo>
                  <a:pt x="1782" y="2999"/>
                </a:lnTo>
                <a:lnTo>
                  <a:pt x="1792" y="2995"/>
                </a:lnTo>
                <a:lnTo>
                  <a:pt x="1791" y="3103"/>
                </a:lnTo>
                <a:lnTo>
                  <a:pt x="1694" y="3341"/>
                </a:lnTo>
                <a:close/>
                <a:moveTo>
                  <a:pt x="1642" y="3249"/>
                </a:moveTo>
                <a:lnTo>
                  <a:pt x="1490" y="2947"/>
                </a:lnTo>
                <a:lnTo>
                  <a:pt x="1642" y="2790"/>
                </a:lnTo>
                <a:lnTo>
                  <a:pt x="1642" y="2790"/>
                </a:lnTo>
                <a:lnTo>
                  <a:pt x="1642" y="2790"/>
                </a:lnTo>
                <a:lnTo>
                  <a:pt x="1642" y="2790"/>
                </a:lnTo>
                <a:lnTo>
                  <a:pt x="1645" y="2786"/>
                </a:lnTo>
                <a:lnTo>
                  <a:pt x="1648" y="2783"/>
                </a:lnTo>
                <a:lnTo>
                  <a:pt x="1648" y="2783"/>
                </a:lnTo>
                <a:lnTo>
                  <a:pt x="1646" y="2783"/>
                </a:lnTo>
                <a:lnTo>
                  <a:pt x="1646" y="2783"/>
                </a:lnTo>
                <a:lnTo>
                  <a:pt x="1649" y="2778"/>
                </a:lnTo>
                <a:lnTo>
                  <a:pt x="1649" y="2772"/>
                </a:lnTo>
                <a:lnTo>
                  <a:pt x="1649" y="2766"/>
                </a:lnTo>
                <a:lnTo>
                  <a:pt x="1648" y="2761"/>
                </a:lnTo>
                <a:lnTo>
                  <a:pt x="1641" y="2750"/>
                </a:lnTo>
                <a:lnTo>
                  <a:pt x="1631" y="2738"/>
                </a:lnTo>
                <a:lnTo>
                  <a:pt x="1866" y="2462"/>
                </a:lnTo>
                <a:lnTo>
                  <a:pt x="1889" y="2476"/>
                </a:lnTo>
                <a:lnTo>
                  <a:pt x="1642" y="3249"/>
                </a:lnTo>
                <a:close/>
                <a:moveTo>
                  <a:pt x="1602" y="3655"/>
                </a:moveTo>
                <a:lnTo>
                  <a:pt x="1520" y="3745"/>
                </a:lnTo>
                <a:lnTo>
                  <a:pt x="1575" y="3618"/>
                </a:lnTo>
                <a:lnTo>
                  <a:pt x="1686" y="3490"/>
                </a:lnTo>
                <a:lnTo>
                  <a:pt x="1602" y="3655"/>
                </a:lnTo>
                <a:close/>
                <a:moveTo>
                  <a:pt x="1813" y="3754"/>
                </a:moveTo>
                <a:lnTo>
                  <a:pt x="1813" y="3754"/>
                </a:lnTo>
                <a:lnTo>
                  <a:pt x="1801" y="3756"/>
                </a:lnTo>
                <a:lnTo>
                  <a:pt x="1789" y="3759"/>
                </a:lnTo>
                <a:lnTo>
                  <a:pt x="1778" y="3765"/>
                </a:lnTo>
                <a:lnTo>
                  <a:pt x="1768" y="3770"/>
                </a:lnTo>
                <a:lnTo>
                  <a:pt x="1768" y="3769"/>
                </a:lnTo>
                <a:lnTo>
                  <a:pt x="1627" y="3773"/>
                </a:lnTo>
                <a:lnTo>
                  <a:pt x="1625" y="3768"/>
                </a:lnTo>
                <a:lnTo>
                  <a:pt x="1644" y="3747"/>
                </a:lnTo>
                <a:lnTo>
                  <a:pt x="1638" y="3723"/>
                </a:lnTo>
                <a:lnTo>
                  <a:pt x="1813" y="3754"/>
                </a:lnTo>
                <a:close/>
                <a:moveTo>
                  <a:pt x="1733" y="3971"/>
                </a:moveTo>
                <a:lnTo>
                  <a:pt x="1652" y="3993"/>
                </a:lnTo>
                <a:lnTo>
                  <a:pt x="1646" y="3993"/>
                </a:lnTo>
                <a:lnTo>
                  <a:pt x="1639" y="3951"/>
                </a:lnTo>
                <a:lnTo>
                  <a:pt x="1721" y="3946"/>
                </a:lnTo>
                <a:lnTo>
                  <a:pt x="1721" y="3946"/>
                </a:lnTo>
                <a:lnTo>
                  <a:pt x="1729" y="3960"/>
                </a:lnTo>
                <a:lnTo>
                  <a:pt x="1740" y="3972"/>
                </a:lnTo>
                <a:lnTo>
                  <a:pt x="1733" y="3971"/>
                </a:lnTo>
                <a:close/>
                <a:moveTo>
                  <a:pt x="1281" y="4096"/>
                </a:moveTo>
                <a:lnTo>
                  <a:pt x="1281" y="4096"/>
                </a:lnTo>
                <a:lnTo>
                  <a:pt x="1285" y="4096"/>
                </a:lnTo>
                <a:lnTo>
                  <a:pt x="1285" y="4096"/>
                </a:lnTo>
                <a:lnTo>
                  <a:pt x="1349" y="4099"/>
                </a:lnTo>
                <a:lnTo>
                  <a:pt x="1401" y="4104"/>
                </a:lnTo>
                <a:lnTo>
                  <a:pt x="1377" y="4134"/>
                </a:lnTo>
                <a:lnTo>
                  <a:pt x="1306" y="4134"/>
                </a:lnTo>
                <a:lnTo>
                  <a:pt x="1306" y="4134"/>
                </a:lnTo>
                <a:lnTo>
                  <a:pt x="1302" y="4122"/>
                </a:lnTo>
                <a:lnTo>
                  <a:pt x="1295" y="4111"/>
                </a:lnTo>
                <a:lnTo>
                  <a:pt x="1289" y="4103"/>
                </a:lnTo>
                <a:lnTo>
                  <a:pt x="1281" y="4096"/>
                </a:lnTo>
                <a:lnTo>
                  <a:pt x="1281" y="4096"/>
                </a:lnTo>
                <a:close/>
                <a:moveTo>
                  <a:pt x="576" y="4134"/>
                </a:moveTo>
                <a:lnTo>
                  <a:pt x="576" y="4134"/>
                </a:lnTo>
                <a:lnTo>
                  <a:pt x="572" y="4122"/>
                </a:lnTo>
                <a:lnTo>
                  <a:pt x="566" y="4113"/>
                </a:lnTo>
                <a:lnTo>
                  <a:pt x="560" y="4106"/>
                </a:lnTo>
                <a:lnTo>
                  <a:pt x="555" y="4099"/>
                </a:lnTo>
                <a:lnTo>
                  <a:pt x="555" y="4099"/>
                </a:lnTo>
                <a:lnTo>
                  <a:pt x="682" y="4092"/>
                </a:lnTo>
                <a:lnTo>
                  <a:pt x="830" y="4083"/>
                </a:lnTo>
                <a:lnTo>
                  <a:pt x="830" y="4085"/>
                </a:lnTo>
                <a:lnTo>
                  <a:pt x="830" y="4085"/>
                </a:lnTo>
                <a:lnTo>
                  <a:pt x="939" y="4086"/>
                </a:lnTo>
                <a:lnTo>
                  <a:pt x="1162" y="4092"/>
                </a:lnTo>
                <a:lnTo>
                  <a:pt x="1162" y="4092"/>
                </a:lnTo>
                <a:lnTo>
                  <a:pt x="1155" y="4101"/>
                </a:lnTo>
                <a:lnTo>
                  <a:pt x="1150" y="4111"/>
                </a:lnTo>
                <a:lnTo>
                  <a:pt x="1148" y="4122"/>
                </a:lnTo>
                <a:lnTo>
                  <a:pt x="1146" y="4134"/>
                </a:lnTo>
                <a:lnTo>
                  <a:pt x="576" y="4134"/>
                </a:lnTo>
                <a:close/>
                <a:moveTo>
                  <a:pt x="355" y="4104"/>
                </a:moveTo>
                <a:lnTo>
                  <a:pt x="355" y="4104"/>
                </a:lnTo>
                <a:lnTo>
                  <a:pt x="451" y="4103"/>
                </a:lnTo>
                <a:lnTo>
                  <a:pt x="451" y="4103"/>
                </a:lnTo>
                <a:lnTo>
                  <a:pt x="447" y="4110"/>
                </a:lnTo>
                <a:lnTo>
                  <a:pt x="443" y="4117"/>
                </a:lnTo>
                <a:lnTo>
                  <a:pt x="440" y="4125"/>
                </a:lnTo>
                <a:lnTo>
                  <a:pt x="439" y="4134"/>
                </a:lnTo>
                <a:lnTo>
                  <a:pt x="394" y="4132"/>
                </a:lnTo>
                <a:lnTo>
                  <a:pt x="394" y="4132"/>
                </a:lnTo>
                <a:lnTo>
                  <a:pt x="373" y="4117"/>
                </a:lnTo>
                <a:lnTo>
                  <a:pt x="355" y="4104"/>
                </a:lnTo>
                <a:lnTo>
                  <a:pt x="355" y="4104"/>
                </a:lnTo>
                <a:close/>
              </a:path>
            </a:pathLst>
          </a:custGeom>
          <a:gradFill>
            <a:gsLst>
              <a:gs pos="0">
                <a:srgbClr val="7B32B2"/>
              </a:gs>
              <a:gs pos="100000">
                <a:srgbClr val="401A5D"/>
              </a:gs>
            </a:gsLst>
            <a:lin ang="18900000" scaled="0"/>
          </a:gradFill>
          <a:ln>
            <a:noFill/>
          </a:ln>
          <a:effectLst>
            <a:outerShdw blurRad="381000" dist="381000" dir="5400000" algn="t" rotWithShape="0">
              <a:prstClr val="black">
                <a:alpha val="30000"/>
              </a:prstClr>
            </a:outerShdw>
          </a:effectLst>
        </p:spPr>
        <p:txBody>
          <a:bodyPr vert="horz" wrap="square" lIns="91440" tIns="45720" rIns="91440" bIns="45720" numCol="1" anchor="t" anchorCtr="0" compatLnSpc="1"/>
          <a:lstStyle/>
          <a:p>
            <a:endParaRPr lang="ko-KR"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grpSp>
        <p:nvGrpSpPr>
          <p:cNvPr id="4" name="组合 3"/>
          <p:cNvGrpSpPr/>
          <p:nvPr/>
        </p:nvGrpSpPr>
        <p:grpSpPr>
          <a:xfrm>
            <a:off x="1378559" y="1412777"/>
            <a:ext cx="5604612" cy="3172260"/>
            <a:chOff x="1952717" y="1419622"/>
            <a:chExt cx="6580810" cy="2379195"/>
          </a:xfrm>
        </p:grpSpPr>
        <p:cxnSp>
          <p:nvCxnSpPr>
            <p:cNvPr id="5" name="直接连接符 4"/>
            <p:cNvCxnSpPr/>
            <p:nvPr/>
          </p:nvCxnSpPr>
          <p:spPr>
            <a:xfrm>
              <a:off x="1952717" y="3798816"/>
              <a:ext cx="6580810" cy="1"/>
            </a:xfrm>
            <a:prstGeom prst="line">
              <a:avLst/>
            </a:prstGeom>
            <a:noFill/>
            <a:ln w="9525" cap="flat" cmpd="sng" algn="ctr">
              <a:solidFill>
                <a:srgbClr val="C0C0C0"/>
              </a:solidFill>
              <a:prstDash val="solid"/>
            </a:ln>
            <a:effectLst/>
          </p:spPr>
        </p:cxnSp>
        <p:cxnSp>
          <p:nvCxnSpPr>
            <p:cNvPr id="7" name="直接连接符 6"/>
            <p:cNvCxnSpPr/>
            <p:nvPr/>
          </p:nvCxnSpPr>
          <p:spPr>
            <a:xfrm>
              <a:off x="1952717" y="3582527"/>
              <a:ext cx="6580810" cy="1"/>
            </a:xfrm>
            <a:prstGeom prst="line">
              <a:avLst/>
            </a:prstGeom>
            <a:noFill/>
            <a:ln w="9525" cap="flat" cmpd="sng" algn="ctr">
              <a:solidFill>
                <a:srgbClr val="C0C0C0"/>
              </a:solidFill>
              <a:prstDash val="solid"/>
            </a:ln>
            <a:effectLst/>
          </p:spPr>
        </p:cxnSp>
        <p:cxnSp>
          <p:nvCxnSpPr>
            <p:cNvPr id="8" name="直接连接符 7"/>
            <p:cNvCxnSpPr/>
            <p:nvPr/>
          </p:nvCxnSpPr>
          <p:spPr>
            <a:xfrm>
              <a:off x="1952717" y="3366236"/>
              <a:ext cx="6580810" cy="1"/>
            </a:xfrm>
            <a:prstGeom prst="line">
              <a:avLst/>
            </a:prstGeom>
            <a:noFill/>
            <a:ln w="9525" cap="flat" cmpd="sng" algn="ctr">
              <a:solidFill>
                <a:srgbClr val="C0C0C0"/>
              </a:solidFill>
              <a:prstDash val="solid"/>
            </a:ln>
            <a:effectLst/>
          </p:spPr>
        </p:cxnSp>
        <p:cxnSp>
          <p:nvCxnSpPr>
            <p:cNvPr id="9" name="直接连接符 8"/>
            <p:cNvCxnSpPr/>
            <p:nvPr/>
          </p:nvCxnSpPr>
          <p:spPr>
            <a:xfrm>
              <a:off x="1952717" y="2933655"/>
              <a:ext cx="6580810" cy="1"/>
            </a:xfrm>
            <a:prstGeom prst="line">
              <a:avLst/>
            </a:prstGeom>
            <a:noFill/>
            <a:ln w="9525" cap="flat" cmpd="sng" algn="ctr">
              <a:solidFill>
                <a:srgbClr val="C0C0C0"/>
              </a:solidFill>
              <a:prstDash val="solid"/>
            </a:ln>
            <a:effectLst/>
          </p:spPr>
        </p:cxnSp>
        <p:cxnSp>
          <p:nvCxnSpPr>
            <p:cNvPr id="10" name="直接连接符 9"/>
            <p:cNvCxnSpPr/>
            <p:nvPr/>
          </p:nvCxnSpPr>
          <p:spPr>
            <a:xfrm>
              <a:off x="1952717" y="3149946"/>
              <a:ext cx="6580810" cy="1"/>
            </a:xfrm>
            <a:prstGeom prst="line">
              <a:avLst/>
            </a:prstGeom>
            <a:noFill/>
            <a:ln w="9525" cap="flat" cmpd="sng" algn="ctr">
              <a:solidFill>
                <a:srgbClr val="C0C0C0"/>
              </a:solidFill>
              <a:prstDash val="solid"/>
            </a:ln>
            <a:effectLst/>
          </p:spPr>
        </p:cxnSp>
        <p:cxnSp>
          <p:nvCxnSpPr>
            <p:cNvPr id="11" name="直接连接符 10"/>
            <p:cNvCxnSpPr/>
            <p:nvPr/>
          </p:nvCxnSpPr>
          <p:spPr>
            <a:xfrm>
              <a:off x="1952717" y="2717365"/>
              <a:ext cx="6580810" cy="1"/>
            </a:xfrm>
            <a:prstGeom prst="line">
              <a:avLst/>
            </a:prstGeom>
            <a:noFill/>
            <a:ln w="9525" cap="flat" cmpd="sng" algn="ctr">
              <a:solidFill>
                <a:srgbClr val="C0C0C0"/>
              </a:solidFill>
              <a:prstDash val="solid"/>
            </a:ln>
            <a:effectLst/>
          </p:spPr>
        </p:cxnSp>
        <p:cxnSp>
          <p:nvCxnSpPr>
            <p:cNvPr id="12" name="直接连接符 11"/>
            <p:cNvCxnSpPr/>
            <p:nvPr/>
          </p:nvCxnSpPr>
          <p:spPr>
            <a:xfrm>
              <a:off x="1952717" y="2501075"/>
              <a:ext cx="6580810" cy="1"/>
            </a:xfrm>
            <a:prstGeom prst="line">
              <a:avLst/>
            </a:prstGeom>
            <a:noFill/>
            <a:ln w="9525" cap="flat" cmpd="sng" algn="ctr">
              <a:solidFill>
                <a:srgbClr val="C0C0C0"/>
              </a:solidFill>
              <a:prstDash val="solid"/>
            </a:ln>
            <a:effectLst/>
          </p:spPr>
        </p:cxnSp>
        <p:cxnSp>
          <p:nvCxnSpPr>
            <p:cNvPr id="13" name="直接连接符 12"/>
            <p:cNvCxnSpPr/>
            <p:nvPr/>
          </p:nvCxnSpPr>
          <p:spPr>
            <a:xfrm>
              <a:off x="1952717" y="2284784"/>
              <a:ext cx="6580810" cy="1"/>
            </a:xfrm>
            <a:prstGeom prst="line">
              <a:avLst/>
            </a:prstGeom>
            <a:noFill/>
            <a:ln w="9525" cap="flat" cmpd="sng" algn="ctr">
              <a:solidFill>
                <a:srgbClr val="C0C0C0"/>
              </a:solidFill>
              <a:prstDash val="solid"/>
            </a:ln>
            <a:effectLst/>
          </p:spPr>
        </p:cxnSp>
        <p:cxnSp>
          <p:nvCxnSpPr>
            <p:cNvPr id="14" name="直接连接符 13"/>
            <p:cNvCxnSpPr/>
            <p:nvPr/>
          </p:nvCxnSpPr>
          <p:spPr>
            <a:xfrm>
              <a:off x="1952717" y="2068493"/>
              <a:ext cx="6580810" cy="1"/>
            </a:xfrm>
            <a:prstGeom prst="line">
              <a:avLst/>
            </a:prstGeom>
            <a:noFill/>
            <a:ln w="9525" cap="flat" cmpd="sng" algn="ctr">
              <a:solidFill>
                <a:srgbClr val="C0C0C0"/>
              </a:solidFill>
              <a:prstDash val="solid"/>
            </a:ln>
            <a:effectLst/>
          </p:spPr>
        </p:cxnSp>
        <p:cxnSp>
          <p:nvCxnSpPr>
            <p:cNvPr id="15" name="直接连接符 14"/>
            <p:cNvCxnSpPr/>
            <p:nvPr/>
          </p:nvCxnSpPr>
          <p:spPr>
            <a:xfrm>
              <a:off x="1952717" y="1852203"/>
              <a:ext cx="6580810" cy="1"/>
            </a:xfrm>
            <a:prstGeom prst="line">
              <a:avLst/>
            </a:prstGeom>
            <a:noFill/>
            <a:ln w="9525" cap="flat" cmpd="sng" algn="ctr">
              <a:solidFill>
                <a:srgbClr val="C0C0C0"/>
              </a:solidFill>
              <a:prstDash val="solid"/>
            </a:ln>
            <a:effectLst/>
          </p:spPr>
        </p:cxnSp>
        <p:cxnSp>
          <p:nvCxnSpPr>
            <p:cNvPr id="16" name="直接连接符 15"/>
            <p:cNvCxnSpPr/>
            <p:nvPr/>
          </p:nvCxnSpPr>
          <p:spPr>
            <a:xfrm>
              <a:off x="1952717" y="1635913"/>
              <a:ext cx="6580810" cy="1"/>
            </a:xfrm>
            <a:prstGeom prst="line">
              <a:avLst/>
            </a:prstGeom>
            <a:noFill/>
            <a:ln w="9525" cap="flat" cmpd="sng" algn="ctr">
              <a:solidFill>
                <a:srgbClr val="C0C0C0"/>
              </a:solidFill>
              <a:prstDash val="solid"/>
            </a:ln>
            <a:effectLst/>
          </p:spPr>
        </p:cxnSp>
        <p:cxnSp>
          <p:nvCxnSpPr>
            <p:cNvPr id="17" name="直接连接符 16"/>
            <p:cNvCxnSpPr/>
            <p:nvPr/>
          </p:nvCxnSpPr>
          <p:spPr>
            <a:xfrm>
              <a:off x="1952717" y="1419622"/>
              <a:ext cx="6580810" cy="1"/>
            </a:xfrm>
            <a:prstGeom prst="line">
              <a:avLst/>
            </a:prstGeom>
            <a:noFill/>
            <a:ln w="9525" cap="flat" cmpd="sng" algn="ctr">
              <a:solidFill>
                <a:srgbClr val="014075"/>
              </a:solidFill>
              <a:prstDash val="solid"/>
            </a:ln>
            <a:effectLst>
              <a:outerShdw blurRad="50800" dist="38100" dir="2700000" algn="tl" rotWithShape="0">
                <a:prstClr val="black">
                  <a:alpha val="40000"/>
                </a:prstClr>
              </a:outerShdw>
            </a:effectLst>
          </p:spPr>
        </p:cxnSp>
      </p:grpSp>
      <p:sp>
        <p:nvSpPr>
          <p:cNvPr id="18" name="TextBox 49"/>
          <p:cNvSpPr txBox="1"/>
          <p:nvPr/>
        </p:nvSpPr>
        <p:spPr>
          <a:xfrm>
            <a:off x="791956" y="4158553"/>
            <a:ext cx="689540" cy="338530"/>
          </a:xfrm>
          <a:prstGeom prst="rect">
            <a:avLst/>
          </a:prstGeom>
          <a:noFill/>
        </p:spPr>
        <p:txBody>
          <a:bodyPr wrap="square" lIns="91416" tIns="45708" rIns="91416" bIns="45708" rtlCol="0">
            <a:spAutoFit/>
          </a:bodyPr>
          <a:lstStyle/>
          <a:p>
            <a:pPr algn="r" fontAlgn="base">
              <a:spcBef>
                <a:spcPct val="0"/>
              </a:spcBef>
              <a:spcAft>
                <a:spcPct val="0"/>
              </a:spcAft>
              <a:buFont typeface="Arial" panose="020B0604020202020204" pitchFamily="34" charset="0"/>
              <a:buNone/>
              <a:defRPr/>
            </a:pPr>
            <a:r>
              <a:rPr lang="en-US" altLang="zh-CN" sz="1600" kern="0" dirty="0">
                <a:solidFill>
                  <a:sysClr val="windowText" lastClr="000000"/>
                </a:solidFill>
                <a:latin typeface="微软雅黑" panose="020B0503020204020204" pitchFamily="34" charset="-122"/>
                <a:ea typeface="微软雅黑" panose="020B0503020204020204" pitchFamily="34" charset="-122"/>
              </a:rPr>
              <a:t>10</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TextBox 50"/>
          <p:cNvSpPr txBox="1"/>
          <p:nvPr/>
        </p:nvSpPr>
        <p:spPr>
          <a:xfrm>
            <a:off x="791956" y="4448679"/>
            <a:ext cx="689540" cy="338530"/>
          </a:xfrm>
          <a:prstGeom prst="rect">
            <a:avLst/>
          </a:prstGeom>
          <a:noFill/>
        </p:spPr>
        <p:txBody>
          <a:bodyPr wrap="square" lIns="91416" tIns="45708" rIns="91416" bIns="45708" rtlCol="0">
            <a:spAutoFit/>
          </a:bodyPr>
          <a:lstStyle/>
          <a:p>
            <a:pPr algn="r" fontAlgn="base">
              <a:spcBef>
                <a:spcPct val="0"/>
              </a:spcBef>
              <a:spcAft>
                <a:spcPct val="0"/>
              </a:spcAft>
              <a:buFont typeface="Arial" panose="020B0604020202020204" pitchFamily="34" charset="0"/>
              <a:buNone/>
              <a:defRPr/>
            </a:pPr>
            <a:r>
              <a:rPr lang="en-US" altLang="zh-CN" sz="1600" kern="0" dirty="0">
                <a:solidFill>
                  <a:sysClr val="windowText" lastClr="000000"/>
                </a:solidFill>
                <a:latin typeface="微软雅黑" panose="020B0503020204020204" pitchFamily="34" charset="-122"/>
                <a:ea typeface="微软雅黑" panose="020B0503020204020204" pitchFamily="34" charset="-122"/>
              </a:rPr>
              <a:t>0</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0" name="TextBox 51"/>
          <p:cNvSpPr txBox="1"/>
          <p:nvPr/>
        </p:nvSpPr>
        <p:spPr>
          <a:xfrm>
            <a:off x="791956" y="3868426"/>
            <a:ext cx="689540" cy="338530"/>
          </a:xfrm>
          <a:prstGeom prst="rect">
            <a:avLst/>
          </a:prstGeom>
          <a:noFill/>
        </p:spPr>
        <p:txBody>
          <a:bodyPr wrap="square" lIns="91416" tIns="45708" rIns="91416" bIns="45708" rtlCol="0">
            <a:spAutoFit/>
          </a:bodyPr>
          <a:lstStyle/>
          <a:p>
            <a:pPr algn="r" fontAlgn="base">
              <a:spcBef>
                <a:spcPct val="0"/>
              </a:spcBef>
              <a:spcAft>
                <a:spcPct val="0"/>
              </a:spcAft>
              <a:buFont typeface="Arial" panose="020B0604020202020204" pitchFamily="34" charset="0"/>
              <a:buNone/>
              <a:defRPr/>
            </a:pPr>
            <a:r>
              <a:rPr lang="en-US" altLang="zh-CN" sz="1600" kern="0" dirty="0">
                <a:solidFill>
                  <a:sysClr val="windowText" lastClr="000000"/>
                </a:solidFill>
                <a:latin typeface="微软雅黑" panose="020B0503020204020204" pitchFamily="34" charset="-122"/>
                <a:ea typeface="微软雅黑" panose="020B0503020204020204" pitchFamily="34" charset="-122"/>
              </a:rPr>
              <a:t>20</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1" name="TextBox 52"/>
          <p:cNvSpPr txBox="1"/>
          <p:nvPr/>
        </p:nvSpPr>
        <p:spPr>
          <a:xfrm>
            <a:off x="791956" y="3578298"/>
            <a:ext cx="689540" cy="338530"/>
          </a:xfrm>
          <a:prstGeom prst="rect">
            <a:avLst/>
          </a:prstGeom>
          <a:noFill/>
        </p:spPr>
        <p:txBody>
          <a:bodyPr wrap="square" lIns="91416" tIns="45708" rIns="91416" bIns="45708" rtlCol="0">
            <a:spAutoFit/>
          </a:bodyPr>
          <a:lstStyle/>
          <a:p>
            <a:pPr algn="r" fontAlgn="base">
              <a:spcBef>
                <a:spcPct val="0"/>
              </a:spcBef>
              <a:spcAft>
                <a:spcPct val="0"/>
              </a:spcAft>
              <a:buFont typeface="Arial" panose="020B0604020202020204" pitchFamily="34" charset="0"/>
              <a:buNone/>
              <a:defRPr/>
            </a:pPr>
            <a:r>
              <a:rPr lang="en-US" altLang="zh-CN" sz="1600" kern="0" dirty="0">
                <a:solidFill>
                  <a:sysClr val="windowText" lastClr="000000"/>
                </a:solidFill>
                <a:latin typeface="微软雅黑" panose="020B0503020204020204" pitchFamily="34" charset="-122"/>
                <a:ea typeface="微软雅黑" panose="020B0503020204020204" pitchFamily="34" charset="-122"/>
              </a:rPr>
              <a:t>30</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2" name="TextBox 53"/>
          <p:cNvSpPr txBox="1"/>
          <p:nvPr/>
        </p:nvSpPr>
        <p:spPr>
          <a:xfrm>
            <a:off x="802768" y="3288170"/>
            <a:ext cx="689540" cy="338530"/>
          </a:xfrm>
          <a:prstGeom prst="rect">
            <a:avLst/>
          </a:prstGeom>
          <a:noFill/>
        </p:spPr>
        <p:txBody>
          <a:bodyPr wrap="square" lIns="91416" tIns="45708" rIns="91416" bIns="45708" rtlCol="0">
            <a:spAutoFit/>
          </a:bodyPr>
          <a:lstStyle/>
          <a:p>
            <a:pPr algn="r" fontAlgn="base">
              <a:spcBef>
                <a:spcPct val="0"/>
              </a:spcBef>
              <a:spcAft>
                <a:spcPct val="0"/>
              </a:spcAft>
              <a:buFont typeface="Arial" panose="020B0604020202020204" pitchFamily="34" charset="0"/>
              <a:buNone/>
              <a:defRPr/>
            </a:pPr>
            <a:r>
              <a:rPr lang="en-US" altLang="zh-CN" sz="1600" kern="0" dirty="0">
                <a:solidFill>
                  <a:sysClr val="windowText" lastClr="000000"/>
                </a:solidFill>
                <a:latin typeface="微软雅黑" panose="020B0503020204020204" pitchFamily="34" charset="-122"/>
                <a:ea typeface="微软雅黑" panose="020B0503020204020204" pitchFamily="34" charset="-122"/>
              </a:rPr>
              <a:t>40</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3" name="TextBox 54"/>
          <p:cNvSpPr txBox="1"/>
          <p:nvPr/>
        </p:nvSpPr>
        <p:spPr>
          <a:xfrm>
            <a:off x="791956" y="2998043"/>
            <a:ext cx="689540" cy="338530"/>
          </a:xfrm>
          <a:prstGeom prst="rect">
            <a:avLst/>
          </a:prstGeom>
          <a:noFill/>
        </p:spPr>
        <p:txBody>
          <a:bodyPr wrap="square" lIns="91416" tIns="45708" rIns="91416" bIns="45708" rtlCol="0">
            <a:spAutoFit/>
          </a:bodyPr>
          <a:lstStyle/>
          <a:p>
            <a:pPr algn="r" fontAlgn="base">
              <a:spcBef>
                <a:spcPct val="0"/>
              </a:spcBef>
              <a:spcAft>
                <a:spcPct val="0"/>
              </a:spcAft>
              <a:buFont typeface="Arial" panose="020B0604020202020204" pitchFamily="34" charset="0"/>
              <a:buNone/>
              <a:defRPr/>
            </a:pPr>
            <a:r>
              <a:rPr lang="en-US" altLang="zh-CN" sz="1600" kern="0" dirty="0">
                <a:solidFill>
                  <a:sysClr val="windowText" lastClr="000000"/>
                </a:solidFill>
                <a:latin typeface="微软雅黑" panose="020B0503020204020204" pitchFamily="34" charset="-122"/>
                <a:ea typeface="微软雅黑" panose="020B0503020204020204" pitchFamily="34" charset="-122"/>
              </a:rPr>
              <a:t>50</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4" name="TextBox 55"/>
          <p:cNvSpPr txBox="1"/>
          <p:nvPr/>
        </p:nvSpPr>
        <p:spPr>
          <a:xfrm>
            <a:off x="802768" y="2707915"/>
            <a:ext cx="689540" cy="338530"/>
          </a:xfrm>
          <a:prstGeom prst="rect">
            <a:avLst/>
          </a:prstGeom>
          <a:noFill/>
        </p:spPr>
        <p:txBody>
          <a:bodyPr wrap="square" lIns="91416" tIns="45708" rIns="91416" bIns="45708" rtlCol="0">
            <a:spAutoFit/>
          </a:bodyPr>
          <a:lstStyle/>
          <a:p>
            <a:pPr algn="r" fontAlgn="base">
              <a:spcBef>
                <a:spcPct val="0"/>
              </a:spcBef>
              <a:spcAft>
                <a:spcPct val="0"/>
              </a:spcAft>
              <a:buFont typeface="Arial" panose="020B0604020202020204" pitchFamily="34" charset="0"/>
              <a:buNone/>
              <a:defRPr/>
            </a:pPr>
            <a:r>
              <a:rPr lang="en-US" altLang="zh-CN" sz="1600" kern="0" dirty="0">
                <a:solidFill>
                  <a:sysClr val="windowText" lastClr="000000"/>
                </a:solidFill>
                <a:latin typeface="微软雅黑" panose="020B0503020204020204" pitchFamily="34" charset="-122"/>
                <a:ea typeface="微软雅黑" panose="020B0503020204020204" pitchFamily="34" charset="-122"/>
              </a:rPr>
              <a:t>60</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5" name="TextBox 56"/>
          <p:cNvSpPr txBox="1"/>
          <p:nvPr/>
        </p:nvSpPr>
        <p:spPr>
          <a:xfrm>
            <a:off x="802768" y="2417787"/>
            <a:ext cx="689540" cy="338530"/>
          </a:xfrm>
          <a:prstGeom prst="rect">
            <a:avLst/>
          </a:prstGeom>
          <a:noFill/>
        </p:spPr>
        <p:txBody>
          <a:bodyPr wrap="square" lIns="91416" tIns="45708" rIns="91416" bIns="45708" rtlCol="0">
            <a:spAutoFit/>
          </a:bodyPr>
          <a:lstStyle/>
          <a:p>
            <a:pPr algn="r" fontAlgn="base">
              <a:spcBef>
                <a:spcPct val="0"/>
              </a:spcBef>
              <a:spcAft>
                <a:spcPct val="0"/>
              </a:spcAft>
              <a:buFont typeface="Arial" panose="020B0604020202020204" pitchFamily="34" charset="0"/>
              <a:buNone/>
              <a:defRPr/>
            </a:pPr>
            <a:r>
              <a:rPr lang="en-US" altLang="zh-CN" sz="1600" kern="0" dirty="0">
                <a:solidFill>
                  <a:sysClr val="windowText" lastClr="000000"/>
                </a:solidFill>
                <a:latin typeface="微软雅黑" panose="020B0503020204020204" pitchFamily="34" charset="-122"/>
                <a:ea typeface="微软雅黑" panose="020B0503020204020204" pitchFamily="34" charset="-122"/>
              </a:rPr>
              <a:t>70</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TextBox 57"/>
          <p:cNvSpPr txBox="1"/>
          <p:nvPr/>
        </p:nvSpPr>
        <p:spPr>
          <a:xfrm>
            <a:off x="791956" y="2127659"/>
            <a:ext cx="689540" cy="338530"/>
          </a:xfrm>
          <a:prstGeom prst="rect">
            <a:avLst/>
          </a:prstGeom>
          <a:noFill/>
        </p:spPr>
        <p:txBody>
          <a:bodyPr wrap="square" lIns="91416" tIns="45708" rIns="91416" bIns="45708" rtlCol="0">
            <a:spAutoFit/>
          </a:bodyPr>
          <a:lstStyle/>
          <a:p>
            <a:pPr algn="r" fontAlgn="base">
              <a:spcBef>
                <a:spcPct val="0"/>
              </a:spcBef>
              <a:spcAft>
                <a:spcPct val="0"/>
              </a:spcAft>
              <a:buFont typeface="Arial" panose="020B0604020202020204" pitchFamily="34" charset="0"/>
              <a:buNone/>
              <a:defRPr/>
            </a:pPr>
            <a:r>
              <a:rPr lang="en-US" altLang="zh-CN" sz="1600" kern="0" dirty="0">
                <a:solidFill>
                  <a:sysClr val="windowText" lastClr="000000"/>
                </a:solidFill>
                <a:latin typeface="微软雅黑" panose="020B0503020204020204" pitchFamily="34" charset="-122"/>
                <a:ea typeface="微软雅黑" panose="020B0503020204020204" pitchFamily="34" charset="-122"/>
              </a:rPr>
              <a:t>80</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7" name="TextBox 58"/>
          <p:cNvSpPr txBox="1"/>
          <p:nvPr/>
        </p:nvSpPr>
        <p:spPr>
          <a:xfrm>
            <a:off x="802768" y="1837531"/>
            <a:ext cx="689540" cy="338530"/>
          </a:xfrm>
          <a:prstGeom prst="rect">
            <a:avLst/>
          </a:prstGeom>
          <a:noFill/>
        </p:spPr>
        <p:txBody>
          <a:bodyPr wrap="square" lIns="91416" tIns="45708" rIns="91416" bIns="45708" rtlCol="0">
            <a:spAutoFit/>
          </a:bodyPr>
          <a:lstStyle/>
          <a:p>
            <a:pPr algn="r" fontAlgn="base">
              <a:spcBef>
                <a:spcPct val="0"/>
              </a:spcBef>
              <a:spcAft>
                <a:spcPct val="0"/>
              </a:spcAft>
              <a:buFont typeface="Arial" panose="020B0604020202020204" pitchFamily="34" charset="0"/>
              <a:buNone/>
              <a:defRPr/>
            </a:pPr>
            <a:r>
              <a:rPr lang="en-US" altLang="zh-CN" sz="1600" kern="0" dirty="0">
                <a:solidFill>
                  <a:sysClr val="windowText" lastClr="000000"/>
                </a:solidFill>
                <a:latin typeface="微软雅黑" panose="020B0503020204020204" pitchFamily="34" charset="-122"/>
                <a:ea typeface="微软雅黑" panose="020B0503020204020204" pitchFamily="34" charset="-122"/>
              </a:rPr>
              <a:t>90</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8" name="TextBox 59"/>
          <p:cNvSpPr txBox="1"/>
          <p:nvPr/>
        </p:nvSpPr>
        <p:spPr>
          <a:xfrm>
            <a:off x="802768" y="1547403"/>
            <a:ext cx="689540" cy="338530"/>
          </a:xfrm>
          <a:prstGeom prst="rect">
            <a:avLst/>
          </a:prstGeom>
          <a:noFill/>
        </p:spPr>
        <p:txBody>
          <a:bodyPr wrap="square" lIns="91416" tIns="45708" rIns="91416" bIns="45708" rtlCol="0">
            <a:spAutoFit/>
          </a:bodyPr>
          <a:lstStyle/>
          <a:p>
            <a:pPr algn="r" fontAlgn="base">
              <a:spcBef>
                <a:spcPct val="0"/>
              </a:spcBef>
              <a:spcAft>
                <a:spcPct val="0"/>
              </a:spcAft>
              <a:buFont typeface="Arial" panose="020B0604020202020204" pitchFamily="34" charset="0"/>
              <a:buNone/>
              <a:defRPr/>
            </a:pPr>
            <a:r>
              <a:rPr lang="en-US" altLang="zh-CN" sz="1600" kern="0" dirty="0">
                <a:solidFill>
                  <a:sysClr val="windowText" lastClr="000000"/>
                </a:solidFill>
                <a:latin typeface="微软雅黑" panose="020B0503020204020204" pitchFamily="34" charset="-122"/>
                <a:ea typeface="微软雅黑" panose="020B0503020204020204" pitchFamily="34" charset="-122"/>
              </a:rPr>
              <a:t>100</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1894605" y="2389999"/>
            <a:ext cx="479019" cy="2211461"/>
          </a:xfrm>
          <a:prstGeom prst="rect">
            <a:avLst/>
          </a:prstGeom>
          <a:gradFill>
            <a:gsLst>
              <a:gs pos="0">
                <a:srgbClr val="7B32B2"/>
              </a:gs>
              <a:gs pos="100000">
                <a:srgbClr val="401A5D"/>
              </a:gs>
            </a:gsLst>
            <a:lin ang="18900000" scaled="0"/>
          </a:gradFill>
          <a:ln w="25400" cap="flat" cmpd="sng" algn="ctr">
            <a:noFill/>
            <a:prstDash val="solid"/>
          </a:ln>
          <a:effectLst/>
        </p:spPr>
        <p:txBody>
          <a:bodyPr rtlCol="0" anchor="t"/>
          <a:lstStyle/>
          <a:p>
            <a:pPr algn="ctr" fontAlgn="base">
              <a:spcBef>
                <a:spcPct val="0"/>
              </a:spcBef>
              <a:spcAft>
                <a:spcPct val="0"/>
              </a:spcAft>
              <a:buFont typeface="Arial" panose="020B0604020202020204" pitchFamily="34" charset="0"/>
              <a:buNone/>
              <a:defRPr/>
            </a:pPr>
            <a:r>
              <a:rPr lang="en-US" altLang="zh-CN" sz="1465" kern="0" dirty="0">
                <a:solidFill>
                  <a:sysClr val="window" lastClr="FFFFFF"/>
                </a:solidFill>
                <a:latin typeface="微软雅黑" panose="020B0503020204020204" pitchFamily="34" charset="-122"/>
                <a:ea typeface="微软雅黑" panose="020B0503020204020204" pitchFamily="34" charset="-122"/>
              </a:rPr>
              <a:t>16</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30" name="矩形 29"/>
          <p:cNvSpPr/>
          <p:nvPr/>
        </p:nvSpPr>
        <p:spPr>
          <a:xfrm>
            <a:off x="3814818" y="3813043"/>
            <a:ext cx="479019" cy="758464"/>
          </a:xfrm>
          <a:prstGeom prst="rect">
            <a:avLst/>
          </a:prstGeom>
          <a:gradFill>
            <a:gsLst>
              <a:gs pos="0">
                <a:srgbClr val="7B32B2"/>
              </a:gs>
              <a:gs pos="100000">
                <a:srgbClr val="401A5D"/>
              </a:gs>
            </a:gsLst>
            <a:lin ang="18900000" scaled="0"/>
          </a:gradFill>
          <a:ln w="25400" cap="flat" cmpd="sng" algn="ctr">
            <a:noFill/>
            <a:prstDash val="solid"/>
          </a:ln>
          <a:effectLst/>
        </p:spPr>
        <p:txBody>
          <a:bodyPr rtlCol="0" anchor="t"/>
          <a:lstStyle/>
          <a:p>
            <a:pPr algn="ctr" fontAlgn="base">
              <a:spcBef>
                <a:spcPct val="0"/>
              </a:spcBef>
              <a:spcAft>
                <a:spcPct val="0"/>
              </a:spcAft>
              <a:buFont typeface="Arial" panose="020B0604020202020204" pitchFamily="34" charset="0"/>
              <a:buNone/>
              <a:defRPr/>
            </a:pPr>
            <a:r>
              <a:rPr lang="en-US" altLang="zh-CN" sz="1465" kern="0" dirty="0">
                <a:solidFill>
                  <a:sysClr val="window" lastClr="FFFFFF"/>
                </a:solidFill>
                <a:latin typeface="微软雅黑" panose="020B0503020204020204" pitchFamily="34" charset="-122"/>
                <a:ea typeface="微软雅黑" panose="020B0503020204020204" pitchFamily="34" charset="-122"/>
              </a:rPr>
              <a:t>6</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31" name="TextBox 62"/>
          <p:cNvSpPr txBox="1"/>
          <p:nvPr/>
        </p:nvSpPr>
        <p:spPr>
          <a:xfrm>
            <a:off x="1631312" y="4701874"/>
            <a:ext cx="1195121" cy="584751"/>
          </a:xfrm>
          <a:prstGeom prst="rect">
            <a:avLst/>
          </a:prstGeom>
          <a:noFill/>
        </p:spPr>
        <p:txBody>
          <a:bodyPr wrap="square" lIns="91416" tIns="45708" rIns="91416" bIns="45708" rtlCol="0">
            <a:spAutoFit/>
          </a:bodyPr>
          <a:lstStyle/>
          <a:p>
            <a:pPr fontAlgn="base">
              <a:spcBef>
                <a:spcPct val="0"/>
              </a:spcBef>
              <a:spcAft>
                <a:spcPct val="0"/>
              </a:spcAft>
              <a:buFont typeface="Arial" panose="020B0604020202020204" pitchFamily="34" charset="0"/>
              <a:buNone/>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添加标题</a:t>
            </a:r>
            <a:r>
              <a:rPr lang="en-US" altLang="zh-CN" sz="1600" kern="0" dirty="0">
                <a:solidFill>
                  <a:sysClr val="windowText" lastClr="000000"/>
                </a:solidFill>
                <a:latin typeface="微软雅黑" panose="020B0503020204020204" pitchFamily="34" charset="-122"/>
                <a:ea typeface="微软雅黑" panose="020B0503020204020204" pitchFamily="34" charset="-122"/>
              </a:rPr>
              <a:t>  76.2%</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2" name="TextBox 63"/>
          <p:cNvSpPr txBox="1"/>
          <p:nvPr/>
        </p:nvSpPr>
        <p:spPr>
          <a:xfrm>
            <a:off x="2591419" y="4701874"/>
            <a:ext cx="1175696" cy="584751"/>
          </a:xfrm>
          <a:prstGeom prst="rect">
            <a:avLst/>
          </a:prstGeom>
          <a:noFill/>
        </p:spPr>
        <p:txBody>
          <a:bodyPr wrap="square" lIns="91416" tIns="45708" rIns="91416" bIns="45708" rtlCol="0">
            <a:spAutoFit/>
          </a:bodyPr>
          <a:lstStyle/>
          <a:p>
            <a:pPr fontAlgn="base">
              <a:spcBef>
                <a:spcPct val="0"/>
              </a:spcBef>
              <a:spcAft>
                <a:spcPct val="0"/>
              </a:spcAft>
              <a:buFont typeface="Arial" panose="020B0604020202020204" pitchFamily="34" charset="0"/>
              <a:buNone/>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添加标题</a:t>
            </a:r>
            <a:r>
              <a:rPr lang="en-US" altLang="zh-CN" sz="1600" kern="0" dirty="0">
                <a:solidFill>
                  <a:sysClr val="windowText" lastClr="000000"/>
                </a:solidFill>
                <a:latin typeface="微软雅黑" panose="020B0503020204020204" pitchFamily="34" charset="-122"/>
                <a:ea typeface="微软雅黑" panose="020B0503020204020204" pitchFamily="34" charset="-122"/>
              </a:rPr>
              <a:t>  28.6%</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3" name="TextBox 64"/>
          <p:cNvSpPr txBox="1"/>
          <p:nvPr/>
        </p:nvSpPr>
        <p:spPr>
          <a:xfrm>
            <a:off x="3551525" y="4701874"/>
            <a:ext cx="1007811" cy="584751"/>
          </a:xfrm>
          <a:prstGeom prst="rect">
            <a:avLst/>
          </a:prstGeom>
          <a:noFill/>
        </p:spPr>
        <p:txBody>
          <a:bodyPr wrap="square" lIns="91416" tIns="45708" rIns="91416" bIns="45708" rtlCol="0">
            <a:spAutoFit/>
          </a:bodyPr>
          <a:lstStyle/>
          <a:p>
            <a:pPr fontAlgn="base">
              <a:spcBef>
                <a:spcPct val="0"/>
              </a:spcBef>
              <a:spcAft>
                <a:spcPct val="0"/>
              </a:spcAft>
              <a:buFont typeface="Arial" panose="020B0604020202020204" pitchFamily="34" charset="0"/>
              <a:buNone/>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添加标题</a:t>
            </a:r>
            <a:r>
              <a:rPr lang="en-US" altLang="zh-CN" sz="1600" kern="0" dirty="0">
                <a:solidFill>
                  <a:sysClr val="windowText" lastClr="000000"/>
                </a:solidFill>
                <a:latin typeface="微软雅黑" panose="020B0503020204020204" pitchFamily="34" charset="-122"/>
                <a:ea typeface="微软雅黑" panose="020B0503020204020204" pitchFamily="34" charset="-122"/>
              </a:rPr>
              <a:t>  28.6%</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2854711" y="3813044"/>
            <a:ext cx="479019" cy="771993"/>
          </a:xfrm>
          <a:prstGeom prst="rect">
            <a:avLst/>
          </a:prstGeom>
          <a:solidFill>
            <a:srgbClr val="FF1F87"/>
          </a:solidFill>
          <a:ln w="25400" cap="flat" cmpd="sng" algn="ctr">
            <a:noFill/>
            <a:prstDash val="solid"/>
          </a:ln>
          <a:effectLst/>
        </p:spPr>
        <p:txBody>
          <a:bodyPr rtlCol="0" anchor="t"/>
          <a:lstStyle/>
          <a:p>
            <a:pPr algn="ctr" fontAlgn="base">
              <a:spcBef>
                <a:spcPct val="0"/>
              </a:spcBef>
              <a:spcAft>
                <a:spcPct val="0"/>
              </a:spcAft>
              <a:buFont typeface="Arial" panose="020B0604020202020204" pitchFamily="34" charset="0"/>
              <a:buNone/>
              <a:defRPr/>
            </a:pPr>
            <a:r>
              <a:rPr lang="en-US" altLang="zh-CN" sz="1465" kern="0" dirty="0">
                <a:solidFill>
                  <a:sysClr val="window" lastClr="FFFFFF"/>
                </a:solidFill>
                <a:latin typeface="微软雅黑" panose="020B0503020204020204" pitchFamily="34" charset="-122"/>
                <a:ea typeface="微软雅黑" panose="020B0503020204020204" pitchFamily="34" charset="-122"/>
              </a:rPr>
              <a:t>6</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35" name="矩形 34"/>
          <p:cNvSpPr/>
          <p:nvPr/>
        </p:nvSpPr>
        <p:spPr>
          <a:xfrm>
            <a:off x="4774925" y="4158552"/>
            <a:ext cx="479019" cy="438872"/>
          </a:xfrm>
          <a:prstGeom prst="rect">
            <a:avLst/>
          </a:prstGeom>
          <a:solidFill>
            <a:srgbClr val="FF1F87"/>
          </a:solidFill>
          <a:ln w="25400" cap="flat" cmpd="sng" algn="ctr">
            <a:noFill/>
            <a:prstDash val="solid"/>
          </a:ln>
          <a:effectLst/>
        </p:spPr>
        <p:txBody>
          <a:bodyPr rtlCol="0" anchor="t"/>
          <a:lstStyle/>
          <a:p>
            <a:pPr algn="ctr" fontAlgn="base">
              <a:spcBef>
                <a:spcPct val="0"/>
              </a:spcBef>
              <a:spcAft>
                <a:spcPct val="0"/>
              </a:spcAft>
              <a:buFont typeface="Arial" panose="020B0604020202020204" pitchFamily="34" charset="0"/>
              <a:buNone/>
              <a:defRPr/>
            </a:pPr>
            <a:r>
              <a:rPr lang="en-US" altLang="zh-CN" sz="1465" kern="0" dirty="0">
                <a:solidFill>
                  <a:sysClr val="window" lastClr="FFFFFF"/>
                </a:solidFill>
                <a:latin typeface="微软雅黑" panose="020B0503020204020204" pitchFamily="34" charset="-122"/>
                <a:ea typeface="微软雅黑" panose="020B0503020204020204" pitchFamily="34" charset="-122"/>
              </a:rPr>
              <a:t>3</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36" name="TextBox 67"/>
          <p:cNvSpPr txBox="1"/>
          <p:nvPr/>
        </p:nvSpPr>
        <p:spPr>
          <a:xfrm>
            <a:off x="4511632" y="4701874"/>
            <a:ext cx="1210665" cy="584751"/>
          </a:xfrm>
          <a:prstGeom prst="rect">
            <a:avLst/>
          </a:prstGeom>
          <a:noFill/>
        </p:spPr>
        <p:txBody>
          <a:bodyPr wrap="square" lIns="91416" tIns="45708" rIns="91416" bIns="45708" rtlCol="0">
            <a:spAutoFit/>
          </a:bodyPr>
          <a:lstStyle/>
          <a:p>
            <a:pPr fontAlgn="base">
              <a:spcBef>
                <a:spcPct val="0"/>
              </a:spcBef>
              <a:spcAft>
                <a:spcPct val="0"/>
              </a:spcAft>
              <a:buFont typeface="Arial" panose="020B0604020202020204" pitchFamily="34" charset="0"/>
              <a:buNone/>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添加标题</a:t>
            </a:r>
            <a:r>
              <a:rPr lang="en-US" altLang="zh-CN" sz="1600" kern="0" dirty="0">
                <a:solidFill>
                  <a:sysClr val="windowText" lastClr="000000"/>
                </a:solidFill>
                <a:latin typeface="微软雅黑" panose="020B0503020204020204" pitchFamily="34" charset="-122"/>
                <a:ea typeface="微软雅黑" panose="020B0503020204020204" pitchFamily="34" charset="-122"/>
              </a:rPr>
              <a:t>  14.3%</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7" name="矩形 36"/>
          <p:cNvSpPr/>
          <p:nvPr/>
        </p:nvSpPr>
        <p:spPr>
          <a:xfrm>
            <a:off x="5736066" y="3916827"/>
            <a:ext cx="479019" cy="684636"/>
          </a:xfrm>
          <a:prstGeom prst="rect">
            <a:avLst/>
          </a:prstGeom>
          <a:gradFill>
            <a:gsLst>
              <a:gs pos="0">
                <a:srgbClr val="7B32B2"/>
              </a:gs>
              <a:gs pos="100000">
                <a:srgbClr val="401A5D"/>
              </a:gs>
            </a:gsLst>
            <a:lin ang="18900000" scaled="0"/>
          </a:gradFill>
          <a:ln w="25400" cap="flat" cmpd="sng" algn="ctr">
            <a:noFill/>
            <a:prstDash val="solid"/>
          </a:ln>
          <a:effectLst/>
        </p:spPr>
        <p:txBody>
          <a:bodyPr rtlCol="0" anchor="t"/>
          <a:lstStyle/>
          <a:p>
            <a:pPr fontAlgn="base">
              <a:spcBef>
                <a:spcPct val="0"/>
              </a:spcBef>
              <a:spcAft>
                <a:spcPct val="0"/>
              </a:spcAft>
              <a:buFont typeface="Arial" panose="020B0604020202020204" pitchFamily="34" charset="0"/>
              <a:buNone/>
              <a:defRPr/>
            </a:pPr>
            <a:r>
              <a:rPr lang="en-US" altLang="zh-CN" sz="1465" kern="0" dirty="0">
                <a:solidFill>
                  <a:sysClr val="window" lastClr="FFFFFF"/>
                </a:solidFill>
                <a:latin typeface="微软雅黑" panose="020B0503020204020204" pitchFamily="34" charset="-122"/>
                <a:ea typeface="微软雅黑" panose="020B0503020204020204" pitchFamily="34" charset="-122"/>
              </a:rPr>
              <a:t>5</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TextBox 69"/>
          <p:cNvSpPr txBox="1"/>
          <p:nvPr/>
        </p:nvSpPr>
        <p:spPr>
          <a:xfrm>
            <a:off x="5471738" y="4701874"/>
            <a:ext cx="1248139" cy="584751"/>
          </a:xfrm>
          <a:prstGeom prst="rect">
            <a:avLst/>
          </a:prstGeom>
          <a:noFill/>
        </p:spPr>
        <p:txBody>
          <a:bodyPr wrap="square" lIns="91416" tIns="45708" rIns="91416" bIns="45708" rtlCol="0">
            <a:spAutoFit/>
          </a:bodyPr>
          <a:lstStyle/>
          <a:p>
            <a:pPr fontAlgn="base">
              <a:spcBef>
                <a:spcPct val="0"/>
              </a:spcBef>
              <a:spcAft>
                <a:spcPct val="0"/>
              </a:spcAft>
              <a:buFont typeface="Arial" panose="020B0604020202020204" pitchFamily="34" charset="0"/>
              <a:buNone/>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添加标题</a:t>
            </a:r>
            <a:r>
              <a:rPr lang="en-US" altLang="zh-CN" sz="1600" kern="0" dirty="0">
                <a:solidFill>
                  <a:sysClr val="windowText" lastClr="000000"/>
                </a:solidFill>
                <a:latin typeface="微软雅黑" panose="020B0503020204020204" pitchFamily="34" charset="-122"/>
                <a:ea typeface="微软雅黑" panose="020B0503020204020204" pitchFamily="34" charset="-122"/>
              </a:rPr>
              <a:t>  23.8%</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TextBox 70"/>
          <p:cNvSpPr txBox="1"/>
          <p:nvPr/>
        </p:nvSpPr>
        <p:spPr>
          <a:xfrm>
            <a:off x="525716" y="1579246"/>
            <a:ext cx="433521" cy="666977"/>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865" dirty="0">
                <a:solidFill>
                  <a:prstClr val="black"/>
                </a:solidFill>
                <a:latin typeface="微软雅黑" panose="020B0503020204020204" pitchFamily="34" charset="-122"/>
                <a:ea typeface="微软雅黑" panose="020B0503020204020204" pitchFamily="34" charset="-122"/>
              </a:rPr>
              <a:t>比重</a:t>
            </a:r>
          </a:p>
        </p:txBody>
      </p:sp>
      <p:grpSp>
        <p:nvGrpSpPr>
          <p:cNvPr id="40" name="组合 39"/>
          <p:cNvGrpSpPr/>
          <p:nvPr/>
        </p:nvGrpSpPr>
        <p:grpSpPr>
          <a:xfrm>
            <a:off x="102918" y="2948949"/>
            <a:ext cx="753450" cy="666978"/>
            <a:chOff x="27649" y="2025583"/>
            <a:chExt cx="565088" cy="500233"/>
          </a:xfrm>
        </p:grpSpPr>
        <p:sp>
          <p:nvSpPr>
            <p:cNvPr id="41" name="矩形 40"/>
            <p:cNvSpPr/>
            <p:nvPr/>
          </p:nvSpPr>
          <p:spPr>
            <a:xfrm>
              <a:off x="27649" y="2122963"/>
              <a:ext cx="108000" cy="108000"/>
            </a:xfrm>
            <a:prstGeom prst="rect">
              <a:avLst/>
            </a:prstGeom>
            <a:solidFill>
              <a:srgbClr val="FF1F87"/>
            </a:solidFill>
            <a:ln w="25400" cap="flat" cmpd="sng" algn="ctr">
              <a:noFill/>
              <a:prstDash val="solid"/>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35" kern="0">
                <a:solidFill>
                  <a:sysClr val="window" lastClr="FFFFFF"/>
                </a:solidFill>
                <a:latin typeface="微软雅黑" panose="020B0503020204020204" pitchFamily="34" charset="-122"/>
                <a:ea typeface="微软雅黑" panose="020B0503020204020204" pitchFamily="34" charset="-122"/>
              </a:endParaRPr>
            </a:p>
          </p:txBody>
        </p:sp>
        <p:sp>
          <p:nvSpPr>
            <p:cNvPr id="42" name="TextBox 73"/>
            <p:cNvSpPr txBox="1"/>
            <p:nvPr/>
          </p:nvSpPr>
          <p:spPr>
            <a:xfrm>
              <a:off x="95966" y="2025583"/>
              <a:ext cx="496771" cy="500233"/>
            </a:xfrm>
            <a:prstGeom prst="rect">
              <a:avLst/>
            </a:prstGeom>
            <a:noFill/>
          </p:spPr>
          <p:txBody>
            <a:bodyPr wrap="none" rtlCol="0">
              <a:spAutoFit/>
            </a:bodyPr>
            <a:lstStyle/>
            <a:p>
              <a:pPr fontAlgn="base">
                <a:spcBef>
                  <a:spcPct val="0"/>
                </a:spcBef>
                <a:spcAft>
                  <a:spcPct val="0"/>
                </a:spcAft>
                <a:buFont typeface="Arial" panose="020B0604020202020204" pitchFamily="34" charset="0"/>
                <a:buNone/>
                <a:defRPr/>
              </a:pPr>
              <a:r>
                <a:rPr lang="zh-CN" altLang="en-US" sz="1865" kern="0" dirty="0">
                  <a:solidFill>
                    <a:sysClr val="windowText" lastClr="000000"/>
                  </a:solidFill>
                  <a:latin typeface="微软雅黑" panose="020B0503020204020204" pitchFamily="34" charset="-122"/>
                  <a:ea typeface="微软雅黑" panose="020B0503020204020204" pitchFamily="34" charset="-122"/>
                </a:rPr>
                <a:t>添加</a:t>
              </a:r>
              <a:endParaRPr lang="en-US" altLang="zh-CN" sz="1865" kern="0" dirty="0">
                <a:solidFill>
                  <a:sysClr val="windowText" lastClr="000000"/>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defRPr/>
              </a:pPr>
              <a:r>
                <a:rPr lang="zh-CN" altLang="en-US" sz="1865" kern="0" dirty="0">
                  <a:solidFill>
                    <a:sysClr val="windowText" lastClr="000000"/>
                  </a:solidFill>
                  <a:latin typeface="微软雅黑" panose="020B0503020204020204" pitchFamily="34" charset="-122"/>
                  <a:ea typeface="微软雅黑" panose="020B0503020204020204" pitchFamily="34" charset="-122"/>
                </a:rPr>
                <a:t>标题</a:t>
              </a:r>
            </a:p>
          </p:txBody>
        </p:sp>
      </p:grpSp>
      <p:sp>
        <p:nvSpPr>
          <p:cNvPr id="43" name="Freeform 6"/>
          <p:cNvSpPr/>
          <p:nvPr/>
        </p:nvSpPr>
        <p:spPr bwMode="auto">
          <a:xfrm>
            <a:off x="1237392" y="5901491"/>
            <a:ext cx="5633871" cy="407829"/>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FF1F87"/>
          </a:solidFill>
          <a:ln>
            <a:noFill/>
          </a:ln>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ndParaRPr>
          </a:p>
        </p:txBody>
      </p:sp>
      <p:sp>
        <p:nvSpPr>
          <p:cNvPr id="44" name="Freeform 7"/>
          <p:cNvSpPr/>
          <p:nvPr/>
        </p:nvSpPr>
        <p:spPr bwMode="auto">
          <a:xfrm>
            <a:off x="1237390" y="5901491"/>
            <a:ext cx="2816937" cy="407829"/>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gradFill>
            <a:gsLst>
              <a:gs pos="0">
                <a:srgbClr val="7B32B2"/>
              </a:gs>
              <a:gs pos="100000">
                <a:srgbClr val="401A5D"/>
              </a:gs>
            </a:gsLst>
            <a:lin ang="18900000" scaled="0"/>
          </a:gradFill>
          <a:ln>
            <a:noFill/>
          </a:ln>
        </p:spPr>
        <p:txBody>
          <a:bodyPr vert="horz" wrap="square" lIns="91440" tIns="45720" rIns="91440" bIns="45720" numCol="1" anchor="ctr" anchorCtr="0" compatLnSpc="1"/>
          <a:lstStyle/>
          <a:p>
            <a:pPr algn="r" fontAlgn="base">
              <a:spcBef>
                <a:spcPct val="0"/>
              </a:spcBef>
              <a:spcAft>
                <a:spcPct val="0"/>
              </a:spcAft>
              <a:buFont typeface="Arial" panose="020B0604020202020204" pitchFamily="34" charset="0"/>
              <a:buNone/>
            </a:pPr>
            <a:r>
              <a:rPr lang="en-US" altLang="zh-CN" sz="1865" dirty="0">
                <a:solidFill>
                  <a:prstClr val="white"/>
                </a:solidFill>
                <a:latin typeface="微软雅黑" panose="020B0503020204020204" pitchFamily="34" charset="-122"/>
                <a:ea typeface="微软雅黑" panose="020B0503020204020204" pitchFamily="34" charset="-122"/>
              </a:rPr>
              <a:t>7</a:t>
            </a:r>
            <a:endParaRPr lang="zh-CN" altLang="en-US" sz="1865" dirty="0">
              <a:solidFill>
                <a:prstClr val="white"/>
              </a:solidFill>
              <a:latin typeface="微软雅黑" panose="020B0503020204020204" pitchFamily="34" charset="-122"/>
              <a:ea typeface="微软雅黑" panose="020B0503020204020204" pitchFamily="34" charset="-122"/>
            </a:endParaRPr>
          </a:p>
        </p:txBody>
      </p:sp>
      <p:sp>
        <p:nvSpPr>
          <p:cNvPr id="45" name="TextBox 76"/>
          <p:cNvSpPr txBox="1"/>
          <p:nvPr/>
        </p:nvSpPr>
        <p:spPr>
          <a:xfrm>
            <a:off x="1208836" y="5403785"/>
            <a:ext cx="4513461" cy="431015"/>
          </a:xfrm>
          <a:prstGeom prst="rect">
            <a:avLst/>
          </a:prstGeom>
          <a:noFill/>
        </p:spPr>
        <p:txBody>
          <a:bodyPr wrap="square" lIns="91440" tIns="0" rIns="91440" bIns="0" rtlCol="0" anchor="t">
            <a:spAutoFit/>
          </a:bodyPr>
          <a:lstStyle/>
          <a:p>
            <a:pPr fontAlgn="base">
              <a:lnSpc>
                <a:spcPct val="150000"/>
              </a:lnSpc>
              <a:spcBef>
                <a:spcPct val="0"/>
              </a:spcBef>
              <a:spcAft>
                <a:spcPct val="0"/>
              </a:spcAft>
              <a:buFont typeface="Arial" panose="020B0604020202020204" pitchFamily="34" charset="0"/>
              <a:buNone/>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cs typeface="华文黑体" pitchFamily="2" charset="-122"/>
              </a:rPr>
              <a:t>点击添加标题（</a:t>
            </a:r>
            <a:r>
              <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cs typeface="华文黑体" pitchFamily="2" charset="-122"/>
              </a:rPr>
              <a:t>46.7%</a:t>
            </a: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cs typeface="华文黑体" pitchFamily="2" charset="-122"/>
              </a:rPr>
              <a:t>）</a:t>
            </a:r>
          </a:p>
        </p:txBody>
      </p:sp>
      <p:sp>
        <p:nvSpPr>
          <p:cNvPr id="46" name="TextBox 77"/>
          <p:cNvSpPr txBox="1"/>
          <p:nvPr/>
        </p:nvSpPr>
        <p:spPr>
          <a:xfrm>
            <a:off x="6335834" y="5894755"/>
            <a:ext cx="672075" cy="379656"/>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en-US" altLang="zh-CN" sz="1865" dirty="0">
                <a:solidFill>
                  <a:prstClr val="white"/>
                </a:solidFill>
                <a:latin typeface="微软雅黑" panose="020B0503020204020204" pitchFamily="34" charset="-122"/>
                <a:ea typeface="微软雅黑" panose="020B0503020204020204" pitchFamily="34" charset="-122"/>
              </a:rPr>
              <a:t>15</a:t>
            </a:r>
            <a:endParaRPr lang="zh-CN" altLang="en-US" sz="1865" dirty="0">
              <a:solidFill>
                <a:prstClr val="white"/>
              </a:solidFill>
              <a:latin typeface="微软雅黑" panose="020B0503020204020204" pitchFamily="34" charset="-122"/>
              <a:ea typeface="微软雅黑" panose="020B0503020204020204" pitchFamily="34" charset="-122"/>
            </a:endParaRPr>
          </a:p>
        </p:txBody>
      </p:sp>
      <p:sp>
        <p:nvSpPr>
          <p:cNvPr id="47" name="TextBox 79"/>
          <p:cNvSpPr txBox="1"/>
          <p:nvPr/>
        </p:nvSpPr>
        <p:spPr>
          <a:xfrm>
            <a:off x="8160037" y="2539310"/>
            <a:ext cx="3552395" cy="3482941"/>
          </a:xfrm>
          <a:prstGeom prst="rect">
            <a:avLst/>
          </a:prstGeom>
          <a:noFill/>
        </p:spPr>
        <p:txBody>
          <a:bodyPr wrap="square" lIns="91440" tIns="45720" rIns="91440" bIns="45720" rtlCol="0">
            <a:spAutoFit/>
          </a:bodyPr>
          <a:lstStyle/>
          <a:p>
            <a:pPr fontAlgn="base">
              <a:lnSpc>
                <a:spcPct val="150000"/>
              </a:lnSpc>
              <a:spcBef>
                <a:spcPct val="0"/>
              </a:spcBef>
              <a:spcAft>
                <a:spcPct val="0"/>
              </a:spcAft>
              <a:buFont typeface="Arial" panose="020B0604020202020204" pitchFamily="34" charset="0"/>
              <a:buNone/>
            </a:pPr>
            <a:r>
              <a:rPr lang="en-US" altLang="zh-CN" sz="1865" dirty="0">
                <a:solidFill>
                  <a:prstClr val="black">
                    <a:lumMod val="95000"/>
                    <a:lumOff val="5000"/>
                  </a:prstClr>
                </a:solidFill>
                <a:latin typeface="微软雅黑" panose="020B0503020204020204" pitchFamily="34" charset="-122"/>
                <a:ea typeface="微软雅黑" panose="020B0503020204020204" pitchFamily="34" charset="-122"/>
              </a:rPr>
              <a:t>1</a:t>
            </a:r>
            <a:r>
              <a:rPr lang="zh-CN" altLang="en-US" sz="1865"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865" dirty="0">
              <a:solidFill>
                <a:prstClr val="black">
                  <a:lumMod val="95000"/>
                  <a:lumOff val="5000"/>
                </a:prst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buFont typeface="Arial" panose="020B0604020202020204" pitchFamily="34" charset="0"/>
              <a:buNone/>
            </a:pPr>
            <a:endParaRPr lang="zh-CN" altLang="en-US" sz="1865" dirty="0">
              <a:solidFill>
                <a:prstClr val="black">
                  <a:lumMod val="95000"/>
                  <a:lumOff val="5000"/>
                </a:prst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buFont typeface="Arial" panose="020B0604020202020204" pitchFamily="34" charset="0"/>
              <a:buNone/>
            </a:pPr>
            <a:r>
              <a:rPr lang="en-US" altLang="zh-CN" sz="1865" dirty="0">
                <a:solidFill>
                  <a:prstClr val="black">
                    <a:lumMod val="95000"/>
                    <a:lumOff val="5000"/>
                  </a:prstClr>
                </a:solidFill>
                <a:latin typeface="微软雅黑" panose="020B0503020204020204" pitchFamily="34" charset="-122"/>
                <a:ea typeface="微软雅黑" panose="020B0503020204020204" pitchFamily="34" charset="-122"/>
              </a:rPr>
              <a:t>2</a:t>
            </a:r>
            <a:r>
              <a:rPr lang="zh-CN" altLang="en-US" sz="1865"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a:p>
            <a:pPr fontAlgn="base">
              <a:lnSpc>
                <a:spcPct val="130000"/>
              </a:lnSpc>
              <a:spcBef>
                <a:spcPct val="0"/>
              </a:spcBef>
              <a:spcAft>
                <a:spcPct val="0"/>
              </a:spcAft>
              <a:buFont typeface="Arial" panose="020B0604020202020204" pitchFamily="34" charset="0"/>
              <a:buNone/>
            </a:pPr>
            <a:endParaRPr lang="zh-CN" altLang="en-US" sz="1865" dirty="0">
              <a:solidFill>
                <a:prstClr val="black">
                  <a:lumMod val="95000"/>
                  <a:lumOff val="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ppt_x"/>
                                          </p:val>
                                        </p:tav>
                                        <p:tav tm="100000">
                                          <p:val>
                                            <p:strVal val="#ppt_x"/>
                                          </p:val>
                                        </p:tav>
                                      </p:tavLst>
                                    </p:anim>
                                    <p:anim calcmode="lin" valueType="num">
                                      <p:cBhvr additive="base">
                                        <p:cTn id="61" dur="500" fill="hold"/>
                                        <p:tgtEl>
                                          <p:spTgt spid="23"/>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childTnLst>
                          </p:cTn>
                        </p:par>
                        <p:par>
                          <p:cTn id="82" fill="hold">
                            <p:stCondLst>
                              <p:cond delay="2500"/>
                            </p:stCondLst>
                            <p:childTnLst>
                              <p:par>
                                <p:cTn id="83" presetID="10"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par>
                          <p:cTn id="86" fill="hold">
                            <p:stCondLst>
                              <p:cond delay="3000"/>
                            </p:stCondLst>
                            <p:childTnLst>
                              <p:par>
                                <p:cTn id="87" presetID="14" presetClass="entr" presetSubtype="10" fill="hold"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randombar(horizontal)">
                                      <p:cBhvr>
                                        <p:cTn id="89" dur="500"/>
                                        <p:tgtEl>
                                          <p:spTgt spid="40"/>
                                        </p:tgtEl>
                                      </p:cBhvr>
                                    </p:animEffect>
                                  </p:childTnLst>
                                </p:cTn>
                              </p:par>
                              <p:par>
                                <p:cTn id="90" presetID="22" presetClass="entr" presetSubtype="4" fill="hold" grpId="0" nodeType="withEffect">
                                  <p:stCondLst>
                                    <p:cond delay="300"/>
                                  </p:stCondLst>
                                  <p:childTnLst>
                                    <p:set>
                                      <p:cBhvr>
                                        <p:cTn id="91" dur="1" fill="hold">
                                          <p:stCondLst>
                                            <p:cond delay="0"/>
                                          </p:stCondLst>
                                        </p:cTn>
                                        <p:tgtEl>
                                          <p:spTgt spid="29"/>
                                        </p:tgtEl>
                                        <p:attrNameLst>
                                          <p:attrName>style.visibility</p:attrName>
                                        </p:attrNameLst>
                                      </p:cBhvr>
                                      <p:to>
                                        <p:strVal val="visible"/>
                                      </p:to>
                                    </p:set>
                                    <p:animEffect transition="in" filter="wipe(down)">
                                      <p:cBhvr>
                                        <p:cTn id="92" dur="500"/>
                                        <p:tgtEl>
                                          <p:spTgt spid="29"/>
                                        </p:tgtEl>
                                      </p:cBhvr>
                                    </p:animEffect>
                                  </p:childTnLst>
                                </p:cTn>
                              </p:par>
                              <p:par>
                                <p:cTn id="93" presetID="22" presetClass="entr" presetSubtype="4" fill="hold" grpId="0" nodeType="withEffect">
                                  <p:stCondLst>
                                    <p:cond delay="300"/>
                                  </p:stCondLst>
                                  <p:childTnLst>
                                    <p:set>
                                      <p:cBhvr>
                                        <p:cTn id="94" dur="1" fill="hold">
                                          <p:stCondLst>
                                            <p:cond delay="0"/>
                                          </p:stCondLst>
                                        </p:cTn>
                                        <p:tgtEl>
                                          <p:spTgt spid="34"/>
                                        </p:tgtEl>
                                        <p:attrNameLst>
                                          <p:attrName>style.visibility</p:attrName>
                                        </p:attrNameLst>
                                      </p:cBhvr>
                                      <p:to>
                                        <p:strVal val="visible"/>
                                      </p:to>
                                    </p:set>
                                    <p:animEffect transition="in" filter="wipe(down)">
                                      <p:cBhvr>
                                        <p:cTn id="95" dur="500"/>
                                        <p:tgtEl>
                                          <p:spTgt spid="34"/>
                                        </p:tgtEl>
                                      </p:cBhvr>
                                    </p:animEffect>
                                  </p:childTnLst>
                                </p:cTn>
                              </p:par>
                              <p:par>
                                <p:cTn id="96" presetID="22" presetClass="entr" presetSubtype="4" fill="hold" grpId="0" nodeType="withEffect">
                                  <p:stCondLst>
                                    <p:cond delay="30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par>
                                <p:cTn id="99" presetID="22" presetClass="entr" presetSubtype="4" fill="hold" grpId="0" nodeType="withEffect">
                                  <p:stCondLst>
                                    <p:cond delay="300"/>
                                  </p:stCondLst>
                                  <p:childTnLst>
                                    <p:set>
                                      <p:cBhvr>
                                        <p:cTn id="100" dur="1" fill="hold">
                                          <p:stCondLst>
                                            <p:cond delay="0"/>
                                          </p:stCondLst>
                                        </p:cTn>
                                        <p:tgtEl>
                                          <p:spTgt spid="35"/>
                                        </p:tgtEl>
                                        <p:attrNameLst>
                                          <p:attrName>style.visibility</p:attrName>
                                        </p:attrNameLst>
                                      </p:cBhvr>
                                      <p:to>
                                        <p:strVal val="visible"/>
                                      </p:to>
                                    </p:set>
                                    <p:animEffect transition="in" filter="wipe(down)">
                                      <p:cBhvr>
                                        <p:cTn id="101" dur="500"/>
                                        <p:tgtEl>
                                          <p:spTgt spid="35"/>
                                        </p:tgtEl>
                                      </p:cBhvr>
                                    </p:animEffect>
                                  </p:childTnLst>
                                </p:cTn>
                              </p:par>
                              <p:par>
                                <p:cTn id="102" presetID="22" presetClass="entr" presetSubtype="4" fill="hold" grpId="0" nodeType="withEffect">
                                  <p:stCondLst>
                                    <p:cond delay="300"/>
                                  </p:stCondLst>
                                  <p:childTnLst>
                                    <p:set>
                                      <p:cBhvr>
                                        <p:cTn id="103" dur="1" fill="hold">
                                          <p:stCondLst>
                                            <p:cond delay="0"/>
                                          </p:stCondLst>
                                        </p:cTn>
                                        <p:tgtEl>
                                          <p:spTgt spid="37"/>
                                        </p:tgtEl>
                                        <p:attrNameLst>
                                          <p:attrName>style.visibility</p:attrName>
                                        </p:attrNameLst>
                                      </p:cBhvr>
                                      <p:to>
                                        <p:strVal val="visible"/>
                                      </p:to>
                                    </p:set>
                                    <p:animEffect transition="in" filter="wipe(down)">
                                      <p:cBhvr>
                                        <p:cTn id="104" dur="500"/>
                                        <p:tgtEl>
                                          <p:spTgt spid="37"/>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wipe(left)">
                                      <p:cBhvr>
                                        <p:cTn id="108" dur="500"/>
                                        <p:tgtEl>
                                          <p:spTgt spid="43"/>
                                        </p:tgtEl>
                                      </p:cBhvr>
                                    </p:animEffect>
                                  </p:childTnLst>
                                </p:cTn>
                              </p:par>
                            </p:childTnLst>
                          </p:cTn>
                        </p:par>
                        <p:par>
                          <p:cTn id="109" fill="hold">
                            <p:stCondLst>
                              <p:cond delay="4000"/>
                            </p:stCondLst>
                            <p:childTnLst>
                              <p:par>
                                <p:cTn id="110" presetID="42" presetClass="entr" presetSubtype="0" fill="hold" grpId="0" nodeType="after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par>
                          <p:cTn id="115" fill="hold">
                            <p:stCondLst>
                              <p:cond delay="5000"/>
                            </p:stCondLst>
                            <p:childTnLst>
                              <p:par>
                                <p:cTn id="116" presetID="22" presetClass="entr" presetSubtype="8" fill="hold" grpId="0" nodeType="after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wipe(left)">
                                      <p:cBhvr>
                                        <p:cTn id="118" dur="500"/>
                                        <p:tgtEl>
                                          <p:spTgt spid="44"/>
                                        </p:tgtEl>
                                      </p:cBhvr>
                                    </p:animEffect>
                                  </p:childTnLst>
                                </p:cTn>
                              </p:par>
                              <p:par>
                                <p:cTn id="119" presetID="42"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18" grpId="0"/>
      <p:bldP spid="19" grpId="0"/>
      <p:bldP spid="20" grpId="0"/>
      <p:bldP spid="21" grpId="0"/>
      <p:bldP spid="22" grpId="0"/>
      <p:bldP spid="23" grpId="0"/>
      <p:bldP spid="24" grpId="0"/>
      <p:bldP spid="25" grpId="0"/>
      <p:bldP spid="26" grpId="0"/>
      <p:bldP spid="27" grpId="0"/>
      <p:bldP spid="28" grpId="0"/>
      <p:bldP spid="29" grpId="0" bldLvl="0" animBg="1"/>
      <p:bldP spid="30" grpId="0" bldLvl="0" animBg="1"/>
      <p:bldP spid="31" grpId="0"/>
      <p:bldP spid="32" grpId="0"/>
      <p:bldP spid="33" grpId="0"/>
      <p:bldP spid="34" grpId="0" animBg="1"/>
      <p:bldP spid="35" grpId="0" animBg="1"/>
      <p:bldP spid="36" grpId="0"/>
      <p:bldP spid="37" grpId="0" bldLvl="0" animBg="1"/>
      <p:bldP spid="38" grpId="0"/>
      <p:bldP spid="39" grpId="0"/>
      <p:bldP spid="43" grpId="0" animBg="1"/>
      <p:bldP spid="44" grpId="0" bldLvl="0" animBg="1"/>
      <p:bldP spid="45"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sp>
        <p:nvSpPr>
          <p:cNvPr id="4" name="五边形 3"/>
          <p:cNvSpPr/>
          <p:nvPr/>
        </p:nvSpPr>
        <p:spPr>
          <a:xfrm flipH="1">
            <a:off x="2640199" y="3784085"/>
            <a:ext cx="3002784" cy="479467"/>
          </a:xfrm>
          <a:prstGeom prst="homePlate">
            <a:avLst/>
          </a:prstGeom>
          <a:solidFill>
            <a:srgbClr val="FF1F87"/>
          </a:solidFill>
          <a:ln w="25400" cap="flat" cmpd="sng" algn="ctr">
            <a:noFill/>
            <a:prstDash val="solid"/>
          </a:ln>
          <a:effectLst>
            <a:outerShdw blurRad="127000" dist="25400" dir="5400000" algn="t"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 name="五边形 4"/>
          <p:cNvSpPr/>
          <p:nvPr/>
        </p:nvSpPr>
        <p:spPr>
          <a:xfrm flipH="1">
            <a:off x="3796278" y="4390634"/>
            <a:ext cx="1846706" cy="479467"/>
          </a:xfrm>
          <a:prstGeom prst="homePlate">
            <a:avLst/>
          </a:prstGeom>
          <a:solidFill>
            <a:srgbClr val="FF1F87"/>
          </a:solidFill>
          <a:ln w="25400" cap="flat" cmpd="sng" algn="ctr">
            <a:noFill/>
            <a:prstDash val="solid"/>
          </a:ln>
          <a:effectLst>
            <a:outerShdw blurRad="127000" dist="25400" dir="5400000" algn="t"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五边形 6"/>
          <p:cNvSpPr/>
          <p:nvPr/>
        </p:nvSpPr>
        <p:spPr>
          <a:xfrm flipH="1">
            <a:off x="3093747" y="4997184"/>
            <a:ext cx="2549236" cy="479467"/>
          </a:xfrm>
          <a:prstGeom prst="homePlate">
            <a:avLst/>
          </a:prstGeom>
          <a:solidFill>
            <a:srgbClr val="FF1F87"/>
          </a:solidFill>
          <a:ln w="25400" cap="flat" cmpd="sng" algn="ctr">
            <a:noFill/>
            <a:prstDash val="solid"/>
          </a:ln>
          <a:effectLst>
            <a:outerShdw blurRad="127000" dist="25400" dir="5400000" algn="t"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8" name="五边形 7"/>
          <p:cNvSpPr/>
          <p:nvPr/>
        </p:nvSpPr>
        <p:spPr>
          <a:xfrm flipH="1">
            <a:off x="1967285" y="5603734"/>
            <a:ext cx="3675697" cy="479467"/>
          </a:xfrm>
          <a:prstGeom prst="homePlate">
            <a:avLst/>
          </a:prstGeom>
          <a:solidFill>
            <a:srgbClr val="FF1F87"/>
          </a:solidFill>
          <a:ln w="25400" cap="flat" cmpd="sng" algn="ctr">
            <a:noFill/>
            <a:prstDash val="solid"/>
          </a:ln>
          <a:effectLst>
            <a:outerShdw blurRad="127000" dist="25400" dir="5400000" algn="t"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TextBox 159"/>
          <p:cNvSpPr txBox="1"/>
          <p:nvPr/>
        </p:nvSpPr>
        <p:spPr>
          <a:xfrm>
            <a:off x="4802611" y="3834645"/>
            <a:ext cx="776608" cy="420725"/>
          </a:xfrm>
          <a:prstGeom prst="rect">
            <a:avLst/>
          </a:prstGeom>
          <a:noFill/>
        </p:spPr>
        <p:txBody>
          <a:bodyPr wrap="none" lIns="91438" tIns="45719" rIns="91438" bIns="45719" rtlCol="0">
            <a:spAutoFit/>
          </a:bodyPr>
          <a:lstStyle/>
          <a:p>
            <a:pPr algn="ctr" defTabSz="1218565"/>
            <a:r>
              <a:rPr lang="en-US" altLang="zh-CN" sz="2100" b="1" dirty="0">
                <a:solidFill>
                  <a:prstClr val="white"/>
                </a:solidFill>
                <a:latin typeface="微软雅黑" panose="020B0503020204020204" pitchFamily="34" charset="-122"/>
                <a:ea typeface="微软雅黑" panose="020B0503020204020204" pitchFamily="34" charset="-122"/>
              </a:rPr>
              <a:t>73%</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10" name="TextBox 160"/>
          <p:cNvSpPr txBox="1"/>
          <p:nvPr/>
        </p:nvSpPr>
        <p:spPr>
          <a:xfrm>
            <a:off x="4792993" y="4446019"/>
            <a:ext cx="776608" cy="420725"/>
          </a:xfrm>
          <a:prstGeom prst="rect">
            <a:avLst/>
          </a:prstGeom>
          <a:noFill/>
        </p:spPr>
        <p:txBody>
          <a:bodyPr wrap="none" lIns="91438" tIns="45719" rIns="91438" bIns="45719" rtlCol="0">
            <a:spAutoFit/>
          </a:bodyPr>
          <a:lstStyle/>
          <a:p>
            <a:pPr algn="ctr" defTabSz="1218565"/>
            <a:r>
              <a:rPr lang="en-US" altLang="zh-CN" sz="2100" b="1" dirty="0">
                <a:solidFill>
                  <a:prstClr val="white"/>
                </a:solidFill>
                <a:latin typeface="微软雅黑" panose="020B0503020204020204" pitchFamily="34" charset="-122"/>
                <a:ea typeface="微软雅黑" panose="020B0503020204020204" pitchFamily="34" charset="-122"/>
              </a:rPr>
              <a:t>30%</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11" name="TextBox 161"/>
          <p:cNvSpPr txBox="1"/>
          <p:nvPr/>
        </p:nvSpPr>
        <p:spPr>
          <a:xfrm>
            <a:off x="4792995" y="5052649"/>
            <a:ext cx="776608" cy="420725"/>
          </a:xfrm>
          <a:prstGeom prst="rect">
            <a:avLst/>
          </a:prstGeom>
          <a:noFill/>
        </p:spPr>
        <p:txBody>
          <a:bodyPr wrap="none" lIns="91438" tIns="45719" rIns="91438" bIns="45719" rtlCol="0">
            <a:spAutoFit/>
          </a:bodyPr>
          <a:lstStyle/>
          <a:p>
            <a:pPr algn="ctr" defTabSz="1218565"/>
            <a:r>
              <a:rPr lang="en-US" altLang="zh-CN" sz="2100" b="1" dirty="0">
                <a:solidFill>
                  <a:prstClr val="white"/>
                </a:solidFill>
                <a:latin typeface="微软雅黑" panose="020B0503020204020204" pitchFamily="34" charset="-122"/>
                <a:ea typeface="微软雅黑" panose="020B0503020204020204" pitchFamily="34" charset="-122"/>
              </a:rPr>
              <a:t>50%</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12" name="TextBox 162"/>
          <p:cNvSpPr txBox="1"/>
          <p:nvPr/>
        </p:nvSpPr>
        <p:spPr>
          <a:xfrm>
            <a:off x="4818641" y="5665131"/>
            <a:ext cx="776608" cy="420725"/>
          </a:xfrm>
          <a:prstGeom prst="rect">
            <a:avLst/>
          </a:prstGeom>
          <a:noFill/>
        </p:spPr>
        <p:txBody>
          <a:bodyPr wrap="none" lIns="91438" tIns="45719" rIns="91438" bIns="45719" rtlCol="0">
            <a:spAutoFit/>
          </a:bodyPr>
          <a:lstStyle/>
          <a:p>
            <a:pPr algn="ctr" defTabSz="1218565"/>
            <a:r>
              <a:rPr lang="en-US" altLang="zh-CN" sz="2100" b="1" dirty="0">
                <a:solidFill>
                  <a:prstClr val="white"/>
                </a:solidFill>
                <a:latin typeface="微软雅黑" panose="020B0503020204020204" pitchFamily="34" charset="-122"/>
                <a:ea typeface="微软雅黑" panose="020B0503020204020204" pitchFamily="34" charset="-122"/>
              </a:rPr>
              <a:t>75%</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13" name="五边形 12"/>
          <p:cNvSpPr/>
          <p:nvPr/>
        </p:nvSpPr>
        <p:spPr>
          <a:xfrm>
            <a:off x="6611707" y="3786740"/>
            <a:ext cx="1532686" cy="479467"/>
          </a:xfrm>
          <a:prstGeom prst="homePlate">
            <a:avLst/>
          </a:prstGeom>
          <a:gradFill>
            <a:gsLst>
              <a:gs pos="0">
                <a:srgbClr val="7B32B2"/>
              </a:gs>
              <a:gs pos="100000">
                <a:srgbClr val="401A5D"/>
              </a:gs>
            </a:gsLst>
            <a:lin ang="18900000" scaled="0"/>
          </a:gradFill>
          <a:ln w="25400" cap="flat" cmpd="sng" algn="ctr">
            <a:noFill/>
            <a:prstDash val="solid"/>
          </a:ln>
          <a:effectLst>
            <a:outerShdw blurRad="127000" dist="25400" dir="5400000" algn="t"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4" name="五边形 13"/>
          <p:cNvSpPr/>
          <p:nvPr/>
        </p:nvSpPr>
        <p:spPr>
          <a:xfrm>
            <a:off x="6611709" y="4393290"/>
            <a:ext cx="2893326" cy="479467"/>
          </a:xfrm>
          <a:prstGeom prst="homePlate">
            <a:avLst/>
          </a:prstGeom>
          <a:gradFill>
            <a:gsLst>
              <a:gs pos="0">
                <a:srgbClr val="7B32B2"/>
              </a:gs>
              <a:gs pos="100000">
                <a:srgbClr val="401A5D"/>
              </a:gs>
            </a:gsLst>
            <a:lin ang="18900000" scaled="0"/>
          </a:gradFill>
          <a:ln w="25400" cap="flat" cmpd="sng" algn="ctr">
            <a:noFill/>
            <a:prstDash val="solid"/>
          </a:ln>
          <a:effectLst>
            <a:outerShdw blurRad="127000" dist="25400" dir="5400000" algn="t"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五边形 14"/>
          <p:cNvSpPr/>
          <p:nvPr/>
        </p:nvSpPr>
        <p:spPr>
          <a:xfrm>
            <a:off x="6611708" y="4999841"/>
            <a:ext cx="1814186" cy="479467"/>
          </a:xfrm>
          <a:prstGeom prst="homePlate">
            <a:avLst/>
          </a:prstGeom>
          <a:gradFill>
            <a:gsLst>
              <a:gs pos="0">
                <a:srgbClr val="7B32B2"/>
              </a:gs>
              <a:gs pos="100000">
                <a:srgbClr val="401A5D"/>
              </a:gs>
            </a:gsLst>
            <a:lin ang="18900000" scaled="0"/>
          </a:gradFill>
          <a:ln w="25400" cap="flat" cmpd="sng" algn="ctr">
            <a:noFill/>
            <a:prstDash val="solid"/>
          </a:ln>
          <a:effectLst>
            <a:outerShdw blurRad="127000" dist="25400" dir="5400000" algn="t"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6" name="五边形 15"/>
          <p:cNvSpPr/>
          <p:nvPr/>
        </p:nvSpPr>
        <p:spPr>
          <a:xfrm>
            <a:off x="6611708" y="5606389"/>
            <a:ext cx="3867471" cy="479467"/>
          </a:xfrm>
          <a:prstGeom prst="homePlate">
            <a:avLst/>
          </a:prstGeom>
          <a:gradFill>
            <a:gsLst>
              <a:gs pos="0">
                <a:srgbClr val="7B32B2"/>
              </a:gs>
              <a:gs pos="100000">
                <a:srgbClr val="401A5D"/>
              </a:gs>
            </a:gsLst>
            <a:lin ang="18900000" scaled="0"/>
          </a:gradFill>
          <a:ln w="25400" cap="flat" cmpd="sng" algn="ctr">
            <a:noFill/>
            <a:prstDash val="solid"/>
          </a:ln>
          <a:effectLst>
            <a:outerShdw blurRad="127000" dist="25400" dir="5400000" algn="t"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7" name="TextBox 173"/>
          <p:cNvSpPr txBox="1"/>
          <p:nvPr/>
        </p:nvSpPr>
        <p:spPr>
          <a:xfrm>
            <a:off x="6705133" y="3843273"/>
            <a:ext cx="776608" cy="420725"/>
          </a:xfrm>
          <a:prstGeom prst="rect">
            <a:avLst/>
          </a:prstGeom>
          <a:noFill/>
        </p:spPr>
        <p:txBody>
          <a:bodyPr wrap="none" lIns="91438" tIns="45719" rIns="91438" bIns="45719" rtlCol="0">
            <a:spAutoFit/>
          </a:bodyPr>
          <a:lstStyle/>
          <a:p>
            <a:pPr algn="ctr" defTabSz="1218565"/>
            <a:r>
              <a:rPr lang="en-US" altLang="zh-CN" sz="2100" b="1" dirty="0">
                <a:solidFill>
                  <a:prstClr val="white"/>
                </a:solidFill>
                <a:latin typeface="微软雅黑" panose="020B0503020204020204" pitchFamily="34" charset="-122"/>
                <a:ea typeface="微软雅黑" panose="020B0503020204020204" pitchFamily="34" charset="-122"/>
              </a:rPr>
              <a:t>20%</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18" name="TextBox 174"/>
          <p:cNvSpPr txBox="1"/>
          <p:nvPr/>
        </p:nvSpPr>
        <p:spPr>
          <a:xfrm>
            <a:off x="6705131" y="4439969"/>
            <a:ext cx="776608" cy="420725"/>
          </a:xfrm>
          <a:prstGeom prst="rect">
            <a:avLst/>
          </a:prstGeom>
          <a:noFill/>
        </p:spPr>
        <p:txBody>
          <a:bodyPr wrap="none" lIns="91438" tIns="45719" rIns="91438" bIns="45719" rtlCol="0">
            <a:spAutoFit/>
          </a:bodyPr>
          <a:lstStyle/>
          <a:p>
            <a:pPr algn="ctr" defTabSz="1218565"/>
            <a:r>
              <a:rPr lang="en-US" altLang="zh-CN" sz="2100" b="1" dirty="0">
                <a:solidFill>
                  <a:prstClr val="white"/>
                </a:solidFill>
                <a:latin typeface="微软雅黑" panose="020B0503020204020204" pitchFamily="34" charset="-122"/>
                <a:ea typeface="微软雅黑" panose="020B0503020204020204" pitchFamily="34" charset="-122"/>
              </a:rPr>
              <a:t>56%</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19" name="TextBox 175"/>
          <p:cNvSpPr txBox="1"/>
          <p:nvPr/>
        </p:nvSpPr>
        <p:spPr>
          <a:xfrm>
            <a:off x="6705134" y="5052647"/>
            <a:ext cx="776608" cy="420725"/>
          </a:xfrm>
          <a:prstGeom prst="rect">
            <a:avLst/>
          </a:prstGeom>
          <a:noFill/>
        </p:spPr>
        <p:txBody>
          <a:bodyPr wrap="none" lIns="91438" tIns="45719" rIns="91438" bIns="45719" rtlCol="0">
            <a:spAutoFit/>
          </a:bodyPr>
          <a:lstStyle/>
          <a:p>
            <a:pPr algn="ctr" defTabSz="1218565"/>
            <a:r>
              <a:rPr lang="en-US" altLang="zh-CN" sz="2100" b="1" dirty="0">
                <a:solidFill>
                  <a:prstClr val="white"/>
                </a:solidFill>
                <a:latin typeface="微软雅黑" panose="020B0503020204020204" pitchFamily="34" charset="-122"/>
                <a:ea typeface="微软雅黑" panose="020B0503020204020204" pitchFamily="34" charset="-122"/>
              </a:rPr>
              <a:t>29%</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20" name="TextBox 176"/>
          <p:cNvSpPr txBox="1"/>
          <p:nvPr/>
        </p:nvSpPr>
        <p:spPr>
          <a:xfrm>
            <a:off x="6722108" y="5661854"/>
            <a:ext cx="776608" cy="420725"/>
          </a:xfrm>
          <a:prstGeom prst="rect">
            <a:avLst/>
          </a:prstGeom>
          <a:noFill/>
        </p:spPr>
        <p:txBody>
          <a:bodyPr wrap="none" lIns="91438" tIns="45719" rIns="91438" bIns="45719" rtlCol="0">
            <a:spAutoFit/>
          </a:bodyPr>
          <a:lstStyle/>
          <a:p>
            <a:pPr algn="ctr" defTabSz="1218565"/>
            <a:r>
              <a:rPr lang="en-US" altLang="zh-CN" sz="2100" b="1" dirty="0">
                <a:solidFill>
                  <a:prstClr val="white"/>
                </a:solidFill>
                <a:latin typeface="微软雅黑" panose="020B0503020204020204" pitchFamily="34" charset="-122"/>
                <a:ea typeface="微软雅黑" panose="020B0503020204020204" pitchFamily="34" charset="-122"/>
              </a:rPr>
              <a:t>77%</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21" name="TextBox 180"/>
          <p:cNvSpPr txBox="1"/>
          <p:nvPr/>
        </p:nvSpPr>
        <p:spPr>
          <a:xfrm>
            <a:off x="5746894" y="3889862"/>
            <a:ext cx="761648" cy="323240"/>
          </a:xfrm>
          <a:prstGeom prst="rect">
            <a:avLst/>
          </a:prstGeom>
          <a:noFill/>
        </p:spPr>
        <p:txBody>
          <a:bodyPr wrap="none" lIns="91438" tIns="45719" rIns="91438" bIns="45719" rtlCol="0">
            <a:spAutoFit/>
          </a:bodyPr>
          <a:lstStyle/>
          <a:p>
            <a:pPr algn="ctr" defTabSz="1218565"/>
            <a:r>
              <a:rPr lang="zh-CN" altLang="en-US" sz="1500" b="1" dirty="0">
                <a:solidFill>
                  <a:prstClr val="black">
                    <a:lumMod val="75000"/>
                    <a:lumOff val="25000"/>
                  </a:prstClr>
                </a:solidFill>
                <a:latin typeface="微软雅黑" panose="020B0503020204020204" pitchFamily="34" charset="-122"/>
                <a:ea typeface="微软雅黑" panose="020B0503020204020204" pitchFamily="34" charset="-122"/>
              </a:rPr>
              <a:t>项目一</a:t>
            </a:r>
          </a:p>
        </p:txBody>
      </p:sp>
      <p:sp>
        <p:nvSpPr>
          <p:cNvPr id="22" name="TextBox 181"/>
          <p:cNvSpPr txBox="1"/>
          <p:nvPr/>
        </p:nvSpPr>
        <p:spPr>
          <a:xfrm>
            <a:off x="5746894" y="4492113"/>
            <a:ext cx="761648" cy="323240"/>
          </a:xfrm>
          <a:prstGeom prst="rect">
            <a:avLst/>
          </a:prstGeom>
          <a:noFill/>
        </p:spPr>
        <p:txBody>
          <a:bodyPr wrap="none" lIns="91438" tIns="45719" rIns="91438" bIns="45719" rtlCol="0">
            <a:spAutoFit/>
          </a:bodyPr>
          <a:lstStyle/>
          <a:p>
            <a:pPr algn="ctr" defTabSz="1218565"/>
            <a:r>
              <a:rPr lang="zh-CN" altLang="en-US" sz="1500" b="1" dirty="0">
                <a:solidFill>
                  <a:prstClr val="black">
                    <a:lumMod val="75000"/>
                    <a:lumOff val="25000"/>
                  </a:prstClr>
                </a:solidFill>
                <a:latin typeface="微软雅黑" panose="020B0503020204020204" pitchFamily="34" charset="-122"/>
                <a:ea typeface="微软雅黑" panose="020B0503020204020204" pitchFamily="34" charset="-122"/>
              </a:rPr>
              <a:t>项目二</a:t>
            </a:r>
          </a:p>
        </p:txBody>
      </p:sp>
      <p:sp>
        <p:nvSpPr>
          <p:cNvPr id="23" name="TextBox 182"/>
          <p:cNvSpPr txBox="1"/>
          <p:nvPr/>
        </p:nvSpPr>
        <p:spPr>
          <a:xfrm>
            <a:off x="5747126" y="5098663"/>
            <a:ext cx="761648" cy="323240"/>
          </a:xfrm>
          <a:prstGeom prst="rect">
            <a:avLst/>
          </a:prstGeom>
          <a:noFill/>
        </p:spPr>
        <p:txBody>
          <a:bodyPr wrap="none" lIns="91438" tIns="45719" rIns="91438" bIns="45719" rtlCol="0">
            <a:spAutoFit/>
          </a:bodyPr>
          <a:lstStyle/>
          <a:p>
            <a:pPr algn="ctr" defTabSz="1218565"/>
            <a:r>
              <a:rPr lang="zh-CN" altLang="en-US" sz="1500" b="1" dirty="0">
                <a:solidFill>
                  <a:prstClr val="black">
                    <a:lumMod val="75000"/>
                    <a:lumOff val="25000"/>
                  </a:prstClr>
                </a:solidFill>
                <a:latin typeface="微软雅黑" panose="020B0503020204020204" pitchFamily="34" charset="-122"/>
                <a:ea typeface="微软雅黑" panose="020B0503020204020204" pitchFamily="34" charset="-122"/>
              </a:rPr>
              <a:t>项目三</a:t>
            </a:r>
          </a:p>
        </p:txBody>
      </p:sp>
      <p:sp>
        <p:nvSpPr>
          <p:cNvPr id="24" name="TextBox 183"/>
          <p:cNvSpPr txBox="1"/>
          <p:nvPr/>
        </p:nvSpPr>
        <p:spPr>
          <a:xfrm>
            <a:off x="5747126" y="5707869"/>
            <a:ext cx="761648" cy="323240"/>
          </a:xfrm>
          <a:prstGeom prst="rect">
            <a:avLst/>
          </a:prstGeom>
          <a:noFill/>
        </p:spPr>
        <p:txBody>
          <a:bodyPr wrap="none" lIns="91438" tIns="45719" rIns="91438" bIns="45719" rtlCol="0">
            <a:spAutoFit/>
          </a:bodyPr>
          <a:lstStyle/>
          <a:p>
            <a:pPr algn="ctr" defTabSz="1218565"/>
            <a:r>
              <a:rPr lang="zh-CN" altLang="en-US" sz="1500" b="1" dirty="0">
                <a:solidFill>
                  <a:prstClr val="black">
                    <a:lumMod val="75000"/>
                    <a:lumOff val="25000"/>
                  </a:prstClr>
                </a:solidFill>
                <a:latin typeface="微软雅黑" panose="020B0503020204020204" pitchFamily="34" charset="-122"/>
                <a:ea typeface="微软雅黑" panose="020B0503020204020204" pitchFamily="34" charset="-122"/>
              </a:rPr>
              <a:t>项目四</a:t>
            </a:r>
          </a:p>
        </p:txBody>
      </p:sp>
      <p:sp>
        <p:nvSpPr>
          <p:cNvPr id="25" name="Oval 4"/>
          <p:cNvSpPr/>
          <p:nvPr/>
        </p:nvSpPr>
        <p:spPr>
          <a:xfrm>
            <a:off x="6609201" y="1509136"/>
            <a:ext cx="1117974" cy="1054844"/>
          </a:xfrm>
          <a:prstGeom prst="ellipse">
            <a:avLst/>
          </a:prstGeom>
          <a:gradFill>
            <a:gsLst>
              <a:gs pos="0">
                <a:srgbClr val="7B32B2"/>
              </a:gs>
              <a:gs pos="100000">
                <a:srgbClr val="401A5D"/>
              </a:gs>
            </a:gsLst>
            <a:lin ang="18900000" scaled="0"/>
          </a:gradFill>
          <a:ln w="63500" cap="flat" cmpd="sng" algn="ctr">
            <a:solidFill>
              <a:sysClr val="window" lastClr="FFFFFF"/>
            </a:solidFill>
            <a:prstDash val="solid"/>
          </a:ln>
          <a:effectLst>
            <a:outerShdw blurRad="127000" dist="38100" dir="8100000" algn="tr"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19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2018</a:t>
            </a:r>
            <a:endParaRPr kumimoji="0" lang="en-US" sz="19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6" name="Oval 5"/>
          <p:cNvSpPr/>
          <p:nvPr/>
        </p:nvSpPr>
        <p:spPr>
          <a:xfrm>
            <a:off x="4547564" y="1509136"/>
            <a:ext cx="1117974" cy="1054844"/>
          </a:xfrm>
          <a:prstGeom prst="ellipse">
            <a:avLst/>
          </a:prstGeom>
          <a:solidFill>
            <a:srgbClr val="FF1F87"/>
          </a:solidFill>
          <a:ln w="63500" cap="flat" cmpd="sng" algn="ctr">
            <a:solidFill>
              <a:sysClr val="window" lastClr="FFFFFF"/>
            </a:solidFill>
            <a:prstDash val="solid"/>
          </a:ln>
          <a:effectLst>
            <a:outerShdw blurRad="127000" dist="38100" dir="8100000" algn="tr"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19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2017</a:t>
            </a:r>
            <a:endParaRPr kumimoji="0" lang="en-US" sz="19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Text Box 10"/>
          <p:cNvSpPr txBox="1">
            <a:spLocks noChangeArrowheads="1"/>
          </p:cNvSpPr>
          <p:nvPr/>
        </p:nvSpPr>
        <p:spPr bwMode="auto">
          <a:xfrm>
            <a:off x="6611707" y="2693720"/>
            <a:ext cx="4955395" cy="1006662"/>
          </a:xfrm>
          <a:prstGeom prst="rect">
            <a:avLst/>
          </a:prstGeom>
          <a:noFill/>
          <a:ln w="9525">
            <a:noFill/>
            <a:miter lim="800000"/>
          </a:ln>
        </p:spPr>
        <p:txBody>
          <a:bodyPr wrap="square" lIns="45719" tIns="22859" rIns="45719" bIns="22859">
            <a:spAutoFit/>
          </a:bodyPr>
          <a:lstStyle/>
          <a:p>
            <a:pPr defTabSz="1087755">
              <a:lnSpc>
                <a:spcPct val="130000"/>
              </a:lnSpc>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Open Sans" pitchFamily="34" charset="0"/>
            </a:endParaRPr>
          </a:p>
          <a:p>
            <a:pPr defTabSz="1087755">
              <a:lnSpc>
                <a:spcPct val="13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itchFamily="34" charset="0"/>
            </a:endParaRPr>
          </a:p>
        </p:txBody>
      </p:sp>
      <p:sp>
        <p:nvSpPr>
          <p:cNvPr id="28" name="Text Box 10"/>
          <p:cNvSpPr txBox="1">
            <a:spLocks noChangeArrowheads="1"/>
          </p:cNvSpPr>
          <p:nvPr/>
        </p:nvSpPr>
        <p:spPr bwMode="auto">
          <a:xfrm>
            <a:off x="815308" y="2693718"/>
            <a:ext cx="4841832" cy="1006662"/>
          </a:xfrm>
          <a:prstGeom prst="rect">
            <a:avLst/>
          </a:prstGeom>
          <a:noFill/>
          <a:ln w="9525">
            <a:noFill/>
            <a:miter lim="800000"/>
          </a:ln>
        </p:spPr>
        <p:txBody>
          <a:bodyPr wrap="square" lIns="45719" tIns="22859" rIns="45719" bIns="22859">
            <a:spAutoFit/>
          </a:bodyPr>
          <a:lstStyle/>
          <a:p>
            <a:pPr algn="r" defTabSz="1087755">
              <a:lnSpc>
                <a:spcPct val="130000"/>
              </a:lnSpc>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Open Sans" pitchFamily="34" charset="0"/>
            </a:endParaRPr>
          </a:p>
          <a:p>
            <a:pPr algn="r" defTabSz="1087755">
              <a:lnSpc>
                <a:spcPct val="13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1+#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3000"/>
                            </p:stCondLst>
                            <p:childTnLst>
                              <p:par>
                                <p:cTn id="31" presetID="2" presetClass="entr" presetSubtype="4" decel="10000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grpId="0" nodeType="withEffect">
                                  <p:stCondLst>
                                    <p:cond delay="10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22" presetClass="entr" presetSubtype="8" fill="hold" grpId="0" nodeType="withEffect">
                                  <p:stCondLst>
                                    <p:cond delay="20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par>
                                <p:cTn id="57" presetID="22" presetClass="entr" presetSubtype="8" fill="hold" grpId="0" nodeType="withEffect">
                                  <p:stCondLst>
                                    <p:cond delay="30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right)">
                                      <p:cBhvr>
                                        <p:cTn id="62" dur="500"/>
                                        <p:tgtEl>
                                          <p:spTgt spid="4"/>
                                        </p:tgtEl>
                                      </p:cBhvr>
                                    </p:animEffect>
                                  </p:childTnLst>
                                </p:cTn>
                              </p:par>
                              <p:par>
                                <p:cTn id="63" presetID="22" presetClass="entr" presetSubtype="2" fill="hold" grpId="0" nodeType="withEffect">
                                  <p:stCondLst>
                                    <p:cond delay="100"/>
                                  </p:stCondLst>
                                  <p:childTnLst>
                                    <p:set>
                                      <p:cBhvr>
                                        <p:cTn id="64" dur="1" fill="hold">
                                          <p:stCondLst>
                                            <p:cond delay="0"/>
                                          </p:stCondLst>
                                        </p:cTn>
                                        <p:tgtEl>
                                          <p:spTgt spid="5"/>
                                        </p:tgtEl>
                                        <p:attrNameLst>
                                          <p:attrName>style.visibility</p:attrName>
                                        </p:attrNameLst>
                                      </p:cBhvr>
                                      <p:to>
                                        <p:strVal val="visible"/>
                                      </p:to>
                                    </p:set>
                                    <p:animEffect transition="in" filter="wipe(right)">
                                      <p:cBhvr>
                                        <p:cTn id="65" dur="500"/>
                                        <p:tgtEl>
                                          <p:spTgt spid="5"/>
                                        </p:tgtEl>
                                      </p:cBhvr>
                                    </p:animEffect>
                                  </p:childTnLst>
                                </p:cTn>
                              </p:par>
                              <p:par>
                                <p:cTn id="66" presetID="22" presetClass="entr" presetSubtype="2" fill="hold" grpId="0" nodeType="withEffect">
                                  <p:stCondLst>
                                    <p:cond delay="200"/>
                                  </p:stCondLst>
                                  <p:childTnLst>
                                    <p:set>
                                      <p:cBhvr>
                                        <p:cTn id="67" dur="1" fill="hold">
                                          <p:stCondLst>
                                            <p:cond delay="0"/>
                                          </p:stCondLst>
                                        </p:cTn>
                                        <p:tgtEl>
                                          <p:spTgt spid="7"/>
                                        </p:tgtEl>
                                        <p:attrNameLst>
                                          <p:attrName>style.visibility</p:attrName>
                                        </p:attrNameLst>
                                      </p:cBhvr>
                                      <p:to>
                                        <p:strVal val="visible"/>
                                      </p:to>
                                    </p:set>
                                    <p:animEffect transition="in" filter="wipe(right)">
                                      <p:cBhvr>
                                        <p:cTn id="68" dur="500"/>
                                        <p:tgtEl>
                                          <p:spTgt spid="7"/>
                                        </p:tgtEl>
                                      </p:cBhvr>
                                    </p:animEffect>
                                  </p:childTnLst>
                                </p:cTn>
                              </p:par>
                              <p:par>
                                <p:cTn id="69" presetID="22" presetClass="entr" presetSubtype="2" fill="hold" grpId="0" nodeType="withEffect">
                                  <p:stCondLst>
                                    <p:cond delay="300"/>
                                  </p:stCondLst>
                                  <p:childTnLst>
                                    <p:set>
                                      <p:cBhvr>
                                        <p:cTn id="70" dur="1" fill="hold">
                                          <p:stCondLst>
                                            <p:cond delay="0"/>
                                          </p:stCondLst>
                                        </p:cTn>
                                        <p:tgtEl>
                                          <p:spTgt spid="8"/>
                                        </p:tgtEl>
                                        <p:attrNameLst>
                                          <p:attrName>style.visibility</p:attrName>
                                        </p:attrNameLst>
                                      </p:cBhvr>
                                      <p:to>
                                        <p:strVal val="visible"/>
                                      </p:to>
                                    </p:set>
                                    <p:animEffect transition="in" filter="wipe(right)">
                                      <p:cBhvr>
                                        <p:cTn id="71" dur="500"/>
                                        <p:tgtEl>
                                          <p:spTgt spid="8"/>
                                        </p:tgtEl>
                                      </p:cBhvr>
                                    </p:animEffect>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par>
                                <p:cTn id="76" presetID="22" presetClass="entr" presetSubtype="8" fill="hold" grpId="0" nodeType="withEffect">
                                  <p:stCondLst>
                                    <p:cond delay="15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30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par>
                                <p:cTn id="82" presetID="22" presetClass="entr" presetSubtype="8" fill="hold" grpId="0" nodeType="withEffect">
                                  <p:stCondLst>
                                    <p:cond delay="450"/>
                                  </p:stCondLst>
                                  <p:childTnLst>
                                    <p:set>
                                      <p:cBhvr>
                                        <p:cTn id="83" dur="1" fill="hold">
                                          <p:stCondLst>
                                            <p:cond delay="0"/>
                                          </p:stCondLst>
                                        </p:cTn>
                                        <p:tgtEl>
                                          <p:spTgt spid="20"/>
                                        </p:tgtEl>
                                        <p:attrNameLst>
                                          <p:attrName>style.visibility</p:attrName>
                                        </p:attrNameLst>
                                      </p:cBhvr>
                                      <p:to>
                                        <p:strVal val="visible"/>
                                      </p:to>
                                    </p:set>
                                    <p:animEffect transition="in" filter="wipe(left)">
                                      <p:cBhvr>
                                        <p:cTn id="84" dur="500"/>
                                        <p:tgtEl>
                                          <p:spTgt spid="20"/>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right)">
                                      <p:cBhvr>
                                        <p:cTn id="87" dur="500"/>
                                        <p:tgtEl>
                                          <p:spTgt spid="9"/>
                                        </p:tgtEl>
                                      </p:cBhvr>
                                    </p:animEffect>
                                  </p:childTnLst>
                                </p:cTn>
                              </p:par>
                              <p:par>
                                <p:cTn id="88" presetID="22" presetClass="entr" presetSubtype="2" fill="hold" grpId="0" nodeType="withEffect">
                                  <p:stCondLst>
                                    <p:cond delay="150"/>
                                  </p:stCondLst>
                                  <p:childTnLst>
                                    <p:set>
                                      <p:cBhvr>
                                        <p:cTn id="89" dur="1" fill="hold">
                                          <p:stCondLst>
                                            <p:cond delay="0"/>
                                          </p:stCondLst>
                                        </p:cTn>
                                        <p:tgtEl>
                                          <p:spTgt spid="10"/>
                                        </p:tgtEl>
                                        <p:attrNameLst>
                                          <p:attrName>style.visibility</p:attrName>
                                        </p:attrNameLst>
                                      </p:cBhvr>
                                      <p:to>
                                        <p:strVal val="visible"/>
                                      </p:to>
                                    </p:set>
                                    <p:animEffect transition="in" filter="wipe(right)">
                                      <p:cBhvr>
                                        <p:cTn id="90" dur="500"/>
                                        <p:tgtEl>
                                          <p:spTgt spid="10"/>
                                        </p:tgtEl>
                                      </p:cBhvr>
                                    </p:animEffect>
                                  </p:childTnLst>
                                </p:cTn>
                              </p:par>
                              <p:par>
                                <p:cTn id="91" presetID="22" presetClass="entr" presetSubtype="2" fill="hold" grpId="0" nodeType="withEffect">
                                  <p:stCondLst>
                                    <p:cond delay="300"/>
                                  </p:stCondLst>
                                  <p:childTnLst>
                                    <p:set>
                                      <p:cBhvr>
                                        <p:cTn id="92" dur="1" fill="hold">
                                          <p:stCondLst>
                                            <p:cond delay="0"/>
                                          </p:stCondLst>
                                        </p:cTn>
                                        <p:tgtEl>
                                          <p:spTgt spid="11"/>
                                        </p:tgtEl>
                                        <p:attrNameLst>
                                          <p:attrName>style.visibility</p:attrName>
                                        </p:attrNameLst>
                                      </p:cBhvr>
                                      <p:to>
                                        <p:strVal val="visible"/>
                                      </p:to>
                                    </p:set>
                                    <p:animEffect transition="in" filter="wipe(right)">
                                      <p:cBhvr>
                                        <p:cTn id="93" dur="500"/>
                                        <p:tgtEl>
                                          <p:spTgt spid="11"/>
                                        </p:tgtEl>
                                      </p:cBhvr>
                                    </p:animEffect>
                                  </p:childTnLst>
                                </p:cTn>
                              </p:par>
                              <p:par>
                                <p:cTn id="94" presetID="22" presetClass="entr" presetSubtype="2" fill="hold" grpId="0" nodeType="withEffect">
                                  <p:stCondLst>
                                    <p:cond delay="450"/>
                                  </p:stCondLst>
                                  <p:childTnLst>
                                    <p:set>
                                      <p:cBhvr>
                                        <p:cTn id="95" dur="1" fill="hold">
                                          <p:stCondLst>
                                            <p:cond delay="0"/>
                                          </p:stCondLst>
                                        </p:cTn>
                                        <p:tgtEl>
                                          <p:spTgt spid="12"/>
                                        </p:tgtEl>
                                        <p:attrNameLst>
                                          <p:attrName>style.visibility</p:attrName>
                                        </p:attrNameLst>
                                      </p:cBhvr>
                                      <p:to>
                                        <p:strVal val="visible"/>
                                      </p:to>
                                    </p:set>
                                    <p:animEffect transition="in" filter="wipe(right)">
                                      <p:cBhvr>
                                        <p:cTn id="9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4" grpId="0" animBg="1"/>
      <p:bldP spid="5" grpId="0" animBg="1"/>
      <p:bldP spid="7" grpId="0" animBg="1"/>
      <p:bldP spid="8" grpId="0" animBg="1"/>
      <p:bldP spid="9" grpId="0"/>
      <p:bldP spid="10" grpId="0"/>
      <p:bldP spid="11" grpId="0"/>
      <p:bldP spid="12" grpId="0"/>
      <p:bldP spid="13" grpId="0" bldLvl="0" animBg="1"/>
      <p:bldP spid="14" grpId="0" bldLvl="0" animBg="1"/>
      <p:bldP spid="15" grpId="0" bldLvl="0" animBg="1"/>
      <p:bldP spid="16" grpId="0" bldLvl="0" animBg="1"/>
      <p:bldP spid="17" grpId="0"/>
      <p:bldP spid="18" grpId="0"/>
      <p:bldP spid="19" grpId="0"/>
      <p:bldP spid="20" grpId="0"/>
      <p:bldP spid="21" grpId="0"/>
      <p:bldP spid="22" grpId="0"/>
      <p:bldP spid="23" grpId="0"/>
      <p:bldP spid="24" grpId="0"/>
      <p:bldP spid="25" grpId="0" bldLvl="0" animBg="1"/>
      <p:bldP spid="26" grpId="0" animBg="1"/>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grpSp>
        <p:nvGrpSpPr>
          <p:cNvPr id="4" name="组合 32"/>
          <p:cNvGrpSpPr/>
          <p:nvPr/>
        </p:nvGrpSpPr>
        <p:grpSpPr bwMode="auto">
          <a:xfrm>
            <a:off x="-143898" y="3341588"/>
            <a:ext cx="3956811" cy="675216"/>
            <a:chOff x="-1032447" y="0"/>
            <a:chExt cx="2967616" cy="506624"/>
          </a:xfrm>
          <a:gradFill>
            <a:gsLst>
              <a:gs pos="0">
                <a:srgbClr val="7B32B2"/>
              </a:gs>
              <a:gs pos="100000">
                <a:srgbClr val="401A5D"/>
              </a:gs>
            </a:gsLst>
            <a:lin ang="18900000" scaled="0"/>
          </a:gradFill>
          <a:effectLst>
            <a:outerShdw blurRad="127000" dist="38100" dir="8100000" algn="tr" rotWithShape="0">
              <a:prstClr val="black">
                <a:alpha val="40000"/>
              </a:prstClr>
            </a:outerShdw>
          </a:effectLst>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8565">
                <a:defRPr/>
              </a:pPr>
              <a:endParaRPr lang="zh-CN" altLang="zh-CN" sz="2400" kern="0">
                <a:solidFill>
                  <a:srgbClr val="FFFFFF"/>
                </a:solidFill>
                <a:latin typeface="宋体" panose="02010600030101010101" pitchFamily="2" charset="-122"/>
                <a:sym typeface="宋体" panose="02010600030101010101" pitchFamily="2" charset="-122"/>
              </a:endParaRPr>
            </a:p>
          </p:txBody>
        </p:sp>
        <p:sp>
          <p:nvSpPr>
            <p:cNvPr id="7"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8565">
                <a:defRPr/>
              </a:pPr>
              <a:endParaRPr lang="zh-CN" altLang="zh-CN" sz="2400" kern="0">
                <a:solidFill>
                  <a:srgbClr val="FFFFFF"/>
                </a:solidFill>
                <a:latin typeface="宋体" panose="02010600030101010101" pitchFamily="2" charset="-122"/>
                <a:sym typeface="宋体" panose="02010600030101010101" pitchFamily="2" charset="-122"/>
              </a:endParaRPr>
            </a:p>
          </p:txBody>
        </p:sp>
      </p:grpSp>
      <p:sp>
        <p:nvSpPr>
          <p:cNvPr id="8" name="椭圆 35"/>
          <p:cNvSpPr>
            <a:spLocks noChangeArrowheads="1"/>
          </p:cNvSpPr>
          <p:nvPr/>
        </p:nvSpPr>
        <p:spPr bwMode="auto">
          <a:xfrm>
            <a:off x="1814778" y="1588988"/>
            <a:ext cx="1413933" cy="1413933"/>
          </a:xfrm>
          <a:prstGeom prst="ellipse">
            <a:avLst/>
          </a:prstGeom>
          <a:gradFill>
            <a:gsLst>
              <a:gs pos="0">
                <a:srgbClr val="7B32B2"/>
              </a:gs>
              <a:gs pos="100000">
                <a:srgbClr val="401A5D"/>
              </a:gs>
            </a:gsLst>
            <a:lin ang="18900000" scaled="0"/>
          </a:gradFill>
          <a:ln w="76200">
            <a:solidFill>
              <a:sysClr val="window" lastClr="FFFFFF"/>
            </a:solidFill>
          </a:ln>
          <a:effectLst>
            <a:outerShdw blurRad="127000" dist="38100" dir="8100000" algn="tr" rotWithShape="0">
              <a:prstClr val="black">
                <a:alpha val="40000"/>
              </a:prstClr>
            </a:outerShdw>
          </a:effectLst>
        </p:spPr>
        <p:txBody>
          <a:bodyPr anchor="ctr"/>
          <a:lstStyle/>
          <a:p>
            <a:pPr algn="ctr" defTabSz="1218565">
              <a:defRPr/>
            </a:pPr>
            <a:endParaRPr lang="zh-CN" altLang="zh-CN" sz="2400" kern="0">
              <a:solidFill>
                <a:sysClr val="window" lastClr="FFFFFF"/>
              </a:solidFill>
              <a:latin typeface="宋体" panose="02010600030101010101" pitchFamily="2" charset="-122"/>
              <a:sym typeface="宋体" panose="02010600030101010101" pitchFamily="2" charset="-122"/>
            </a:endParaRPr>
          </a:p>
        </p:txBody>
      </p:sp>
      <p:grpSp>
        <p:nvGrpSpPr>
          <p:cNvPr id="9" name="组合 36"/>
          <p:cNvGrpSpPr/>
          <p:nvPr/>
        </p:nvGrpSpPr>
        <p:grpSpPr bwMode="auto">
          <a:xfrm flipV="1">
            <a:off x="3658395" y="3441072"/>
            <a:ext cx="2580217" cy="675217"/>
            <a:chOff x="0" y="0"/>
            <a:chExt cx="1935168" cy="506624"/>
          </a:xfrm>
          <a:solidFill>
            <a:srgbClr val="FF1F87"/>
          </a:solidFill>
          <a:effectLst>
            <a:outerShdw blurRad="127000" dist="38100" dir="8100000" algn="tr" rotWithShape="0">
              <a:prstClr val="black">
                <a:alpha val="40000"/>
              </a:prstClr>
            </a:outerShdw>
          </a:effectLst>
        </p:grpSpPr>
        <p:sp>
          <p:nvSpPr>
            <p:cNvPr id="10"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8565">
                <a:defRPr/>
              </a:pPr>
              <a:endParaRPr lang="zh-CN" altLang="zh-CN" sz="2400" kern="0">
                <a:solidFill>
                  <a:srgbClr val="FFFFFF"/>
                </a:solidFill>
                <a:latin typeface="宋体" panose="02010600030101010101" pitchFamily="2" charset="-122"/>
                <a:sym typeface="宋体" panose="02010600030101010101" pitchFamily="2" charset="-122"/>
              </a:endParaRPr>
            </a:p>
          </p:txBody>
        </p:sp>
        <p:sp>
          <p:nvSpPr>
            <p:cNvPr id="11"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8565">
                <a:defRPr/>
              </a:pPr>
              <a:endParaRPr lang="zh-CN" altLang="zh-CN" sz="2400" kern="0">
                <a:solidFill>
                  <a:srgbClr val="FFFFFF"/>
                </a:solidFill>
                <a:latin typeface="宋体" panose="02010600030101010101" pitchFamily="2" charset="-122"/>
                <a:sym typeface="宋体" panose="02010600030101010101" pitchFamily="2" charset="-122"/>
              </a:endParaRPr>
            </a:p>
          </p:txBody>
        </p:sp>
      </p:grpSp>
      <p:sp>
        <p:nvSpPr>
          <p:cNvPr id="12" name="椭圆 39"/>
          <p:cNvSpPr>
            <a:spLocks noChangeArrowheads="1"/>
          </p:cNvSpPr>
          <p:nvPr/>
        </p:nvSpPr>
        <p:spPr bwMode="auto">
          <a:xfrm>
            <a:off x="4327261" y="4347004"/>
            <a:ext cx="1413933" cy="1413933"/>
          </a:xfrm>
          <a:prstGeom prst="ellipse">
            <a:avLst/>
          </a:prstGeom>
          <a:solidFill>
            <a:srgbClr val="FF1F87"/>
          </a:solidFill>
          <a:ln w="76200">
            <a:solidFill>
              <a:sysClr val="window" lastClr="FFFFFF"/>
            </a:solidFill>
          </a:ln>
          <a:effectLst>
            <a:outerShdw blurRad="127000" dist="38100" dir="8100000" algn="tr" rotWithShape="0">
              <a:prstClr val="black">
                <a:alpha val="40000"/>
              </a:prstClr>
            </a:outerShdw>
          </a:effectLst>
        </p:spPr>
        <p:txBody>
          <a:bodyPr anchor="ctr"/>
          <a:lstStyle/>
          <a:p>
            <a:pPr algn="ctr" defTabSz="1218565">
              <a:defRPr/>
            </a:pPr>
            <a:endParaRPr lang="zh-CN" altLang="zh-CN" sz="2400" kern="0">
              <a:solidFill>
                <a:sysClr val="window" lastClr="FFFFFF"/>
              </a:solidFill>
              <a:latin typeface="宋体" panose="02010600030101010101" pitchFamily="2" charset="-122"/>
              <a:sym typeface="宋体" panose="02010600030101010101" pitchFamily="2" charset="-122"/>
            </a:endParaRPr>
          </a:p>
        </p:txBody>
      </p:sp>
      <p:grpSp>
        <p:nvGrpSpPr>
          <p:cNvPr id="13" name="组合 40"/>
          <p:cNvGrpSpPr/>
          <p:nvPr/>
        </p:nvGrpSpPr>
        <p:grpSpPr bwMode="auto">
          <a:xfrm>
            <a:off x="6088328" y="3341588"/>
            <a:ext cx="2582333" cy="675216"/>
            <a:chOff x="0" y="0"/>
            <a:chExt cx="1935168" cy="506624"/>
          </a:xfrm>
          <a:gradFill>
            <a:gsLst>
              <a:gs pos="0">
                <a:srgbClr val="7B32B2"/>
              </a:gs>
              <a:gs pos="100000">
                <a:srgbClr val="401A5D"/>
              </a:gs>
            </a:gsLst>
            <a:lin ang="18900000" scaled="0"/>
          </a:gradFill>
          <a:effectLst>
            <a:outerShdw blurRad="127000" dist="38100" dir="8100000" algn="tr" rotWithShape="0">
              <a:prstClr val="black">
                <a:alpha val="40000"/>
              </a:prstClr>
            </a:outerShdw>
          </a:effectLst>
        </p:grpSpPr>
        <p:sp>
          <p:nvSpPr>
            <p:cNvPr id="14"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8565">
                <a:defRPr/>
              </a:pPr>
              <a:endParaRPr lang="zh-CN" altLang="zh-CN" sz="2400" kern="0">
                <a:solidFill>
                  <a:srgbClr val="FFFFFF"/>
                </a:solidFill>
                <a:latin typeface="宋体" panose="02010600030101010101" pitchFamily="2" charset="-122"/>
                <a:sym typeface="宋体" panose="02010600030101010101" pitchFamily="2" charset="-122"/>
              </a:endParaRPr>
            </a:p>
          </p:txBody>
        </p:sp>
        <p:sp>
          <p:nvSpPr>
            <p:cNvPr id="15"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8565">
                <a:defRPr/>
              </a:pPr>
              <a:endParaRPr lang="zh-CN" altLang="zh-CN" sz="2400" kern="0">
                <a:solidFill>
                  <a:srgbClr val="FFFFFF"/>
                </a:solidFill>
                <a:latin typeface="宋体" panose="02010600030101010101" pitchFamily="2" charset="-122"/>
                <a:sym typeface="宋体" panose="02010600030101010101" pitchFamily="2" charset="-122"/>
              </a:endParaRPr>
            </a:p>
          </p:txBody>
        </p:sp>
      </p:grpSp>
      <p:sp>
        <p:nvSpPr>
          <p:cNvPr id="16" name="椭圆 43"/>
          <p:cNvSpPr>
            <a:spLocks noChangeArrowheads="1"/>
          </p:cNvSpPr>
          <p:nvPr/>
        </p:nvSpPr>
        <p:spPr bwMode="auto">
          <a:xfrm>
            <a:off x="6672528" y="1588988"/>
            <a:ext cx="1413933" cy="1413933"/>
          </a:xfrm>
          <a:prstGeom prst="ellipse">
            <a:avLst/>
          </a:prstGeom>
          <a:gradFill>
            <a:gsLst>
              <a:gs pos="0">
                <a:srgbClr val="7B32B2"/>
              </a:gs>
              <a:gs pos="100000">
                <a:srgbClr val="401A5D"/>
              </a:gs>
            </a:gsLst>
            <a:lin ang="18900000" scaled="0"/>
          </a:gradFill>
          <a:ln w="76200">
            <a:solidFill>
              <a:sysClr val="window" lastClr="FFFFFF"/>
            </a:solidFill>
          </a:ln>
          <a:effectLst>
            <a:outerShdw blurRad="127000" dist="38100" dir="8100000" algn="tr" rotWithShape="0">
              <a:prstClr val="black">
                <a:alpha val="40000"/>
              </a:prstClr>
            </a:outerShdw>
          </a:effectLst>
        </p:spPr>
        <p:txBody>
          <a:bodyPr anchor="ctr"/>
          <a:lstStyle/>
          <a:p>
            <a:pPr algn="ctr" defTabSz="1218565">
              <a:defRPr/>
            </a:pPr>
            <a:endParaRPr lang="zh-CN" altLang="zh-CN" sz="2400" kern="0">
              <a:solidFill>
                <a:sysClr val="window" lastClr="FFFFFF"/>
              </a:solidFill>
              <a:latin typeface="宋体" panose="02010600030101010101" pitchFamily="2" charset="-122"/>
              <a:sym typeface="宋体" panose="02010600030101010101" pitchFamily="2" charset="-122"/>
            </a:endParaRPr>
          </a:p>
        </p:txBody>
      </p:sp>
      <p:sp>
        <p:nvSpPr>
          <p:cNvPr id="17" name="椭圆 45"/>
          <p:cNvSpPr>
            <a:spLocks noChangeArrowheads="1"/>
          </p:cNvSpPr>
          <p:nvPr/>
        </p:nvSpPr>
        <p:spPr bwMode="auto">
          <a:xfrm>
            <a:off x="9098228" y="4347004"/>
            <a:ext cx="1413933" cy="1413933"/>
          </a:xfrm>
          <a:prstGeom prst="ellipse">
            <a:avLst/>
          </a:prstGeom>
          <a:solidFill>
            <a:srgbClr val="FF1F87"/>
          </a:solidFill>
          <a:ln w="76200">
            <a:solidFill>
              <a:sysClr val="window" lastClr="FFFFFF"/>
            </a:solidFill>
          </a:ln>
          <a:effectLst>
            <a:outerShdw blurRad="127000" dist="38100" dir="8100000" algn="tr" rotWithShape="0">
              <a:prstClr val="black">
                <a:alpha val="40000"/>
              </a:prstClr>
            </a:outerShdw>
          </a:effectLst>
        </p:spPr>
        <p:txBody>
          <a:bodyPr anchor="ctr"/>
          <a:lstStyle/>
          <a:p>
            <a:pPr algn="ctr" defTabSz="1218565">
              <a:defRPr/>
            </a:pPr>
            <a:endParaRPr lang="zh-CN" altLang="zh-CN" sz="2400" kern="0">
              <a:solidFill>
                <a:sysClr val="window" lastClr="FFFFFF"/>
              </a:solidFill>
              <a:latin typeface="宋体" panose="02010600030101010101" pitchFamily="2" charset="-122"/>
              <a:sym typeface="宋体" panose="02010600030101010101" pitchFamily="2" charset="-122"/>
            </a:endParaRPr>
          </a:p>
        </p:txBody>
      </p:sp>
      <p:sp>
        <p:nvSpPr>
          <p:cNvPr id="18" name="TextBox 46"/>
          <p:cNvSpPr>
            <a:spLocks noChangeArrowheads="1"/>
          </p:cNvSpPr>
          <p:nvPr/>
        </p:nvSpPr>
        <p:spPr bwMode="auto">
          <a:xfrm>
            <a:off x="1590411" y="4808438"/>
            <a:ext cx="1862667"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8565">
              <a:lnSpc>
                <a:spcPts val="1865"/>
              </a:lnSpc>
              <a:defRPr/>
            </a:pPr>
            <a:r>
              <a:rPr lang="zh-CN" altLang="en-US" sz="133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47"/>
          <p:cNvSpPr>
            <a:spLocks noChangeArrowheads="1"/>
          </p:cNvSpPr>
          <p:nvPr/>
        </p:nvSpPr>
        <p:spPr bwMode="auto">
          <a:xfrm>
            <a:off x="1725879" y="44189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8565">
              <a:defRPr/>
            </a:pPr>
            <a:r>
              <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20" name="TextBox 50"/>
          <p:cNvSpPr>
            <a:spLocks noChangeArrowheads="1"/>
          </p:cNvSpPr>
          <p:nvPr/>
        </p:nvSpPr>
        <p:spPr bwMode="auto">
          <a:xfrm>
            <a:off x="1725879" y="36061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1" name="TextBox 51"/>
          <p:cNvSpPr>
            <a:spLocks noChangeArrowheads="1"/>
          </p:cNvSpPr>
          <p:nvPr/>
        </p:nvSpPr>
        <p:spPr bwMode="auto">
          <a:xfrm>
            <a:off x="4151579" y="36061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2" name="TextBox 52"/>
          <p:cNvSpPr>
            <a:spLocks noChangeArrowheads="1"/>
          </p:cNvSpPr>
          <p:nvPr/>
        </p:nvSpPr>
        <p:spPr bwMode="auto">
          <a:xfrm>
            <a:off x="6689461" y="3606171"/>
            <a:ext cx="159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23" name="组合 53"/>
          <p:cNvGrpSpPr/>
          <p:nvPr/>
        </p:nvGrpSpPr>
        <p:grpSpPr bwMode="auto">
          <a:xfrm flipV="1">
            <a:off x="8514027" y="3441069"/>
            <a:ext cx="3823460" cy="675219"/>
            <a:chOff x="-1" y="0"/>
            <a:chExt cx="2865253" cy="506625"/>
          </a:xfrm>
          <a:solidFill>
            <a:srgbClr val="FF1F87"/>
          </a:solidFill>
          <a:effectLst>
            <a:outerShdw blurRad="127000" dist="38100" dir="8100000" algn="tr" rotWithShape="0">
              <a:prstClr val="black">
                <a:alpha val="40000"/>
              </a:prstClr>
            </a:outerShdw>
          </a:effectLst>
        </p:grpSpPr>
        <p:sp>
          <p:nvSpPr>
            <p:cNvPr id="24"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8565">
                <a:defRPr/>
              </a:pPr>
              <a:endParaRPr lang="zh-CN" altLang="zh-CN" sz="2400" kern="0">
                <a:solidFill>
                  <a:srgbClr val="FFFFFF"/>
                </a:solidFill>
                <a:latin typeface="宋体" panose="02010600030101010101" pitchFamily="2" charset="-122"/>
                <a:sym typeface="宋体" panose="02010600030101010101" pitchFamily="2" charset="-122"/>
              </a:endParaRPr>
            </a:p>
          </p:txBody>
        </p:sp>
        <p:sp>
          <p:nvSpPr>
            <p:cNvPr id="25"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8565">
                <a:defRPr/>
              </a:pPr>
              <a:endParaRPr lang="zh-CN" altLang="zh-CN" sz="2400" kern="0">
                <a:solidFill>
                  <a:srgbClr val="FFFFFF"/>
                </a:solidFill>
                <a:latin typeface="宋体" panose="02010600030101010101" pitchFamily="2" charset="-122"/>
                <a:sym typeface="宋体" panose="02010600030101010101" pitchFamily="2" charset="-122"/>
              </a:endParaRPr>
            </a:p>
          </p:txBody>
        </p:sp>
      </p:grpSp>
      <p:sp>
        <p:nvSpPr>
          <p:cNvPr id="26" name="TextBox 56"/>
          <p:cNvSpPr>
            <a:spLocks noChangeArrowheads="1"/>
          </p:cNvSpPr>
          <p:nvPr/>
        </p:nvSpPr>
        <p:spPr bwMode="auto">
          <a:xfrm>
            <a:off x="8920427" y="3606171"/>
            <a:ext cx="159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7" name="TextBox 57"/>
          <p:cNvSpPr>
            <a:spLocks noChangeArrowheads="1"/>
          </p:cNvSpPr>
          <p:nvPr/>
        </p:nvSpPr>
        <p:spPr bwMode="auto">
          <a:xfrm>
            <a:off x="4102894" y="1842989"/>
            <a:ext cx="1862667"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8565">
              <a:lnSpc>
                <a:spcPts val="1865"/>
              </a:lnSpc>
              <a:defRPr/>
            </a:pPr>
            <a:r>
              <a:rPr lang="zh-CN" altLang="en-US" sz="133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58"/>
          <p:cNvSpPr>
            <a:spLocks noChangeArrowheads="1"/>
          </p:cNvSpPr>
          <p:nvPr/>
        </p:nvSpPr>
        <p:spPr bwMode="auto">
          <a:xfrm>
            <a:off x="4238361" y="1451405"/>
            <a:ext cx="159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8565">
              <a:defRPr/>
            </a:pPr>
            <a:r>
              <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29" name="TextBox 59"/>
          <p:cNvSpPr>
            <a:spLocks noChangeArrowheads="1"/>
          </p:cNvSpPr>
          <p:nvPr/>
        </p:nvSpPr>
        <p:spPr bwMode="auto">
          <a:xfrm>
            <a:off x="6448161" y="4825371"/>
            <a:ext cx="1862667"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8565">
              <a:lnSpc>
                <a:spcPts val="1865"/>
              </a:lnSpc>
              <a:defRPr/>
            </a:pPr>
            <a:r>
              <a:rPr lang="zh-CN" altLang="en-US" sz="1335" kern="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kern="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kern="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kern="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62"/>
          <p:cNvSpPr>
            <a:spLocks noChangeArrowheads="1"/>
          </p:cNvSpPr>
          <p:nvPr/>
        </p:nvSpPr>
        <p:spPr bwMode="auto">
          <a:xfrm>
            <a:off x="6581512" y="4433789"/>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8565">
              <a:defRPr/>
            </a:pPr>
            <a:r>
              <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1" name="TextBox 63"/>
          <p:cNvSpPr>
            <a:spLocks noChangeArrowheads="1"/>
          </p:cNvSpPr>
          <p:nvPr/>
        </p:nvSpPr>
        <p:spPr bwMode="auto">
          <a:xfrm>
            <a:off x="8787078" y="1842989"/>
            <a:ext cx="1862667"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8565">
              <a:lnSpc>
                <a:spcPts val="1865"/>
              </a:lnSpc>
              <a:defRPr/>
            </a:pPr>
            <a:r>
              <a:rPr lang="zh-CN" altLang="en-US" sz="1335" kern="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kern="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kern="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kern="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66"/>
          <p:cNvSpPr>
            <a:spLocks noChangeArrowheads="1"/>
          </p:cNvSpPr>
          <p:nvPr/>
        </p:nvSpPr>
        <p:spPr bwMode="auto">
          <a:xfrm>
            <a:off x="8920427" y="1451405"/>
            <a:ext cx="159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8565">
              <a:defRPr/>
            </a:pPr>
            <a:r>
              <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3" name="TextBox 67"/>
          <p:cNvSpPr>
            <a:spLocks noChangeArrowheads="1"/>
          </p:cNvSpPr>
          <p:nvPr/>
        </p:nvSpPr>
        <p:spPr bwMode="auto">
          <a:xfrm>
            <a:off x="2147095" y="1967871"/>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8565">
              <a:defRPr/>
            </a:pPr>
            <a:r>
              <a:rPr lang="zh-CN" altLang="en-US" sz="2135" b="1" kern="0" dirty="0">
                <a:solidFill>
                  <a:sysClr val="window" lastClr="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4" name="TextBox 68"/>
          <p:cNvSpPr>
            <a:spLocks noChangeArrowheads="1"/>
          </p:cNvSpPr>
          <p:nvPr/>
        </p:nvSpPr>
        <p:spPr bwMode="auto">
          <a:xfrm>
            <a:off x="7004845" y="1967871"/>
            <a:ext cx="747183"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8565">
              <a:defRPr/>
            </a:pPr>
            <a:r>
              <a:rPr lang="zh-CN" altLang="en-US" sz="2135" b="1" kern="0" dirty="0">
                <a:solidFill>
                  <a:sysClr val="window" lastClr="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5" name="TextBox 70"/>
          <p:cNvSpPr>
            <a:spLocks noChangeArrowheads="1"/>
          </p:cNvSpPr>
          <p:nvPr/>
        </p:nvSpPr>
        <p:spPr bwMode="auto">
          <a:xfrm>
            <a:off x="4659579" y="4725888"/>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8565">
              <a:defRPr/>
            </a:pPr>
            <a:r>
              <a:rPr lang="zh-CN" altLang="en-US" sz="2135" b="1" kern="0" dirty="0">
                <a:solidFill>
                  <a:sysClr val="window" lastClr="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6" name="TextBox 72"/>
          <p:cNvSpPr>
            <a:spLocks noChangeArrowheads="1"/>
          </p:cNvSpPr>
          <p:nvPr/>
        </p:nvSpPr>
        <p:spPr bwMode="auto">
          <a:xfrm>
            <a:off x="9430545" y="4725888"/>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8565">
              <a:defRPr/>
            </a:pPr>
            <a:r>
              <a:rPr lang="zh-CN" altLang="en-US" sz="2135" b="1" kern="0" dirty="0">
                <a:solidFill>
                  <a:sysClr val="window" lastClr="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ppt_w</p:attrName>
                                        </p:attrNameLst>
                                      </p:cBhvr>
                                      <p:tavLst>
                                        <p:tav tm="0">
                                          <p:val>
                                            <p:fltVal val="0"/>
                                          </p:val>
                                        </p:tav>
                                        <p:tav tm="100000">
                                          <p:val>
                                            <p:strVal val="#ppt_w"/>
                                          </p:val>
                                        </p:tav>
                                      </p:tavLst>
                                    </p:anim>
                                    <p:anim calcmode="lin" valueType="num">
                                      <p:cBhvr>
                                        <p:cTn id="16" dur="300" fill="hold"/>
                                        <p:tgtEl>
                                          <p:spTgt spid="20"/>
                                        </p:tgtEl>
                                        <p:attrNameLst>
                                          <p:attrName>ppt_h</p:attrName>
                                        </p:attrNameLst>
                                      </p:cBhvr>
                                      <p:tavLst>
                                        <p:tav tm="0">
                                          <p:val>
                                            <p:fltVal val="0"/>
                                          </p:val>
                                        </p:tav>
                                        <p:tav tm="100000">
                                          <p:val>
                                            <p:strVal val="#ppt_h"/>
                                          </p:val>
                                        </p:tav>
                                      </p:tavLst>
                                    </p:anim>
                                    <p:animEffect>
                                      <p:cBhvr>
                                        <p:cTn id="17" dur="3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p:cBhvr>
                                        <p:cTn id="22" dur="3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p:cBhvr>
                                        <p:cTn id="26" dur="600"/>
                                        <p:tgtEl>
                                          <p:spTgt spid="19"/>
                                        </p:tgtEl>
                                      </p:cBhvr>
                                    </p:animEffect>
                                    <p:anim calcmode="lin" valueType="num">
                                      <p:cBhvr>
                                        <p:cTn id="27" dur="600" fill="hold"/>
                                        <p:tgtEl>
                                          <p:spTgt spid="19"/>
                                        </p:tgtEl>
                                        <p:attrNameLst>
                                          <p:attrName>ppt_x</p:attrName>
                                        </p:attrNameLst>
                                      </p:cBhvr>
                                      <p:tavLst>
                                        <p:tav tm="0">
                                          <p:val>
                                            <p:strVal val="#ppt_x"/>
                                          </p:val>
                                        </p:tav>
                                        <p:tav tm="100000">
                                          <p:val>
                                            <p:strVal val="#ppt_x"/>
                                          </p:val>
                                        </p:tav>
                                      </p:tavLst>
                                    </p:anim>
                                    <p:anim calcmode="lin" valueType="num">
                                      <p:cBhvr>
                                        <p:cTn id="28" dur="6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p:cBhvr>
                                        <p:cTn id="31" dur="600"/>
                                        <p:tgtEl>
                                          <p:spTgt spid="18"/>
                                        </p:tgtEl>
                                      </p:cBhvr>
                                    </p:animEffect>
                                    <p:anim calcmode="lin" valueType="num">
                                      <p:cBhvr>
                                        <p:cTn id="32" dur="600" fill="hold"/>
                                        <p:tgtEl>
                                          <p:spTgt spid="18"/>
                                        </p:tgtEl>
                                        <p:attrNameLst>
                                          <p:attrName>ppt_x</p:attrName>
                                        </p:attrNameLst>
                                      </p:cBhvr>
                                      <p:tavLst>
                                        <p:tav tm="0">
                                          <p:val>
                                            <p:strVal val="#ppt_x"/>
                                          </p:val>
                                        </p:tav>
                                        <p:tav tm="100000">
                                          <p:val>
                                            <p:strVal val="#ppt_x"/>
                                          </p:val>
                                        </p:tav>
                                      </p:tavLst>
                                    </p:anim>
                                    <p:anim calcmode="lin" valueType="num">
                                      <p:cBhvr>
                                        <p:cTn id="33" dur="600" fill="hold"/>
                                        <p:tgtEl>
                                          <p:spTgt spid="1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p:cBhvr>
                                        <p:cTn id="36" dur="600"/>
                                        <p:tgtEl>
                                          <p:spTgt spid="8"/>
                                        </p:tgtEl>
                                      </p:cBhvr>
                                    </p:animEffect>
                                    <p:anim calcmode="lin" valueType="num">
                                      <p:cBhvr>
                                        <p:cTn id="37" dur="600" fill="hold"/>
                                        <p:tgtEl>
                                          <p:spTgt spid="8"/>
                                        </p:tgtEl>
                                        <p:attrNameLst>
                                          <p:attrName>ppt_x</p:attrName>
                                        </p:attrNameLst>
                                      </p:cBhvr>
                                      <p:tavLst>
                                        <p:tav tm="0">
                                          <p:val>
                                            <p:strVal val="#ppt_x"/>
                                          </p:val>
                                        </p:tav>
                                        <p:tav tm="100000">
                                          <p:val>
                                            <p:strVal val="#ppt_x"/>
                                          </p:val>
                                        </p:tav>
                                      </p:tavLst>
                                    </p:anim>
                                    <p:anim calcmode="lin" valueType="num">
                                      <p:cBhvr>
                                        <p:cTn id="38" dur="600" fill="hold"/>
                                        <p:tgtEl>
                                          <p:spTgt spid="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p:cBhvr>
                                        <p:cTn id="41" dur="600"/>
                                        <p:tgtEl>
                                          <p:spTgt spid="33"/>
                                        </p:tgtEl>
                                      </p:cBhvr>
                                    </p:animEffect>
                                    <p:anim calcmode="lin" valueType="num">
                                      <p:cBhvr>
                                        <p:cTn id="42" dur="600" fill="hold"/>
                                        <p:tgtEl>
                                          <p:spTgt spid="33"/>
                                        </p:tgtEl>
                                        <p:attrNameLst>
                                          <p:attrName>ppt_x</p:attrName>
                                        </p:attrNameLst>
                                      </p:cBhvr>
                                      <p:tavLst>
                                        <p:tav tm="0">
                                          <p:val>
                                            <p:strVal val="#ppt_x"/>
                                          </p:val>
                                        </p:tav>
                                        <p:tav tm="100000">
                                          <p:val>
                                            <p:strVal val="#ppt_x"/>
                                          </p:val>
                                        </p:tav>
                                      </p:tavLst>
                                    </p:anim>
                                    <p:anim calcmode="lin" valueType="num">
                                      <p:cBhvr>
                                        <p:cTn id="43" dur="600" fill="hold"/>
                                        <p:tgtEl>
                                          <p:spTgt spid="33"/>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300" fill="hold"/>
                                        <p:tgtEl>
                                          <p:spTgt spid="21"/>
                                        </p:tgtEl>
                                        <p:attrNameLst>
                                          <p:attrName>ppt_w</p:attrName>
                                        </p:attrNameLst>
                                      </p:cBhvr>
                                      <p:tavLst>
                                        <p:tav tm="0">
                                          <p:val>
                                            <p:fltVal val="0"/>
                                          </p:val>
                                        </p:tav>
                                        <p:tav tm="100000">
                                          <p:val>
                                            <p:strVal val="#ppt_w"/>
                                          </p:val>
                                        </p:tav>
                                      </p:tavLst>
                                    </p:anim>
                                    <p:anim calcmode="lin" valueType="num">
                                      <p:cBhvr>
                                        <p:cTn id="48" dur="300" fill="hold"/>
                                        <p:tgtEl>
                                          <p:spTgt spid="21"/>
                                        </p:tgtEl>
                                        <p:attrNameLst>
                                          <p:attrName>ppt_h</p:attrName>
                                        </p:attrNameLst>
                                      </p:cBhvr>
                                      <p:tavLst>
                                        <p:tav tm="0">
                                          <p:val>
                                            <p:fltVal val="0"/>
                                          </p:val>
                                        </p:tav>
                                        <p:tav tm="100000">
                                          <p:val>
                                            <p:strVal val="#ppt_h"/>
                                          </p:val>
                                        </p:tav>
                                      </p:tavLst>
                                    </p:anim>
                                    <p:animEffect>
                                      <p:cBhvr>
                                        <p:cTn id="49" dur="3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300" fill="hold"/>
                                        <p:tgtEl>
                                          <p:spTgt spid="9"/>
                                        </p:tgtEl>
                                        <p:attrNameLst>
                                          <p:attrName>ppt_w</p:attrName>
                                        </p:attrNameLst>
                                      </p:cBhvr>
                                      <p:tavLst>
                                        <p:tav tm="0">
                                          <p:val>
                                            <p:fltVal val="0"/>
                                          </p:val>
                                        </p:tav>
                                        <p:tav tm="100000">
                                          <p:val>
                                            <p:strVal val="#ppt_w"/>
                                          </p:val>
                                        </p:tav>
                                      </p:tavLst>
                                    </p:anim>
                                    <p:anim calcmode="lin" valueType="num">
                                      <p:cBhvr>
                                        <p:cTn id="53" dur="300" fill="hold"/>
                                        <p:tgtEl>
                                          <p:spTgt spid="9"/>
                                        </p:tgtEl>
                                        <p:attrNameLst>
                                          <p:attrName>ppt_h</p:attrName>
                                        </p:attrNameLst>
                                      </p:cBhvr>
                                      <p:tavLst>
                                        <p:tav tm="0">
                                          <p:val>
                                            <p:fltVal val="0"/>
                                          </p:val>
                                        </p:tav>
                                        <p:tav tm="100000">
                                          <p:val>
                                            <p:strVal val="#ppt_h"/>
                                          </p:val>
                                        </p:tav>
                                      </p:tavLst>
                                    </p:anim>
                                    <p:animEffect>
                                      <p:cBhvr>
                                        <p:cTn id="54" dur="300"/>
                                        <p:tgtEl>
                                          <p:spTgt spid="9"/>
                                        </p:tgtEl>
                                      </p:cBhvr>
                                    </p:animEffect>
                                  </p:childTnLst>
                                </p:cTn>
                              </p:par>
                            </p:childTnLst>
                          </p:cTn>
                        </p:par>
                        <p:par>
                          <p:cTn id="55" fill="hold">
                            <p:stCondLst>
                              <p:cond delay="3000"/>
                            </p:stCondLst>
                            <p:childTnLst>
                              <p:par>
                                <p:cTn id="56" presetID="47"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p:cBhvr>
                                        <p:cTn id="58" dur="600"/>
                                        <p:tgtEl>
                                          <p:spTgt spid="28"/>
                                        </p:tgtEl>
                                      </p:cBhvr>
                                    </p:animEffect>
                                    <p:anim calcmode="lin" valueType="num">
                                      <p:cBhvr>
                                        <p:cTn id="59" dur="600" fill="hold"/>
                                        <p:tgtEl>
                                          <p:spTgt spid="28"/>
                                        </p:tgtEl>
                                        <p:attrNameLst>
                                          <p:attrName>ppt_x</p:attrName>
                                        </p:attrNameLst>
                                      </p:cBhvr>
                                      <p:tavLst>
                                        <p:tav tm="0">
                                          <p:val>
                                            <p:strVal val="#ppt_x"/>
                                          </p:val>
                                        </p:tav>
                                        <p:tav tm="100000">
                                          <p:val>
                                            <p:strVal val="#ppt_x"/>
                                          </p:val>
                                        </p:tav>
                                      </p:tavLst>
                                    </p:anim>
                                    <p:anim calcmode="lin" valueType="num">
                                      <p:cBhvr>
                                        <p:cTn id="60" dur="600" fill="hold"/>
                                        <p:tgtEl>
                                          <p:spTgt spid="2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p:cBhvr>
                                        <p:cTn id="63" dur="600"/>
                                        <p:tgtEl>
                                          <p:spTgt spid="27"/>
                                        </p:tgtEl>
                                      </p:cBhvr>
                                    </p:animEffect>
                                    <p:anim calcmode="lin" valueType="num">
                                      <p:cBhvr>
                                        <p:cTn id="64" dur="600" fill="hold"/>
                                        <p:tgtEl>
                                          <p:spTgt spid="27"/>
                                        </p:tgtEl>
                                        <p:attrNameLst>
                                          <p:attrName>ppt_x</p:attrName>
                                        </p:attrNameLst>
                                      </p:cBhvr>
                                      <p:tavLst>
                                        <p:tav tm="0">
                                          <p:val>
                                            <p:strVal val="#ppt_x"/>
                                          </p:val>
                                        </p:tav>
                                        <p:tav tm="100000">
                                          <p:val>
                                            <p:strVal val="#ppt_x"/>
                                          </p:val>
                                        </p:tav>
                                      </p:tavLst>
                                    </p:anim>
                                    <p:anim calcmode="lin" valueType="num">
                                      <p:cBhvr>
                                        <p:cTn id="65" dur="6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p:cBhvr>
                                        <p:cTn id="68" dur="600"/>
                                        <p:tgtEl>
                                          <p:spTgt spid="12"/>
                                        </p:tgtEl>
                                      </p:cBhvr>
                                    </p:animEffect>
                                    <p:anim calcmode="lin" valueType="num">
                                      <p:cBhvr>
                                        <p:cTn id="69" dur="600" fill="hold"/>
                                        <p:tgtEl>
                                          <p:spTgt spid="12"/>
                                        </p:tgtEl>
                                        <p:attrNameLst>
                                          <p:attrName>ppt_x</p:attrName>
                                        </p:attrNameLst>
                                      </p:cBhvr>
                                      <p:tavLst>
                                        <p:tav tm="0">
                                          <p:val>
                                            <p:strVal val="#ppt_x"/>
                                          </p:val>
                                        </p:tav>
                                        <p:tav tm="100000">
                                          <p:val>
                                            <p:strVal val="#ppt_x"/>
                                          </p:val>
                                        </p:tav>
                                      </p:tavLst>
                                    </p:anim>
                                    <p:anim calcmode="lin" valueType="num">
                                      <p:cBhvr>
                                        <p:cTn id="70" dur="600" fill="hold"/>
                                        <p:tgtEl>
                                          <p:spTgt spid="1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p:cBhvr>
                                        <p:cTn id="73" dur="600"/>
                                        <p:tgtEl>
                                          <p:spTgt spid="35"/>
                                        </p:tgtEl>
                                      </p:cBhvr>
                                    </p:animEffect>
                                    <p:anim calcmode="lin" valueType="num">
                                      <p:cBhvr>
                                        <p:cTn id="74" dur="600" fill="hold"/>
                                        <p:tgtEl>
                                          <p:spTgt spid="35"/>
                                        </p:tgtEl>
                                        <p:attrNameLst>
                                          <p:attrName>ppt_x</p:attrName>
                                        </p:attrNameLst>
                                      </p:cBhvr>
                                      <p:tavLst>
                                        <p:tav tm="0">
                                          <p:val>
                                            <p:strVal val="#ppt_x"/>
                                          </p:val>
                                        </p:tav>
                                        <p:tav tm="100000">
                                          <p:val>
                                            <p:strVal val="#ppt_x"/>
                                          </p:val>
                                        </p:tav>
                                      </p:tavLst>
                                    </p:anim>
                                    <p:anim calcmode="lin" valueType="num">
                                      <p:cBhvr>
                                        <p:cTn id="75" dur="600" fill="hold"/>
                                        <p:tgtEl>
                                          <p:spTgt spid="35"/>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300" fill="hold"/>
                                        <p:tgtEl>
                                          <p:spTgt spid="22"/>
                                        </p:tgtEl>
                                        <p:attrNameLst>
                                          <p:attrName>ppt_w</p:attrName>
                                        </p:attrNameLst>
                                      </p:cBhvr>
                                      <p:tavLst>
                                        <p:tav tm="0">
                                          <p:val>
                                            <p:fltVal val="0"/>
                                          </p:val>
                                        </p:tav>
                                        <p:tav tm="100000">
                                          <p:val>
                                            <p:strVal val="#ppt_w"/>
                                          </p:val>
                                        </p:tav>
                                      </p:tavLst>
                                    </p:anim>
                                    <p:anim calcmode="lin" valueType="num">
                                      <p:cBhvr>
                                        <p:cTn id="80" dur="300" fill="hold"/>
                                        <p:tgtEl>
                                          <p:spTgt spid="22"/>
                                        </p:tgtEl>
                                        <p:attrNameLst>
                                          <p:attrName>ppt_h</p:attrName>
                                        </p:attrNameLst>
                                      </p:cBhvr>
                                      <p:tavLst>
                                        <p:tav tm="0">
                                          <p:val>
                                            <p:fltVal val="0"/>
                                          </p:val>
                                        </p:tav>
                                        <p:tav tm="100000">
                                          <p:val>
                                            <p:strVal val="#ppt_h"/>
                                          </p:val>
                                        </p:tav>
                                      </p:tavLst>
                                    </p:anim>
                                    <p:animEffect>
                                      <p:cBhvr>
                                        <p:cTn id="81" dur="300"/>
                                        <p:tgtEl>
                                          <p:spTgt spid="22"/>
                                        </p:tgtEl>
                                      </p:cBhvr>
                                    </p:animEffect>
                                  </p:childTnLst>
                                </p:cTn>
                              </p:par>
                              <p:par>
                                <p:cTn id="82" presetID="10" presetClass="entr" presetSubtype="0"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300" fill="hold"/>
                                        <p:tgtEl>
                                          <p:spTgt spid="13"/>
                                        </p:tgtEl>
                                        <p:attrNameLst>
                                          <p:attrName>ppt_w</p:attrName>
                                        </p:attrNameLst>
                                      </p:cBhvr>
                                      <p:tavLst>
                                        <p:tav tm="0">
                                          <p:val>
                                            <p:fltVal val="0"/>
                                          </p:val>
                                        </p:tav>
                                        <p:tav tm="100000">
                                          <p:val>
                                            <p:strVal val="#ppt_w"/>
                                          </p:val>
                                        </p:tav>
                                      </p:tavLst>
                                    </p:anim>
                                    <p:anim calcmode="lin" valueType="num">
                                      <p:cBhvr>
                                        <p:cTn id="85" dur="300" fill="hold"/>
                                        <p:tgtEl>
                                          <p:spTgt spid="13"/>
                                        </p:tgtEl>
                                        <p:attrNameLst>
                                          <p:attrName>ppt_h</p:attrName>
                                        </p:attrNameLst>
                                      </p:cBhvr>
                                      <p:tavLst>
                                        <p:tav tm="0">
                                          <p:val>
                                            <p:fltVal val="0"/>
                                          </p:val>
                                        </p:tav>
                                        <p:tav tm="100000">
                                          <p:val>
                                            <p:strVal val="#ppt_h"/>
                                          </p:val>
                                        </p:tav>
                                      </p:tavLst>
                                    </p:anim>
                                    <p:animEffect>
                                      <p:cBhvr>
                                        <p:cTn id="86" dur="300"/>
                                        <p:tgtEl>
                                          <p:spTgt spid="13"/>
                                        </p:tgtEl>
                                      </p:cBhvr>
                                    </p:animEffect>
                                  </p:childTnLst>
                                </p:cTn>
                              </p:par>
                            </p:childTnLst>
                          </p:cTn>
                        </p:par>
                        <p:par>
                          <p:cTn id="87" fill="hold">
                            <p:stCondLst>
                              <p:cond delay="4500"/>
                            </p:stCondLst>
                            <p:childTnLst>
                              <p:par>
                                <p:cTn id="88" presetID="42" presetClass="entr" presetSubtype="0"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p:cBhvr>
                                        <p:cTn id="90" dur="600"/>
                                        <p:tgtEl>
                                          <p:spTgt spid="30"/>
                                        </p:tgtEl>
                                      </p:cBhvr>
                                    </p:animEffect>
                                    <p:anim calcmode="lin" valueType="num">
                                      <p:cBhvr>
                                        <p:cTn id="91" dur="600" fill="hold"/>
                                        <p:tgtEl>
                                          <p:spTgt spid="30"/>
                                        </p:tgtEl>
                                        <p:attrNameLst>
                                          <p:attrName>ppt_x</p:attrName>
                                        </p:attrNameLst>
                                      </p:cBhvr>
                                      <p:tavLst>
                                        <p:tav tm="0">
                                          <p:val>
                                            <p:strVal val="#ppt_x"/>
                                          </p:val>
                                        </p:tav>
                                        <p:tav tm="100000">
                                          <p:val>
                                            <p:strVal val="#ppt_x"/>
                                          </p:val>
                                        </p:tav>
                                      </p:tavLst>
                                    </p:anim>
                                    <p:anim calcmode="lin" valueType="num">
                                      <p:cBhvr>
                                        <p:cTn id="92" dur="600" fill="hold"/>
                                        <p:tgtEl>
                                          <p:spTgt spid="30"/>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p:cBhvr>
                                        <p:cTn id="95" dur="600"/>
                                        <p:tgtEl>
                                          <p:spTgt spid="29"/>
                                        </p:tgtEl>
                                      </p:cBhvr>
                                    </p:animEffect>
                                    <p:anim calcmode="lin" valueType="num">
                                      <p:cBhvr>
                                        <p:cTn id="96" dur="600" fill="hold"/>
                                        <p:tgtEl>
                                          <p:spTgt spid="29"/>
                                        </p:tgtEl>
                                        <p:attrNameLst>
                                          <p:attrName>ppt_x</p:attrName>
                                        </p:attrNameLst>
                                      </p:cBhvr>
                                      <p:tavLst>
                                        <p:tav tm="0">
                                          <p:val>
                                            <p:strVal val="#ppt_x"/>
                                          </p:val>
                                        </p:tav>
                                        <p:tav tm="100000">
                                          <p:val>
                                            <p:strVal val="#ppt_x"/>
                                          </p:val>
                                        </p:tav>
                                      </p:tavLst>
                                    </p:anim>
                                    <p:anim calcmode="lin" valueType="num">
                                      <p:cBhvr>
                                        <p:cTn id="97" dur="600" fill="hold"/>
                                        <p:tgtEl>
                                          <p:spTgt spid="2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6"/>
                                        </p:tgtEl>
                                        <p:attrNameLst>
                                          <p:attrName>style.visibility</p:attrName>
                                        </p:attrNameLst>
                                      </p:cBhvr>
                                      <p:to>
                                        <p:strVal val="visible"/>
                                      </p:to>
                                    </p:set>
                                    <p:animEffect>
                                      <p:cBhvr>
                                        <p:cTn id="100" dur="600"/>
                                        <p:tgtEl>
                                          <p:spTgt spid="16"/>
                                        </p:tgtEl>
                                      </p:cBhvr>
                                    </p:animEffect>
                                    <p:anim calcmode="lin" valueType="num">
                                      <p:cBhvr>
                                        <p:cTn id="101" dur="600" fill="hold"/>
                                        <p:tgtEl>
                                          <p:spTgt spid="16"/>
                                        </p:tgtEl>
                                        <p:attrNameLst>
                                          <p:attrName>ppt_x</p:attrName>
                                        </p:attrNameLst>
                                      </p:cBhvr>
                                      <p:tavLst>
                                        <p:tav tm="0">
                                          <p:val>
                                            <p:strVal val="#ppt_x"/>
                                          </p:val>
                                        </p:tav>
                                        <p:tav tm="100000">
                                          <p:val>
                                            <p:strVal val="#ppt_x"/>
                                          </p:val>
                                        </p:tav>
                                      </p:tavLst>
                                    </p:anim>
                                    <p:anim calcmode="lin" valueType="num">
                                      <p:cBhvr>
                                        <p:cTn id="102" dur="600" fill="hold"/>
                                        <p:tgtEl>
                                          <p:spTgt spid="16"/>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p:cBhvr>
                                        <p:cTn id="105" dur="600"/>
                                        <p:tgtEl>
                                          <p:spTgt spid="34"/>
                                        </p:tgtEl>
                                      </p:cBhvr>
                                    </p:animEffect>
                                    <p:anim calcmode="lin" valueType="num">
                                      <p:cBhvr>
                                        <p:cTn id="106" dur="600" fill="hold"/>
                                        <p:tgtEl>
                                          <p:spTgt spid="34"/>
                                        </p:tgtEl>
                                        <p:attrNameLst>
                                          <p:attrName>ppt_x</p:attrName>
                                        </p:attrNameLst>
                                      </p:cBhvr>
                                      <p:tavLst>
                                        <p:tav tm="0">
                                          <p:val>
                                            <p:strVal val="#ppt_x"/>
                                          </p:val>
                                        </p:tav>
                                        <p:tav tm="100000">
                                          <p:val>
                                            <p:strVal val="#ppt_x"/>
                                          </p:val>
                                        </p:tav>
                                      </p:tavLst>
                                    </p:anim>
                                    <p:anim calcmode="lin" valueType="num">
                                      <p:cBhvr>
                                        <p:cTn id="107" dur="600" fill="hold"/>
                                        <p:tgtEl>
                                          <p:spTgt spid="34"/>
                                        </p:tgtEl>
                                        <p:attrNameLst>
                                          <p:attrName>ppt_y</p:attrName>
                                        </p:attrNameLst>
                                      </p:cBhvr>
                                      <p:tavLst>
                                        <p:tav tm="0">
                                          <p:val>
                                            <p:strVal val="#ppt_y-.1"/>
                                          </p:val>
                                        </p:tav>
                                        <p:tav tm="100000">
                                          <p:val>
                                            <p:strVal val="#ppt_y"/>
                                          </p:val>
                                        </p:tav>
                                      </p:tavLst>
                                    </p:anim>
                                  </p:childTnLst>
                                </p:cTn>
                              </p:par>
                            </p:childTnLst>
                          </p:cTn>
                        </p:par>
                        <p:par>
                          <p:cTn id="108" fill="hold">
                            <p:stCondLst>
                              <p:cond delay="5500"/>
                            </p:stCondLst>
                            <p:childTnLst>
                              <p:par>
                                <p:cTn id="109" presetID="10" presetClass="entr" presetSubtype="0"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300" fill="hold"/>
                                        <p:tgtEl>
                                          <p:spTgt spid="26"/>
                                        </p:tgtEl>
                                        <p:attrNameLst>
                                          <p:attrName>ppt_w</p:attrName>
                                        </p:attrNameLst>
                                      </p:cBhvr>
                                      <p:tavLst>
                                        <p:tav tm="0">
                                          <p:val>
                                            <p:fltVal val="0"/>
                                          </p:val>
                                        </p:tav>
                                        <p:tav tm="100000">
                                          <p:val>
                                            <p:strVal val="#ppt_w"/>
                                          </p:val>
                                        </p:tav>
                                      </p:tavLst>
                                    </p:anim>
                                    <p:anim calcmode="lin" valueType="num">
                                      <p:cBhvr>
                                        <p:cTn id="112" dur="300" fill="hold"/>
                                        <p:tgtEl>
                                          <p:spTgt spid="26"/>
                                        </p:tgtEl>
                                        <p:attrNameLst>
                                          <p:attrName>ppt_h</p:attrName>
                                        </p:attrNameLst>
                                      </p:cBhvr>
                                      <p:tavLst>
                                        <p:tav tm="0">
                                          <p:val>
                                            <p:fltVal val="0"/>
                                          </p:val>
                                        </p:tav>
                                        <p:tav tm="100000">
                                          <p:val>
                                            <p:strVal val="#ppt_h"/>
                                          </p:val>
                                        </p:tav>
                                      </p:tavLst>
                                    </p:anim>
                                    <p:animEffect>
                                      <p:cBhvr>
                                        <p:cTn id="113" dur="300"/>
                                        <p:tgtEl>
                                          <p:spTgt spid="26"/>
                                        </p:tgtEl>
                                      </p:cBhvr>
                                    </p:animEffect>
                                  </p:childTnLst>
                                </p:cTn>
                              </p:par>
                              <p:par>
                                <p:cTn id="114" presetID="10" presetClass="entr" presetSubtype="0" fill="hold" nodeType="with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p:cTn id="116" dur="300" fill="hold"/>
                                        <p:tgtEl>
                                          <p:spTgt spid="23"/>
                                        </p:tgtEl>
                                        <p:attrNameLst>
                                          <p:attrName>ppt_w</p:attrName>
                                        </p:attrNameLst>
                                      </p:cBhvr>
                                      <p:tavLst>
                                        <p:tav tm="0">
                                          <p:val>
                                            <p:fltVal val="0"/>
                                          </p:val>
                                        </p:tav>
                                        <p:tav tm="100000">
                                          <p:val>
                                            <p:strVal val="#ppt_w"/>
                                          </p:val>
                                        </p:tav>
                                      </p:tavLst>
                                    </p:anim>
                                    <p:anim calcmode="lin" valueType="num">
                                      <p:cBhvr>
                                        <p:cTn id="117" dur="300" fill="hold"/>
                                        <p:tgtEl>
                                          <p:spTgt spid="23"/>
                                        </p:tgtEl>
                                        <p:attrNameLst>
                                          <p:attrName>ppt_h</p:attrName>
                                        </p:attrNameLst>
                                      </p:cBhvr>
                                      <p:tavLst>
                                        <p:tav tm="0">
                                          <p:val>
                                            <p:fltVal val="0"/>
                                          </p:val>
                                        </p:tav>
                                        <p:tav tm="100000">
                                          <p:val>
                                            <p:strVal val="#ppt_h"/>
                                          </p:val>
                                        </p:tav>
                                      </p:tavLst>
                                    </p:anim>
                                    <p:animEffect>
                                      <p:cBhvr>
                                        <p:cTn id="118" dur="300"/>
                                        <p:tgtEl>
                                          <p:spTgt spid="23"/>
                                        </p:tgtEl>
                                      </p:cBhvr>
                                    </p:animEffect>
                                  </p:childTnLst>
                                </p:cTn>
                              </p:par>
                            </p:childTnLst>
                          </p:cTn>
                        </p:par>
                        <p:par>
                          <p:cTn id="119" fill="hold">
                            <p:stCondLst>
                              <p:cond delay="6000"/>
                            </p:stCondLst>
                            <p:childTnLst>
                              <p:par>
                                <p:cTn id="120" presetID="47" presetClass="entr" presetSubtype="0"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p:cBhvr>
                                        <p:cTn id="122" dur="600"/>
                                        <p:tgtEl>
                                          <p:spTgt spid="32"/>
                                        </p:tgtEl>
                                      </p:cBhvr>
                                    </p:animEffect>
                                    <p:anim calcmode="lin" valueType="num">
                                      <p:cBhvr>
                                        <p:cTn id="123" dur="600" fill="hold"/>
                                        <p:tgtEl>
                                          <p:spTgt spid="32"/>
                                        </p:tgtEl>
                                        <p:attrNameLst>
                                          <p:attrName>ppt_x</p:attrName>
                                        </p:attrNameLst>
                                      </p:cBhvr>
                                      <p:tavLst>
                                        <p:tav tm="0">
                                          <p:val>
                                            <p:strVal val="#ppt_x"/>
                                          </p:val>
                                        </p:tav>
                                        <p:tav tm="100000">
                                          <p:val>
                                            <p:strVal val="#ppt_x"/>
                                          </p:val>
                                        </p:tav>
                                      </p:tavLst>
                                    </p:anim>
                                    <p:anim calcmode="lin" valueType="num">
                                      <p:cBhvr>
                                        <p:cTn id="124" dur="600" fill="hold"/>
                                        <p:tgtEl>
                                          <p:spTgt spid="32"/>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1"/>
                                        </p:tgtEl>
                                        <p:attrNameLst>
                                          <p:attrName>style.visibility</p:attrName>
                                        </p:attrNameLst>
                                      </p:cBhvr>
                                      <p:to>
                                        <p:strVal val="visible"/>
                                      </p:to>
                                    </p:set>
                                    <p:animEffect>
                                      <p:cBhvr>
                                        <p:cTn id="127" dur="600"/>
                                        <p:tgtEl>
                                          <p:spTgt spid="31"/>
                                        </p:tgtEl>
                                      </p:cBhvr>
                                    </p:animEffect>
                                    <p:anim calcmode="lin" valueType="num">
                                      <p:cBhvr>
                                        <p:cTn id="128" dur="600" fill="hold"/>
                                        <p:tgtEl>
                                          <p:spTgt spid="31"/>
                                        </p:tgtEl>
                                        <p:attrNameLst>
                                          <p:attrName>ppt_x</p:attrName>
                                        </p:attrNameLst>
                                      </p:cBhvr>
                                      <p:tavLst>
                                        <p:tav tm="0">
                                          <p:val>
                                            <p:strVal val="#ppt_x"/>
                                          </p:val>
                                        </p:tav>
                                        <p:tav tm="100000">
                                          <p:val>
                                            <p:strVal val="#ppt_x"/>
                                          </p:val>
                                        </p:tav>
                                      </p:tavLst>
                                    </p:anim>
                                    <p:anim calcmode="lin" valueType="num">
                                      <p:cBhvr>
                                        <p:cTn id="129" dur="600" fill="hold"/>
                                        <p:tgtEl>
                                          <p:spTgt spid="31"/>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7"/>
                                        </p:tgtEl>
                                        <p:attrNameLst>
                                          <p:attrName>style.visibility</p:attrName>
                                        </p:attrNameLst>
                                      </p:cBhvr>
                                      <p:to>
                                        <p:strVal val="visible"/>
                                      </p:to>
                                    </p:set>
                                    <p:animEffect>
                                      <p:cBhvr>
                                        <p:cTn id="132" dur="600"/>
                                        <p:tgtEl>
                                          <p:spTgt spid="17"/>
                                        </p:tgtEl>
                                      </p:cBhvr>
                                    </p:animEffect>
                                    <p:anim calcmode="lin" valueType="num">
                                      <p:cBhvr>
                                        <p:cTn id="133" dur="600" fill="hold"/>
                                        <p:tgtEl>
                                          <p:spTgt spid="17"/>
                                        </p:tgtEl>
                                        <p:attrNameLst>
                                          <p:attrName>ppt_x</p:attrName>
                                        </p:attrNameLst>
                                      </p:cBhvr>
                                      <p:tavLst>
                                        <p:tav tm="0">
                                          <p:val>
                                            <p:strVal val="#ppt_x"/>
                                          </p:val>
                                        </p:tav>
                                        <p:tav tm="100000">
                                          <p:val>
                                            <p:strVal val="#ppt_x"/>
                                          </p:val>
                                        </p:tav>
                                      </p:tavLst>
                                    </p:anim>
                                    <p:anim calcmode="lin" valueType="num">
                                      <p:cBhvr>
                                        <p:cTn id="134" dur="600" fill="hold"/>
                                        <p:tgtEl>
                                          <p:spTgt spid="1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Effect>
                                      <p:cBhvr>
                                        <p:cTn id="137" dur="600"/>
                                        <p:tgtEl>
                                          <p:spTgt spid="36"/>
                                        </p:tgtEl>
                                      </p:cBhvr>
                                    </p:animEffect>
                                    <p:anim calcmode="lin" valueType="num">
                                      <p:cBhvr>
                                        <p:cTn id="138" dur="600" fill="hold"/>
                                        <p:tgtEl>
                                          <p:spTgt spid="36"/>
                                        </p:tgtEl>
                                        <p:attrNameLst>
                                          <p:attrName>ppt_x</p:attrName>
                                        </p:attrNameLst>
                                      </p:cBhvr>
                                      <p:tavLst>
                                        <p:tav tm="0">
                                          <p:val>
                                            <p:strVal val="#ppt_x"/>
                                          </p:val>
                                        </p:tav>
                                        <p:tav tm="100000">
                                          <p:val>
                                            <p:strVal val="#ppt_x"/>
                                          </p:val>
                                        </p:tav>
                                      </p:tavLst>
                                    </p:anim>
                                    <p:anim calcmode="lin" valueType="num">
                                      <p:cBhvr>
                                        <p:cTn id="139" dur="6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8" grpId="0" bldLvl="0" animBg="1" autoUpdateAnimBg="0"/>
      <p:bldP spid="12" grpId="0" bldLvl="0" animBg="1" autoUpdateAnimBg="0"/>
      <p:bldP spid="16" grpId="0" bldLvl="0" animBg="1" autoUpdateAnimBg="0"/>
      <p:bldP spid="17" grpId="0" bldLvl="0" animBg="1" autoUpdateAnimBg="0"/>
      <p:bldP spid="18" grpId="0" bldLvl="0" autoUpdateAnimBg="0"/>
      <p:bldP spid="19" grpId="0" bldLvl="0" autoUpdateAnimBg="0"/>
      <p:bldP spid="20" grpId="0" bldLvl="0" autoUpdateAnimBg="0"/>
      <p:bldP spid="21" grpId="0" bldLvl="0" autoUpdateAnimBg="0"/>
      <p:bldP spid="22"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P spid="36"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grpSp>
        <p:nvGrpSpPr>
          <p:cNvPr id="4" name="组合 3"/>
          <p:cNvGrpSpPr/>
          <p:nvPr/>
        </p:nvGrpSpPr>
        <p:grpSpPr>
          <a:xfrm>
            <a:off x="1360647" y="2035502"/>
            <a:ext cx="2233637" cy="3507016"/>
            <a:chOff x="778084" y="1038958"/>
            <a:chExt cx="1850186" cy="2900945"/>
          </a:xfrm>
        </p:grpSpPr>
        <p:sp>
          <p:nvSpPr>
            <p:cNvPr id="5" name="圆角矩形 4"/>
            <p:cNvSpPr/>
            <p:nvPr/>
          </p:nvSpPr>
          <p:spPr>
            <a:xfrm>
              <a:off x="887052" y="1038958"/>
              <a:ext cx="1632254" cy="1502650"/>
            </a:xfrm>
            <a:prstGeom prst="roundRect">
              <a:avLst>
                <a:gd name="adj" fmla="val 9350"/>
              </a:avLst>
            </a:prstGeom>
            <a:solidFill>
              <a:srgbClr val="FF1F87"/>
            </a:solidFill>
            <a:ln w="25400" cap="flat" cmpd="sng" algn="ctr">
              <a:solidFill>
                <a:sysClr val="window" lastClr="FFFFFF"/>
              </a:solidFill>
              <a:prstDash val="solid"/>
            </a:ln>
            <a:effectLst>
              <a:outerShdw blurRad="127000" dist="38100" dir="8100000" algn="tr" rotWithShape="0">
                <a:prstClr val="black">
                  <a:alpha val="40000"/>
                </a:prstClr>
              </a:outerShdw>
            </a:effectLst>
          </p:spPr>
          <p:txBody>
            <a:bodyPr lIns="68580" tIns="34290" rIns="68580" bIns="34290"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endParaRPr>
            </a:p>
          </p:txBody>
        </p:sp>
        <p:sp>
          <p:nvSpPr>
            <p:cNvPr id="7" name="任意多边形 6"/>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rgbClr val="FF1F87"/>
              </a:solidFill>
              <a:prstDash val="solid"/>
            </a:ln>
            <a:effectLst>
              <a:outerShdw blurRad="127000" dist="38100" dir="8100000" algn="tr" rotWithShape="0">
                <a:prstClr val="black">
                  <a:alpha val="40000"/>
                </a:prstClr>
              </a:outerShdw>
            </a:effectLst>
          </p:spPr>
          <p:txBody>
            <a:bodyPr lIns="68580" tIns="34290" rIns="68580" bIns="34290"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endParaRPr>
            </a:p>
          </p:txBody>
        </p:sp>
        <p:sp>
          <p:nvSpPr>
            <p:cNvPr id="8" name="椭圆 7"/>
            <p:cNvSpPr/>
            <p:nvPr/>
          </p:nvSpPr>
          <p:spPr>
            <a:xfrm>
              <a:off x="1403141" y="1647875"/>
              <a:ext cx="600075" cy="600075"/>
            </a:xfrm>
            <a:prstGeom prst="ellipse">
              <a:avLst/>
            </a:prstGeom>
            <a:solidFill>
              <a:srgbClr val="FF1F87"/>
            </a:solidFill>
            <a:ln w="25400" cap="flat" cmpd="sng" algn="ctr">
              <a:noFill/>
              <a:prstDash val="solid"/>
            </a:ln>
            <a:effectLst/>
          </p:spPr>
          <p:txBody>
            <a:bodyPr lIns="68580" tIns="34290" rIns="68580" bIns="34290"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Impact" panose="020B0806030902050204" pitchFamily="34" charset="0"/>
                <a:ea typeface="PMingLiU" panose="02020500000000000000" pitchFamily="18" charset="-120"/>
              </a:endParaRPr>
            </a:p>
          </p:txBody>
        </p:sp>
        <p:sp>
          <p:nvSpPr>
            <p:cNvPr id="9" name="文本框 11"/>
            <p:cNvSpPr txBox="1"/>
            <p:nvPr/>
          </p:nvSpPr>
          <p:spPr>
            <a:xfrm>
              <a:off x="1304926" y="1222952"/>
              <a:ext cx="839367" cy="641613"/>
            </a:xfrm>
            <a:prstGeom prst="rect">
              <a:avLst/>
            </a:prstGeom>
            <a:noFill/>
          </p:spPr>
          <p:txBody>
            <a:bodyPr wrap="square" lIns="68580" tIns="34290" rIns="68580" bIns="3429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HK"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rPr>
                <a:t>01</a:t>
              </a:r>
              <a:endParaRPr kumimoji="0" lang="zh-HK" altLang="en-US"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endParaRPr>
            </a:p>
          </p:txBody>
        </p:sp>
        <p:sp>
          <p:nvSpPr>
            <p:cNvPr id="10" name="文本框 64"/>
            <p:cNvSpPr txBox="1"/>
            <p:nvPr/>
          </p:nvSpPr>
          <p:spPr>
            <a:xfrm>
              <a:off x="1148007" y="2434566"/>
              <a:ext cx="1110344" cy="324599"/>
            </a:xfrm>
            <a:prstGeom prst="rect">
              <a:avLst/>
            </a:prstGeom>
            <a:noFill/>
          </p:spPr>
          <p:txBody>
            <a:bodyPr wrap="square" lIns="68580" tIns="34290" rIns="68580" bIns="3429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zh-HK" altLang="en-US" sz="21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1" name="文本框 65"/>
            <p:cNvSpPr txBox="1"/>
            <p:nvPr/>
          </p:nvSpPr>
          <p:spPr>
            <a:xfrm>
              <a:off x="1139623" y="2788385"/>
              <a:ext cx="1127111" cy="827587"/>
            </a:xfrm>
            <a:prstGeom prst="rect">
              <a:avLst/>
            </a:prstGeom>
            <a:noFill/>
          </p:spPr>
          <p:txBody>
            <a:bodyPr wrap="square" lIns="68580" tIns="34290" rIns="68580" bIns="3429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完成模高和</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图高的作业</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争取尽快做</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好不能再拖</a:t>
              </a:r>
              <a:endParaRPr kumimoji="0" lang="zh-HK"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765573" y="2035502"/>
            <a:ext cx="2233637" cy="3507016"/>
            <a:chOff x="2690633" y="1038958"/>
            <a:chExt cx="1850186" cy="2900945"/>
          </a:xfrm>
        </p:grpSpPr>
        <p:sp>
          <p:nvSpPr>
            <p:cNvPr id="13" name="圆角矩形 12"/>
            <p:cNvSpPr/>
            <p:nvPr/>
          </p:nvSpPr>
          <p:spPr>
            <a:xfrm>
              <a:off x="2799601" y="1038958"/>
              <a:ext cx="1632254" cy="1502651"/>
            </a:xfrm>
            <a:prstGeom prst="roundRect">
              <a:avLst>
                <a:gd name="adj" fmla="val 9350"/>
              </a:avLst>
            </a:prstGeom>
            <a:gradFill>
              <a:gsLst>
                <a:gs pos="0">
                  <a:srgbClr val="7B32B2"/>
                </a:gs>
                <a:gs pos="100000">
                  <a:srgbClr val="401A5D"/>
                </a:gs>
              </a:gsLst>
              <a:lin ang="18900000" scaled="0"/>
            </a:gradFill>
            <a:ln w="25400" cap="flat" cmpd="sng" algn="ctr">
              <a:solidFill>
                <a:sysClr val="window" lastClr="FFFFFF"/>
              </a:solidFill>
              <a:prstDash val="solid"/>
            </a:ln>
            <a:effectLst>
              <a:outerShdw blurRad="127000" dist="38100" dir="8100000" algn="tr" rotWithShape="0">
                <a:prstClr val="black">
                  <a:alpha val="40000"/>
                </a:prstClr>
              </a:outerShdw>
            </a:effectLst>
          </p:spPr>
          <p:txBody>
            <a:bodyPr lIns="68580" tIns="34290" rIns="68580" bIns="34290"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endParaRPr>
            </a:p>
          </p:txBody>
        </p:sp>
        <p:sp>
          <p:nvSpPr>
            <p:cNvPr id="14" name="任意多边形 13"/>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rgbClr val="8D2963"/>
              </a:solidFill>
              <a:prstDash val="solid"/>
            </a:ln>
            <a:effectLst>
              <a:outerShdw blurRad="101600" dist="38100" dir="8100000" algn="tr" rotWithShape="0">
                <a:prstClr val="black">
                  <a:alpha val="40000"/>
                </a:prstClr>
              </a:outerShdw>
            </a:effectLst>
          </p:spPr>
          <p:txBody>
            <a:bodyPr lIns="68580" tIns="34290" rIns="68580" bIns="34290"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endParaRPr>
            </a:p>
          </p:txBody>
        </p:sp>
        <p:sp>
          <p:nvSpPr>
            <p:cNvPr id="15" name="椭圆 14"/>
            <p:cNvSpPr/>
            <p:nvPr/>
          </p:nvSpPr>
          <p:spPr>
            <a:xfrm>
              <a:off x="3315689" y="1647875"/>
              <a:ext cx="600075" cy="600075"/>
            </a:xfrm>
            <a:prstGeom prst="ellipse">
              <a:avLst/>
            </a:prstGeom>
            <a:solidFill>
              <a:srgbClr val="8D2963"/>
            </a:solidFill>
            <a:ln w="25400" cap="flat" cmpd="sng" algn="ctr">
              <a:noFill/>
              <a:prstDash val="solid"/>
            </a:ln>
            <a:effectLst/>
          </p:spPr>
          <p:txBody>
            <a:bodyPr lIns="68580" tIns="34290" rIns="68580" bIns="34290"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Impact" panose="020B0806030902050204" pitchFamily="34" charset="0"/>
                <a:ea typeface="PMingLiU" panose="02020500000000000000" pitchFamily="18" charset="-120"/>
              </a:endParaRPr>
            </a:p>
          </p:txBody>
        </p:sp>
        <p:sp>
          <p:nvSpPr>
            <p:cNvPr id="16" name="文本框 48"/>
            <p:cNvSpPr txBox="1"/>
            <p:nvPr/>
          </p:nvSpPr>
          <p:spPr>
            <a:xfrm>
              <a:off x="3185327" y="1222952"/>
              <a:ext cx="894944" cy="641613"/>
            </a:xfrm>
            <a:prstGeom prst="rect">
              <a:avLst/>
            </a:prstGeom>
            <a:noFill/>
          </p:spPr>
          <p:txBody>
            <a:bodyPr wrap="square" lIns="68580" tIns="34290" rIns="68580" bIns="3429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HK"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rPr>
                <a:t>02</a:t>
              </a:r>
              <a:endParaRPr kumimoji="0" lang="zh-HK" altLang="en-US"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endParaRPr>
            </a:p>
          </p:txBody>
        </p:sp>
        <p:sp>
          <p:nvSpPr>
            <p:cNvPr id="17" name="文本框 66"/>
            <p:cNvSpPr txBox="1"/>
            <p:nvPr/>
          </p:nvSpPr>
          <p:spPr>
            <a:xfrm>
              <a:off x="3060555" y="2434566"/>
              <a:ext cx="1110344" cy="324599"/>
            </a:xfrm>
            <a:prstGeom prst="rect">
              <a:avLst/>
            </a:prstGeom>
            <a:noFill/>
          </p:spPr>
          <p:txBody>
            <a:bodyPr wrap="square" lIns="68580" tIns="34290" rIns="68580" bIns="3429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zh-HK" altLang="en-US" sz="21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8" name="文本框 67"/>
            <p:cNvSpPr txBox="1"/>
            <p:nvPr/>
          </p:nvSpPr>
          <p:spPr>
            <a:xfrm>
              <a:off x="2955048" y="2788385"/>
              <a:ext cx="1321356" cy="827587"/>
            </a:xfrm>
            <a:prstGeom prst="rect">
              <a:avLst/>
            </a:prstGeom>
            <a:noFill/>
          </p:spPr>
          <p:txBody>
            <a:bodyPr wrap="square" lIns="68580" tIns="34290" rIns="68580" bIns="3429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辅助软件可以</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为幻灯片提供</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很好的辅助等</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有必要去学习</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160555" y="2035502"/>
            <a:ext cx="2233637" cy="3507016"/>
            <a:chOff x="4603182" y="1038958"/>
            <a:chExt cx="1850186" cy="2900945"/>
          </a:xfrm>
        </p:grpSpPr>
        <p:sp>
          <p:nvSpPr>
            <p:cNvPr id="20" name="圆角矩形 19"/>
            <p:cNvSpPr/>
            <p:nvPr/>
          </p:nvSpPr>
          <p:spPr>
            <a:xfrm>
              <a:off x="4712149" y="1038958"/>
              <a:ext cx="1632254" cy="1502651"/>
            </a:xfrm>
            <a:prstGeom prst="roundRect">
              <a:avLst>
                <a:gd name="adj" fmla="val 9350"/>
              </a:avLst>
            </a:prstGeom>
            <a:solidFill>
              <a:srgbClr val="FF1F87"/>
            </a:solidFill>
            <a:ln w="25400" cap="flat" cmpd="sng" algn="ctr">
              <a:solidFill>
                <a:sysClr val="window" lastClr="FFFFFF"/>
              </a:solidFill>
              <a:prstDash val="solid"/>
            </a:ln>
            <a:effectLst>
              <a:outerShdw blurRad="127000" dist="38100" dir="8100000" algn="tr" rotWithShape="0">
                <a:prstClr val="black">
                  <a:alpha val="40000"/>
                </a:prstClr>
              </a:outerShdw>
            </a:effectLst>
          </p:spPr>
          <p:txBody>
            <a:bodyPr lIns="68580" tIns="34290" rIns="68580" bIns="34290"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endParaRPr>
            </a:p>
          </p:txBody>
        </p:sp>
        <p:sp>
          <p:nvSpPr>
            <p:cNvPr id="21" name="任意多边形 20"/>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rgbClr val="FF1F87"/>
              </a:solidFill>
              <a:prstDash val="solid"/>
            </a:ln>
            <a:effectLst>
              <a:outerShdw blurRad="101600" dist="38100" dir="8100000" algn="tr" rotWithShape="0">
                <a:prstClr val="black">
                  <a:alpha val="40000"/>
                </a:prstClr>
              </a:outerShdw>
            </a:effectLst>
          </p:spPr>
          <p:txBody>
            <a:bodyPr lIns="68580" tIns="34290" rIns="68580" bIns="34290"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endParaRPr>
            </a:p>
          </p:txBody>
        </p:sp>
        <p:sp>
          <p:nvSpPr>
            <p:cNvPr id="22" name="椭圆 21"/>
            <p:cNvSpPr/>
            <p:nvPr/>
          </p:nvSpPr>
          <p:spPr>
            <a:xfrm>
              <a:off x="5228238" y="1647875"/>
              <a:ext cx="600075" cy="600075"/>
            </a:xfrm>
            <a:prstGeom prst="ellipse">
              <a:avLst/>
            </a:prstGeom>
            <a:solidFill>
              <a:srgbClr val="FF1F87"/>
            </a:solidFill>
            <a:ln w="25400" cap="flat" cmpd="sng" algn="ctr">
              <a:noFill/>
              <a:prstDash val="solid"/>
            </a:ln>
            <a:effectLst/>
          </p:spPr>
          <p:txBody>
            <a:bodyPr lIns="68580" tIns="34290" rIns="68580" bIns="34290"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Impact" panose="020B0806030902050204" pitchFamily="34" charset="0"/>
                <a:ea typeface="PMingLiU" panose="02020500000000000000" pitchFamily="18" charset="-120"/>
              </a:endParaRPr>
            </a:p>
          </p:txBody>
        </p:sp>
        <p:sp>
          <p:nvSpPr>
            <p:cNvPr id="23" name="文本框 54"/>
            <p:cNvSpPr txBox="1"/>
            <p:nvPr/>
          </p:nvSpPr>
          <p:spPr>
            <a:xfrm>
              <a:off x="5044295" y="1222952"/>
              <a:ext cx="978584" cy="641613"/>
            </a:xfrm>
            <a:prstGeom prst="rect">
              <a:avLst/>
            </a:prstGeom>
            <a:noFill/>
          </p:spPr>
          <p:txBody>
            <a:bodyPr wrap="square" lIns="68580" tIns="34290" rIns="68580" bIns="3429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HK"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rPr>
                <a:t>03</a:t>
              </a:r>
              <a:endParaRPr kumimoji="0" lang="zh-HK" altLang="en-US"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endParaRPr>
            </a:p>
          </p:txBody>
        </p:sp>
        <p:sp>
          <p:nvSpPr>
            <p:cNvPr id="24" name="文本框 68"/>
            <p:cNvSpPr txBox="1"/>
            <p:nvPr/>
          </p:nvSpPr>
          <p:spPr>
            <a:xfrm>
              <a:off x="4973104" y="2434566"/>
              <a:ext cx="1110344" cy="324599"/>
            </a:xfrm>
            <a:prstGeom prst="rect">
              <a:avLst/>
            </a:prstGeom>
            <a:noFill/>
          </p:spPr>
          <p:txBody>
            <a:bodyPr wrap="square" lIns="68580" tIns="34290" rIns="68580" bIns="3429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zh-HK" altLang="en-US" sz="21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25" name="文本框 69"/>
            <p:cNvSpPr txBox="1"/>
            <p:nvPr/>
          </p:nvSpPr>
          <p:spPr>
            <a:xfrm>
              <a:off x="4833160" y="2788385"/>
              <a:ext cx="1390229" cy="641613"/>
            </a:xfrm>
            <a:prstGeom prst="rect">
              <a:avLst/>
            </a:prstGeom>
            <a:noFill/>
          </p:spPr>
          <p:txBody>
            <a:bodyPr wrap="square" lIns="68580" tIns="34290" rIns="68580" bIns="3429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形成思路风格</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仔细考量细节 </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把每一步做好</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565480" y="2035502"/>
            <a:ext cx="2233637" cy="3507016"/>
            <a:chOff x="6515731" y="1038958"/>
            <a:chExt cx="1850186" cy="2900945"/>
          </a:xfrm>
        </p:grpSpPr>
        <p:sp>
          <p:nvSpPr>
            <p:cNvPr id="27" name="圆角矩形 26"/>
            <p:cNvSpPr/>
            <p:nvPr/>
          </p:nvSpPr>
          <p:spPr>
            <a:xfrm>
              <a:off x="6624698" y="1038958"/>
              <a:ext cx="1632254" cy="1502651"/>
            </a:xfrm>
            <a:prstGeom prst="roundRect">
              <a:avLst>
                <a:gd name="adj" fmla="val 9350"/>
              </a:avLst>
            </a:prstGeom>
            <a:gradFill>
              <a:gsLst>
                <a:gs pos="0">
                  <a:srgbClr val="7B32B2"/>
                </a:gs>
                <a:gs pos="100000">
                  <a:srgbClr val="401A5D"/>
                </a:gs>
              </a:gsLst>
              <a:lin ang="18900000" scaled="0"/>
            </a:gradFill>
            <a:ln w="25400" cap="flat" cmpd="sng" algn="ctr">
              <a:solidFill>
                <a:sysClr val="window" lastClr="FFFFFF"/>
              </a:solidFill>
              <a:prstDash val="solid"/>
            </a:ln>
            <a:effectLst>
              <a:outerShdw blurRad="127000" dist="38100" dir="8100000" algn="tr" rotWithShape="0">
                <a:prstClr val="black">
                  <a:alpha val="40000"/>
                </a:prstClr>
              </a:outerShdw>
            </a:effectLst>
          </p:spPr>
          <p:txBody>
            <a:bodyPr lIns="68580" tIns="34290" rIns="68580" bIns="34290"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endParaRPr>
            </a:p>
          </p:txBody>
        </p:sp>
        <p:sp>
          <p:nvSpPr>
            <p:cNvPr id="28" name="任意多边形 27"/>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rgbClr val="8D2963"/>
              </a:solidFill>
              <a:prstDash val="solid"/>
            </a:ln>
            <a:effectLst>
              <a:outerShdw blurRad="101600" dist="38100" dir="8100000" algn="tr" rotWithShape="0">
                <a:prstClr val="black">
                  <a:alpha val="40000"/>
                </a:prstClr>
              </a:outerShdw>
            </a:effectLst>
          </p:spPr>
          <p:txBody>
            <a:bodyPr lIns="68580" tIns="34290" rIns="68580" bIns="34290"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endParaRPr>
            </a:p>
          </p:txBody>
        </p:sp>
        <p:sp>
          <p:nvSpPr>
            <p:cNvPr id="29" name="椭圆 28"/>
            <p:cNvSpPr/>
            <p:nvPr/>
          </p:nvSpPr>
          <p:spPr>
            <a:xfrm>
              <a:off x="7140787" y="1647875"/>
              <a:ext cx="600075" cy="600075"/>
            </a:xfrm>
            <a:prstGeom prst="ellipse">
              <a:avLst/>
            </a:prstGeom>
            <a:solidFill>
              <a:srgbClr val="8D2963"/>
            </a:solidFill>
            <a:ln w="25400" cap="flat" cmpd="sng" algn="ctr">
              <a:noFill/>
              <a:prstDash val="solid"/>
            </a:ln>
            <a:effectLst/>
          </p:spPr>
          <p:txBody>
            <a:bodyPr lIns="68580" tIns="34290" rIns="68580" bIns="34290"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HK" altLang="en-US" sz="2400" b="0" i="0" u="none" strike="noStrike" kern="0" cap="none" spc="0" normalizeH="0" baseline="0" noProof="0">
                <a:ln>
                  <a:noFill/>
                </a:ln>
                <a:solidFill>
                  <a:prstClr val="white"/>
                </a:solidFill>
                <a:effectLst/>
                <a:uLnTx/>
                <a:uFillTx/>
                <a:latin typeface="Impact" panose="020B0806030902050204" pitchFamily="34" charset="0"/>
                <a:ea typeface="PMingLiU" panose="02020500000000000000" pitchFamily="18" charset="-120"/>
              </a:endParaRPr>
            </a:p>
          </p:txBody>
        </p:sp>
        <p:sp>
          <p:nvSpPr>
            <p:cNvPr id="30" name="文本框 60"/>
            <p:cNvSpPr txBox="1"/>
            <p:nvPr/>
          </p:nvSpPr>
          <p:spPr>
            <a:xfrm>
              <a:off x="6988992" y="1222952"/>
              <a:ext cx="876274" cy="641613"/>
            </a:xfrm>
            <a:prstGeom prst="rect">
              <a:avLst/>
            </a:prstGeom>
            <a:noFill/>
          </p:spPr>
          <p:txBody>
            <a:bodyPr wrap="square" lIns="68580" tIns="34290" rIns="68580" bIns="3429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HK"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rPr>
                <a:t>04</a:t>
              </a:r>
              <a:endParaRPr kumimoji="0" lang="zh-HK" altLang="en-US" sz="4400" b="0" i="0" u="none" strike="noStrike" kern="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endParaRPr>
            </a:p>
          </p:txBody>
        </p:sp>
        <p:sp>
          <p:nvSpPr>
            <p:cNvPr id="31" name="文本框 70"/>
            <p:cNvSpPr txBox="1"/>
            <p:nvPr/>
          </p:nvSpPr>
          <p:spPr>
            <a:xfrm>
              <a:off x="6885653" y="2434566"/>
              <a:ext cx="1110344" cy="324599"/>
            </a:xfrm>
            <a:prstGeom prst="rect">
              <a:avLst/>
            </a:prstGeom>
            <a:noFill/>
          </p:spPr>
          <p:txBody>
            <a:bodyPr wrap="square" lIns="68580" tIns="34290" rIns="68580" bIns="3429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zh-HK" altLang="en-US" sz="21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32" name="文本框 71"/>
            <p:cNvSpPr txBox="1"/>
            <p:nvPr/>
          </p:nvSpPr>
          <p:spPr>
            <a:xfrm>
              <a:off x="6770752" y="2788385"/>
              <a:ext cx="1340145" cy="827587"/>
            </a:xfrm>
            <a:prstGeom prst="rect">
              <a:avLst/>
            </a:prstGeom>
            <a:noFill/>
          </p:spPr>
          <p:txBody>
            <a:bodyPr wrap="square" lIns="68580" tIns="34290" rIns="68580" bIns="3429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这是并列关系</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的表达方式之</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你可以输入其</a:t>
              </a:r>
              <a:endParaRPr kumimoji="0" lang="en-US" altLang="zh-CN"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他的内容代替</a:t>
              </a:r>
              <a:endParaRPr kumimoji="0" lang="zh-HK" altLang="en-US" sz="15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a:xfrm>
            <a:off x="2348841" y="1167124"/>
            <a:ext cx="7737191" cy="3857363"/>
          </a:xfrm>
          <a:prstGeom prst="roundRect">
            <a:avLst>
              <a:gd name="adj" fmla="val 11852"/>
            </a:avLst>
          </a:prstGeom>
          <a:gradFill>
            <a:gsLst>
              <a:gs pos="0">
                <a:schemeClr val="bg1">
                  <a:lumMod val="99000"/>
                </a:schemeClr>
              </a:gs>
              <a:gs pos="50000">
                <a:schemeClr val="bg1">
                  <a:lumMod val="85000"/>
                </a:schemeClr>
              </a:gs>
              <a:gs pos="100000">
                <a:schemeClr val="bg1">
                  <a:lumMod val="83000"/>
                  <a:lumOff val="17000"/>
                </a:schemeClr>
              </a:gs>
            </a:gsLst>
            <a:lin ang="5400000" scaled="0"/>
          </a:gradFill>
          <a:ln w="38100">
            <a:gradFill>
              <a:gsLst>
                <a:gs pos="0">
                  <a:schemeClr val="bg1">
                    <a:lumMod val="82000"/>
                  </a:schemeClr>
                </a:gs>
                <a:gs pos="50000">
                  <a:schemeClr val="bg1">
                    <a:lumMod val="43000"/>
                    <a:lumOff val="57000"/>
                  </a:schemeClr>
                </a:gs>
                <a:gs pos="100000">
                  <a:schemeClr val="bg1">
                    <a:lumMod val="86000"/>
                  </a:schemeClr>
                </a:gs>
              </a:gsLst>
              <a:lin ang="5400000" scaled="0"/>
            </a:gradFill>
          </a:ln>
          <a:effectLst>
            <a:outerShdw blurRad="393700" dist="63500" dir="7200000" sx="101000" sy="101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5" name="Rectangle 30"/>
          <p:cNvSpPr>
            <a:spLocks noChangeArrowheads="1"/>
          </p:cNvSpPr>
          <p:nvPr/>
        </p:nvSpPr>
        <p:spPr bwMode="auto">
          <a:xfrm>
            <a:off x="3101256" y="2087693"/>
            <a:ext cx="6659480" cy="212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sz="1500" dirty="0">
                <a:latin typeface="微软雅黑" panose="020B0503020204020204" pitchFamily="34" charset="-122"/>
                <a:ea typeface="微软雅黑" panose="020B0503020204020204" pitchFamily="34" charset="-122"/>
              </a:rPr>
              <a:t>      </a:t>
            </a:r>
            <a:r>
              <a:rPr sz="15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a:p>
            <a:pPr>
              <a:lnSpc>
                <a:spcPct val="150000"/>
              </a:lnSpc>
            </a:pPr>
            <a:r>
              <a:rPr sz="1500" dirty="0">
                <a:latin typeface="微软雅黑" panose="020B0503020204020204" pitchFamily="34" charset="-122"/>
                <a:ea typeface="微软雅黑" panose="020B0503020204020204" pitchFamily="34" charset="-122"/>
              </a:rPr>
              <a:t>      您的内容打在这里，或者通过复制您的文本后，在此框中选择粘贴，并选择只保留文字。您的内容打在这里，或者通过复制您的文本后，在此框中</a:t>
            </a:r>
          </a:p>
        </p:txBody>
      </p:sp>
      <p:cxnSp>
        <p:nvCxnSpPr>
          <p:cNvPr id="6" name="直接连接符 5"/>
          <p:cNvCxnSpPr/>
          <p:nvPr/>
        </p:nvCxnSpPr>
        <p:spPr>
          <a:xfrm>
            <a:off x="2785308" y="1692140"/>
            <a:ext cx="2769920" cy="0"/>
          </a:xfrm>
          <a:prstGeom prst="lin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a:off x="6873389" y="1677503"/>
            <a:ext cx="2769920" cy="0"/>
          </a:xfrm>
          <a:prstGeom prst="lin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8" name="组合 7"/>
          <p:cNvGrpSpPr/>
          <p:nvPr/>
        </p:nvGrpSpPr>
        <p:grpSpPr>
          <a:xfrm>
            <a:off x="5381015" y="1409880"/>
            <a:ext cx="1672843" cy="533448"/>
            <a:chOff x="4304043" y="1286668"/>
            <a:chExt cx="3837944" cy="2757793"/>
          </a:xfrm>
          <a:effectLst>
            <a:outerShdw blurRad="381000" dist="254000" dir="8100000" algn="tr" rotWithShape="0">
              <a:prstClr val="black">
                <a:alpha val="40000"/>
              </a:prstClr>
            </a:outerShdw>
          </a:effectLst>
        </p:grpSpPr>
        <p:sp>
          <p:nvSpPr>
            <p:cNvPr id="9" name="圆角矩形 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圆角矩形 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700" b="1" dirty="0">
                  <a:solidFill>
                    <a:srgbClr val="8D2963"/>
                  </a:solidFill>
                  <a:ea typeface="微软雅黑" panose="020B0503020204020204" pitchFamily="34" charset="-122"/>
                </a:rPr>
                <a:t>前 言</a:t>
              </a:r>
            </a:p>
          </p:txBody>
        </p:sp>
      </p:grpSp>
      <p:sp>
        <p:nvSpPr>
          <p:cNvPr id="17" name="文本框 16"/>
          <p:cNvSpPr txBox="1"/>
          <p:nvPr/>
        </p:nvSpPr>
        <p:spPr>
          <a:xfrm>
            <a:off x="390585" y="227450"/>
            <a:ext cx="2011680" cy="701040"/>
          </a:xfrm>
          <a:prstGeom prst="rect">
            <a:avLst/>
          </a:prstGeom>
          <a:noFill/>
        </p:spPr>
        <p:txBody>
          <a:bodyPr wrap="square" rtlCol="0">
            <a:spAutoFit/>
          </a:bodyPr>
          <a:lstStyle/>
          <a:p>
            <a:r>
              <a:rPr lang="en-US" altLang="zh-CN" sz="4000">
                <a:blipFill>
                  <a:blip r:embed="rId2"/>
                  <a:stretch>
                    <a:fillRect/>
                  </a:stretch>
                </a:blipFill>
                <a:latin typeface="黑体" panose="02010609060101010101" charset="-122"/>
                <a:ea typeface="黑体" panose="02010609060101010101" charset="-122"/>
              </a:rPr>
              <a:t>LOGO</a:t>
            </a:r>
            <a:endParaRPr lang="zh-CN" altLang="en-US" sz="4000">
              <a:blipFill>
                <a:blip r:embed="rId2"/>
                <a:stretch>
                  <a:fillRect/>
                </a:stretch>
              </a:blipFill>
              <a:latin typeface="黑体" panose="02010609060101010101" charset="-122"/>
              <a:ea typeface="黑体" panose="02010609060101010101" charset="-122"/>
            </a:endParaRPr>
          </a:p>
        </p:txBody>
      </p:sp>
      <p:pic>
        <p:nvPicPr>
          <p:cNvPr id="18" name="图片 17" descr="4924ae7f31d65ef70ceb dc7c6948b1ee"/>
          <p:cNvPicPr>
            <a:picLocks noChangeAspect="1"/>
          </p:cNvPicPr>
          <p:nvPr/>
        </p:nvPicPr>
        <p:blipFill>
          <a:blip r:embed="rId3"/>
          <a:stretch>
            <a:fillRect/>
          </a:stretch>
        </p:blipFill>
        <p:spPr>
          <a:xfrm>
            <a:off x="-128270" y="-382270"/>
            <a:ext cx="12289155" cy="7237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accel="50000" fill="hold" nodeType="afterEffect" p14:presetBounceEnd="50000">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14:bounceEnd="50000">
                                          <p:cBhvr additive="base">
                                            <p:cTn id="13"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2000"/>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accel="5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2000"/>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sp>
        <p:nvSpPr>
          <p:cNvPr id="4" name="Freeform 11"/>
          <p:cNvSpPr/>
          <p:nvPr/>
        </p:nvSpPr>
        <p:spPr bwMode="auto">
          <a:xfrm>
            <a:off x="8677012" y="4965700"/>
            <a:ext cx="2324100" cy="0"/>
          </a:xfrm>
          <a:custGeom>
            <a:avLst/>
            <a:gdLst>
              <a:gd name="T0" fmla="*/ 2147483647 w 1984"/>
              <a:gd name="T1" fmla="*/ 0 w 1984"/>
              <a:gd name="T2" fmla="*/ 2147483647 w 1984"/>
              <a:gd name="T3" fmla="*/ 0 60000 65536"/>
              <a:gd name="T4" fmla="*/ 0 60000 65536"/>
              <a:gd name="T5" fmla="*/ 0 60000 65536"/>
              <a:gd name="T6" fmla="*/ 0 w 1984"/>
              <a:gd name="T7" fmla="*/ 1984 w 1984"/>
            </a:gdLst>
            <a:ahLst/>
            <a:cxnLst>
              <a:cxn ang="T3">
                <a:pos x="T0" y="0"/>
              </a:cxn>
              <a:cxn ang="T4">
                <a:pos x="T1" y="0"/>
              </a:cxn>
              <a:cxn ang="T5">
                <a:pos x="T2" y="0"/>
              </a:cxn>
            </a:cxnLst>
            <a:rect l="T6" t="0" r="T7" b="0"/>
            <a:pathLst>
              <a:path w="1984">
                <a:moveTo>
                  <a:pt x="1984" y="0"/>
                </a:moveTo>
                <a:lnTo>
                  <a:pt x="0" y="0"/>
                </a:lnTo>
                <a:lnTo>
                  <a:pt x="1984" y="0"/>
                </a:lnTo>
                <a:close/>
              </a:path>
            </a:pathLst>
          </a:custGeom>
          <a:solidFill>
            <a:srgbClr val="E6325C"/>
          </a:solidFill>
          <a:ln w="9525">
            <a:noFill/>
            <a:round/>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endParaRPr>
          </a:p>
        </p:txBody>
      </p:sp>
      <p:sp>
        <p:nvSpPr>
          <p:cNvPr id="5" name="Line 12"/>
          <p:cNvSpPr>
            <a:spLocks noChangeShapeType="1"/>
          </p:cNvSpPr>
          <p:nvPr/>
        </p:nvSpPr>
        <p:spPr bwMode="auto">
          <a:xfrm flipH="1">
            <a:off x="8677012" y="4965700"/>
            <a:ext cx="2324100" cy="0"/>
          </a:xfrm>
          <a:prstGeom prst="line">
            <a:avLst/>
          </a:prstGeom>
          <a:noFill/>
          <a:ln w="9525">
            <a:noFill/>
            <a:round/>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cxnSp>
        <p:nvCxnSpPr>
          <p:cNvPr id="7" name="直接连接符 6"/>
          <p:cNvCxnSpPr>
            <a:stCxn id="42" idx="3"/>
          </p:cNvCxnSpPr>
          <p:nvPr/>
        </p:nvCxnSpPr>
        <p:spPr>
          <a:xfrm flipV="1">
            <a:off x="843227" y="2084918"/>
            <a:ext cx="0" cy="2023533"/>
          </a:xfrm>
          <a:prstGeom prst="line">
            <a:avLst/>
          </a:prstGeom>
          <a:noFill/>
          <a:ln w="9525" cap="flat" cmpd="sng" algn="ctr">
            <a:solidFill>
              <a:sysClr val="windowText" lastClr="000000"/>
            </a:solidFill>
            <a:prstDash val="dash"/>
            <a:tailEnd type="oval"/>
          </a:ln>
          <a:effectLst/>
        </p:spPr>
      </p:cxnSp>
      <p:cxnSp>
        <p:nvCxnSpPr>
          <p:cNvPr id="8" name="直接连接符 7"/>
          <p:cNvCxnSpPr/>
          <p:nvPr/>
        </p:nvCxnSpPr>
        <p:spPr>
          <a:xfrm flipV="1">
            <a:off x="3476361" y="2084918"/>
            <a:ext cx="0" cy="2023533"/>
          </a:xfrm>
          <a:prstGeom prst="line">
            <a:avLst/>
          </a:prstGeom>
          <a:noFill/>
          <a:ln w="9525" cap="flat" cmpd="sng" algn="ctr">
            <a:solidFill>
              <a:sysClr val="windowText" lastClr="000000"/>
            </a:solidFill>
            <a:prstDash val="dash"/>
            <a:tailEnd type="oval"/>
          </a:ln>
          <a:effectLst/>
        </p:spPr>
      </p:cxnSp>
      <p:cxnSp>
        <p:nvCxnSpPr>
          <p:cNvPr id="9" name="直接连接符 8"/>
          <p:cNvCxnSpPr/>
          <p:nvPr/>
        </p:nvCxnSpPr>
        <p:spPr>
          <a:xfrm flipV="1">
            <a:off x="6126427" y="2084918"/>
            <a:ext cx="0" cy="2023533"/>
          </a:xfrm>
          <a:prstGeom prst="line">
            <a:avLst/>
          </a:prstGeom>
          <a:noFill/>
          <a:ln w="9525" cap="flat" cmpd="sng" algn="ctr">
            <a:solidFill>
              <a:sysClr val="windowText" lastClr="000000"/>
            </a:solidFill>
            <a:prstDash val="dash"/>
            <a:tailEnd type="oval"/>
          </a:ln>
          <a:effectLst/>
        </p:spPr>
      </p:cxnSp>
      <p:cxnSp>
        <p:nvCxnSpPr>
          <p:cNvPr id="10" name="直接连接符 9"/>
          <p:cNvCxnSpPr/>
          <p:nvPr/>
        </p:nvCxnSpPr>
        <p:spPr>
          <a:xfrm flipV="1">
            <a:off x="8759561" y="2084918"/>
            <a:ext cx="0" cy="2023533"/>
          </a:xfrm>
          <a:prstGeom prst="line">
            <a:avLst/>
          </a:prstGeom>
          <a:noFill/>
          <a:ln w="9525" cap="flat" cmpd="sng" algn="ctr">
            <a:solidFill>
              <a:sysClr val="windowText" lastClr="000000"/>
            </a:solidFill>
            <a:prstDash val="dash"/>
            <a:tailEnd type="oval"/>
          </a:ln>
          <a:effectLst/>
        </p:spPr>
      </p:cxnSp>
      <p:grpSp>
        <p:nvGrpSpPr>
          <p:cNvPr id="11" name="组合 10"/>
          <p:cNvGrpSpPr/>
          <p:nvPr/>
        </p:nvGrpSpPr>
        <p:grpSpPr bwMode="auto">
          <a:xfrm>
            <a:off x="8768028" y="4108452"/>
            <a:ext cx="2698751" cy="857249"/>
            <a:chOff x="6575446" y="3440667"/>
            <a:chExt cx="2023780" cy="643251"/>
          </a:xfrm>
        </p:grpSpPr>
        <p:sp>
          <p:nvSpPr>
            <p:cNvPr id="12" name="Freeform 13"/>
            <p:cNvSpPr/>
            <p:nvPr/>
          </p:nvSpPr>
          <p:spPr bwMode="auto">
            <a:xfrm>
              <a:off x="6575446" y="3440667"/>
              <a:ext cx="2023780" cy="643251"/>
            </a:xfrm>
            <a:custGeom>
              <a:avLst/>
              <a:gdLst>
                <a:gd name="T0" fmla="*/ 1984 w 2303"/>
                <a:gd name="T1" fmla="*/ 732 h 732"/>
                <a:gd name="T2" fmla="*/ 0 w 2303"/>
                <a:gd name="T3" fmla="*/ 732 h 732"/>
                <a:gd name="T4" fmla="*/ 321 w 2303"/>
                <a:gd name="T5" fmla="*/ 366 h 732"/>
                <a:gd name="T6" fmla="*/ 0 w 2303"/>
                <a:gd name="T7" fmla="*/ 0 h 732"/>
                <a:gd name="T8" fmla="*/ 1984 w 2303"/>
                <a:gd name="T9" fmla="*/ 0 h 732"/>
                <a:gd name="T10" fmla="*/ 2303 w 2303"/>
                <a:gd name="T11" fmla="*/ 366 h 732"/>
                <a:gd name="T12" fmla="*/ 1984 w 2303"/>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3" h="732">
                  <a:moveTo>
                    <a:pt x="1984" y="732"/>
                  </a:moveTo>
                  <a:lnTo>
                    <a:pt x="0" y="732"/>
                  </a:lnTo>
                  <a:lnTo>
                    <a:pt x="321" y="366"/>
                  </a:lnTo>
                  <a:lnTo>
                    <a:pt x="0" y="0"/>
                  </a:lnTo>
                  <a:lnTo>
                    <a:pt x="1984" y="0"/>
                  </a:lnTo>
                  <a:lnTo>
                    <a:pt x="2303" y="366"/>
                  </a:lnTo>
                  <a:lnTo>
                    <a:pt x="1984" y="732"/>
                  </a:lnTo>
                  <a:close/>
                </a:path>
              </a:pathLst>
            </a:custGeom>
            <a:solidFill>
              <a:srgbClr val="8D2963"/>
            </a:solidFill>
            <a:ln>
              <a:noFill/>
            </a:ln>
          </p:spPr>
          <p:txBody>
            <a:bodyPr/>
            <a:lstStyle/>
            <a:p>
              <a:pPr defTabSz="1218565">
                <a:defRPr/>
              </a:pPr>
              <a:endParaRPr lang="zh-CN" altLang="en-US" sz="2400" kern="0">
                <a:solidFill>
                  <a:sysClr val="windowText" lastClr="000000"/>
                </a:solidFill>
                <a:latin typeface="黑体" panose="02010609060101010101" charset="-122"/>
                <a:ea typeface="黑体" panose="02010609060101010101" charset="-122"/>
              </a:endParaRPr>
            </a:p>
          </p:txBody>
        </p:sp>
        <p:grpSp>
          <p:nvGrpSpPr>
            <p:cNvPr id="13" name="组合 26"/>
            <p:cNvGrpSpPr/>
            <p:nvPr/>
          </p:nvGrpSpPr>
          <p:grpSpPr bwMode="auto">
            <a:xfrm>
              <a:off x="6964552" y="3576351"/>
              <a:ext cx="876405" cy="371881"/>
              <a:chOff x="1491944" y="1784655"/>
              <a:chExt cx="876405" cy="371881"/>
            </a:xfrm>
          </p:grpSpPr>
          <p:grpSp>
            <p:nvGrpSpPr>
              <p:cNvPr id="14" name="Group 6"/>
              <p:cNvGrpSpPr>
                <a:grpSpLocks noChangeAspect="1"/>
              </p:cNvGrpSpPr>
              <p:nvPr/>
            </p:nvGrpSpPr>
            <p:grpSpPr bwMode="auto">
              <a:xfrm>
                <a:off x="1491944" y="1784655"/>
                <a:ext cx="415760" cy="371881"/>
                <a:chOff x="833" y="1348"/>
                <a:chExt cx="379" cy="339"/>
              </a:xfrm>
              <a:solidFill>
                <a:sysClr val="window" lastClr="FFFFFF"/>
              </a:solidFill>
              <a:effectLst>
                <a:outerShdw blurRad="25400" dist="25400" dir="2700000" algn="tl" rotWithShape="0">
                  <a:prstClr val="black">
                    <a:alpha val="40000"/>
                  </a:prstClr>
                </a:outerShdw>
              </a:effectLst>
            </p:grpSpPr>
            <p:sp>
              <p:nvSpPr>
                <p:cNvPr id="16" name="Freeform 7"/>
                <p:cNvSpPr/>
                <p:nvPr/>
              </p:nvSpPr>
              <p:spPr bwMode="auto">
                <a:xfrm>
                  <a:off x="1101" y="1360"/>
                  <a:ext cx="111" cy="315"/>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p:spPr>
              <p:txBody>
                <a:bodyPr/>
                <a:lstStyle/>
                <a:p>
                  <a:pPr defTabSz="1218565">
                    <a:defRPr/>
                  </a:pPr>
                  <a:endParaRPr lang="zh-CN" altLang="en-US" sz="2400" kern="0">
                    <a:solidFill>
                      <a:sysClr val="windowText" lastClr="000000"/>
                    </a:solidFill>
                    <a:latin typeface="黑体" panose="02010609060101010101" charset="-122"/>
                    <a:ea typeface="黑体" panose="02010609060101010101" charset="-122"/>
                  </a:endParaRPr>
                </a:p>
              </p:txBody>
            </p:sp>
            <p:sp>
              <p:nvSpPr>
                <p:cNvPr id="17" name="Freeform 8"/>
                <p:cNvSpPr/>
                <p:nvPr/>
              </p:nvSpPr>
              <p:spPr bwMode="auto">
                <a:xfrm>
                  <a:off x="1060" y="1389"/>
                  <a:ext cx="99" cy="257"/>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p:spPr>
              <p:txBody>
                <a:bodyPr/>
                <a:lstStyle/>
                <a:p>
                  <a:pPr defTabSz="1218565">
                    <a:defRPr/>
                  </a:pPr>
                  <a:endParaRPr lang="zh-CN" altLang="en-US" sz="2400" kern="0">
                    <a:solidFill>
                      <a:sysClr val="windowText" lastClr="000000"/>
                    </a:solidFill>
                    <a:latin typeface="黑体" panose="02010609060101010101" charset="-122"/>
                    <a:ea typeface="黑体" panose="02010609060101010101" charset="-122"/>
                  </a:endParaRPr>
                </a:p>
              </p:txBody>
            </p:sp>
            <p:sp>
              <p:nvSpPr>
                <p:cNvPr id="18" name="Freeform 9"/>
                <p:cNvSpPr/>
                <p:nvPr/>
              </p:nvSpPr>
              <p:spPr bwMode="auto">
                <a:xfrm>
                  <a:off x="915" y="1348"/>
                  <a:ext cx="110" cy="339"/>
                </a:xfrm>
                <a:custGeom>
                  <a:avLst/>
                  <a:gdLst>
                    <a:gd name="T0" fmla="*/ 0 w 110"/>
                    <a:gd name="T1" fmla="*/ 99 h 339"/>
                    <a:gd name="T2" fmla="*/ 0 w 110"/>
                    <a:gd name="T3" fmla="*/ 240 h 339"/>
                    <a:gd name="T4" fmla="*/ 70 w 110"/>
                    <a:gd name="T5" fmla="*/ 298 h 339"/>
                    <a:gd name="T6" fmla="*/ 70 w 110"/>
                    <a:gd name="T7" fmla="*/ 175 h 339"/>
                    <a:gd name="T8" fmla="*/ 81 w 110"/>
                    <a:gd name="T9" fmla="*/ 175 h 339"/>
                    <a:gd name="T10" fmla="*/ 81 w 110"/>
                    <a:gd name="T11" fmla="*/ 310 h 339"/>
                    <a:gd name="T12" fmla="*/ 110 w 110"/>
                    <a:gd name="T13" fmla="*/ 339 h 339"/>
                    <a:gd name="T14" fmla="*/ 110 w 110"/>
                    <a:gd name="T15" fmla="*/ 0 h 339"/>
                    <a:gd name="T16" fmla="*/ 0 w 110"/>
                    <a:gd name="T17" fmla="*/ 9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39">
                      <a:moveTo>
                        <a:pt x="0" y="99"/>
                      </a:moveTo>
                      <a:lnTo>
                        <a:pt x="0" y="240"/>
                      </a:lnTo>
                      <a:lnTo>
                        <a:pt x="70" y="298"/>
                      </a:lnTo>
                      <a:lnTo>
                        <a:pt x="70" y="175"/>
                      </a:lnTo>
                      <a:lnTo>
                        <a:pt x="81" y="175"/>
                      </a:lnTo>
                      <a:lnTo>
                        <a:pt x="81" y="310"/>
                      </a:lnTo>
                      <a:lnTo>
                        <a:pt x="110" y="339"/>
                      </a:lnTo>
                      <a:lnTo>
                        <a:pt x="110" y="0"/>
                      </a:lnTo>
                      <a:lnTo>
                        <a:pt x="0" y="99"/>
                      </a:lnTo>
                      <a:close/>
                    </a:path>
                  </a:pathLst>
                </a:custGeom>
                <a:grpFill/>
                <a:ln>
                  <a:noFill/>
                </a:ln>
              </p:spPr>
              <p:txBody>
                <a:bodyPr/>
                <a:lstStyle/>
                <a:p>
                  <a:pPr defTabSz="1218565">
                    <a:defRPr/>
                  </a:pPr>
                  <a:endParaRPr lang="zh-CN" altLang="en-US" sz="2400" kern="0">
                    <a:solidFill>
                      <a:sysClr val="windowText" lastClr="000000"/>
                    </a:solidFill>
                    <a:latin typeface="黑体" panose="02010609060101010101" charset="-122"/>
                    <a:ea typeface="黑体" panose="02010609060101010101" charset="-122"/>
                  </a:endParaRPr>
                </a:p>
              </p:txBody>
            </p:sp>
            <p:sp>
              <p:nvSpPr>
                <p:cNvPr id="19" name="Freeform 10"/>
                <p:cNvSpPr/>
                <p:nvPr/>
              </p:nvSpPr>
              <p:spPr bwMode="auto">
                <a:xfrm>
                  <a:off x="833" y="1453"/>
                  <a:ext cx="64" cy="129"/>
                </a:xfrm>
                <a:custGeom>
                  <a:avLst/>
                  <a:gdLst>
                    <a:gd name="T0" fmla="*/ 0 w 64"/>
                    <a:gd name="T1" fmla="*/ 0 h 129"/>
                    <a:gd name="T2" fmla="*/ 0 w 64"/>
                    <a:gd name="T3" fmla="*/ 129 h 129"/>
                    <a:gd name="T4" fmla="*/ 35 w 64"/>
                    <a:gd name="T5" fmla="*/ 129 h 129"/>
                    <a:gd name="T6" fmla="*/ 35 w 64"/>
                    <a:gd name="T7" fmla="*/ 59 h 129"/>
                    <a:gd name="T8" fmla="*/ 47 w 64"/>
                    <a:gd name="T9" fmla="*/ 59 h 129"/>
                    <a:gd name="T10" fmla="*/ 47 w 64"/>
                    <a:gd name="T11" fmla="*/ 129 h 129"/>
                    <a:gd name="T12" fmla="*/ 64 w 64"/>
                    <a:gd name="T13" fmla="*/ 129 h 129"/>
                    <a:gd name="T14" fmla="*/ 64 w 64"/>
                    <a:gd name="T15" fmla="*/ 0 h 129"/>
                    <a:gd name="T16" fmla="*/ 0 w 64"/>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9">
                      <a:moveTo>
                        <a:pt x="0" y="0"/>
                      </a:moveTo>
                      <a:lnTo>
                        <a:pt x="0" y="129"/>
                      </a:lnTo>
                      <a:lnTo>
                        <a:pt x="35" y="129"/>
                      </a:lnTo>
                      <a:lnTo>
                        <a:pt x="35" y="59"/>
                      </a:lnTo>
                      <a:lnTo>
                        <a:pt x="47" y="59"/>
                      </a:lnTo>
                      <a:lnTo>
                        <a:pt x="47" y="129"/>
                      </a:lnTo>
                      <a:lnTo>
                        <a:pt x="64" y="129"/>
                      </a:lnTo>
                      <a:lnTo>
                        <a:pt x="64" y="0"/>
                      </a:lnTo>
                      <a:lnTo>
                        <a:pt x="0" y="0"/>
                      </a:lnTo>
                      <a:close/>
                    </a:path>
                  </a:pathLst>
                </a:custGeom>
                <a:grpFill/>
                <a:ln>
                  <a:noFill/>
                </a:ln>
              </p:spPr>
              <p:txBody>
                <a:bodyPr/>
                <a:lstStyle/>
                <a:p>
                  <a:pPr defTabSz="1218565">
                    <a:defRPr/>
                  </a:pPr>
                  <a:endParaRPr lang="zh-CN" altLang="en-US" sz="2400" kern="0">
                    <a:solidFill>
                      <a:sysClr val="windowText" lastClr="000000"/>
                    </a:solidFill>
                    <a:latin typeface="黑体" panose="02010609060101010101" charset="-122"/>
                    <a:ea typeface="黑体" panose="02010609060101010101" charset="-122"/>
                  </a:endParaRPr>
                </a:p>
              </p:txBody>
            </p:sp>
          </p:grpSp>
          <p:sp>
            <p:nvSpPr>
              <p:cNvPr id="15" name="TextBox 28"/>
              <p:cNvSpPr txBox="1">
                <a:spLocks noChangeArrowheads="1"/>
              </p:cNvSpPr>
              <p:nvPr/>
            </p:nvSpPr>
            <p:spPr bwMode="auto">
              <a:xfrm>
                <a:off x="1931458" y="1832129"/>
                <a:ext cx="436891" cy="282078"/>
              </a:xfrm>
              <a:prstGeom prst="rect">
                <a:avLst/>
              </a:prstGeom>
              <a:noFill/>
              <a:ln w="9525">
                <a:noFill/>
                <a:miter lim="800000"/>
              </a:ln>
            </p:spPr>
            <p:txBody>
              <a:bodyPr wrap="none">
                <a:spAutoFit/>
              </a:bodyPr>
              <a:lstStyle/>
              <a:p>
                <a:pPr algn="l" defTabSz="1218565">
                  <a:defRPr/>
                </a:pPr>
                <a:r>
                  <a:rPr lang="en-US" altLang="zh-CN" sz="1865" kern="0">
                    <a:solidFill>
                      <a:srgbClr val="FFFFFF"/>
                    </a:solidFill>
                    <a:latin typeface="黑体" panose="02010609060101010101" charset="-122"/>
                    <a:ea typeface="黑体" panose="02010609060101010101" charset="-122"/>
                  </a:rPr>
                  <a:t>添加标题</a:t>
                </a:r>
              </a:p>
            </p:txBody>
          </p:sp>
        </p:grpSp>
      </p:grpSp>
      <p:grpSp>
        <p:nvGrpSpPr>
          <p:cNvPr id="20" name="组合 19"/>
          <p:cNvGrpSpPr/>
          <p:nvPr/>
        </p:nvGrpSpPr>
        <p:grpSpPr bwMode="auto">
          <a:xfrm>
            <a:off x="6126427" y="4108452"/>
            <a:ext cx="2700867" cy="857249"/>
            <a:chOff x="4594140" y="3440667"/>
            <a:chExt cx="2026416" cy="643251"/>
          </a:xfrm>
        </p:grpSpPr>
        <p:sp>
          <p:nvSpPr>
            <p:cNvPr id="21" name="Freeform 8"/>
            <p:cNvSpPr/>
            <p:nvPr/>
          </p:nvSpPr>
          <p:spPr bwMode="auto">
            <a:xfrm>
              <a:off x="4594140" y="3440667"/>
              <a:ext cx="2026416" cy="643251"/>
            </a:xfrm>
            <a:custGeom>
              <a:avLst/>
              <a:gdLst>
                <a:gd name="T0" fmla="*/ 1985 w 2306"/>
                <a:gd name="T1" fmla="*/ 732 h 732"/>
                <a:gd name="T2" fmla="*/ 0 w 2306"/>
                <a:gd name="T3" fmla="*/ 732 h 732"/>
                <a:gd name="T4" fmla="*/ 322 w 2306"/>
                <a:gd name="T5" fmla="*/ 366 h 732"/>
                <a:gd name="T6" fmla="*/ 0 w 2306"/>
                <a:gd name="T7" fmla="*/ 0 h 732"/>
                <a:gd name="T8" fmla="*/ 1985 w 2306"/>
                <a:gd name="T9" fmla="*/ 0 h 732"/>
                <a:gd name="T10" fmla="*/ 2306 w 2306"/>
                <a:gd name="T11" fmla="*/ 366 h 732"/>
                <a:gd name="T12" fmla="*/ 1985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5" y="732"/>
                  </a:moveTo>
                  <a:lnTo>
                    <a:pt x="0" y="732"/>
                  </a:lnTo>
                  <a:lnTo>
                    <a:pt x="322" y="366"/>
                  </a:lnTo>
                  <a:lnTo>
                    <a:pt x="0" y="0"/>
                  </a:lnTo>
                  <a:lnTo>
                    <a:pt x="1985" y="0"/>
                  </a:lnTo>
                  <a:lnTo>
                    <a:pt x="2306" y="366"/>
                  </a:lnTo>
                  <a:lnTo>
                    <a:pt x="1985" y="732"/>
                  </a:lnTo>
                  <a:close/>
                </a:path>
              </a:pathLst>
            </a:custGeom>
            <a:solidFill>
              <a:srgbClr val="FF1F87"/>
            </a:solidFill>
            <a:ln>
              <a:noFill/>
            </a:ln>
          </p:spPr>
          <p:txBody>
            <a:bodyPr/>
            <a:lstStyle/>
            <a:p>
              <a:pPr defTabSz="1218565">
                <a:defRPr/>
              </a:pPr>
              <a:endParaRPr lang="zh-CN" altLang="en-US" sz="2400" kern="0">
                <a:solidFill>
                  <a:sysClr val="windowText" lastClr="000000"/>
                </a:solidFill>
                <a:latin typeface="黑体" panose="02010609060101010101" charset="-122"/>
                <a:ea typeface="黑体" panose="02010609060101010101" charset="-122"/>
              </a:endParaRPr>
            </a:p>
          </p:txBody>
        </p:sp>
        <p:grpSp>
          <p:nvGrpSpPr>
            <p:cNvPr id="22" name="组合 35"/>
            <p:cNvGrpSpPr/>
            <p:nvPr/>
          </p:nvGrpSpPr>
          <p:grpSpPr bwMode="auto">
            <a:xfrm>
              <a:off x="5068931" y="3515742"/>
              <a:ext cx="652328" cy="493098"/>
              <a:chOff x="6086862" y="1851804"/>
              <a:chExt cx="652328" cy="493098"/>
            </a:xfrm>
          </p:grpSpPr>
          <p:grpSp>
            <p:nvGrpSpPr>
              <p:cNvPr id="23" name="Group 29"/>
              <p:cNvGrpSpPr>
                <a:grpSpLocks noChangeAspect="1"/>
              </p:cNvGrpSpPr>
              <p:nvPr/>
            </p:nvGrpSpPr>
            <p:grpSpPr bwMode="auto">
              <a:xfrm>
                <a:off x="6086862" y="1851804"/>
                <a:ext cx="234382" cy="493098"/>
                <a:chOff x="4377" y="1861"/>
                <a:chExt cx="183" cy="385"/>
              </a:xfrm>
              <a:solidFill>
                <a:sysClr val="window" lastClr="FFFFFF"/>
              </a:solidFill>
              <a:effectLst>
                <a:outerShdw blurRad="25400" dist="25400" dir="2700000" algn="tl" rotWithShape="0">
                  <a:prstClr val="black">
                    <a:alpha val="40000"/>
                  </a:prstClr>
                </a:outerShdw>
              </a:effectLst>
            </p:grpSpPr>
            <p:sp>
              <p:nvSpPr>
                <p:cNvPr id="25" name="Freeform 30"/>
                <p:cNvSpPr/>
                <p:nvPr/>
              </p:nvSpPr>
              <p:spPr bwMode="auto">
                <a:xfrm>
                  <a:off x="4473" y="1967"/>
                  <a:ext cx="87" cy="125"/>
                </a:xfrm>
                <a:custGeom>
                  <a:avLst/>
                  <a:gdLst>
                    <a:gd name="T0" fmla="*/ 3 w 18"/>
                    <a:gd name="T1" fmla="*/ 10 h 26"/>
                    <a:gd name="T2" fmla="*/ 5 w 18"/>
                    <a:gd name="T3" fmla="*/ 16 h 26"/>
                    <a:gd name="T4" fmla="*/ 0 w 18"/>
                    <a:gd name="T5" fmla="*/ 22 h 26"/>
                    <a:gd name="T6" fmla="*/ 0 w 18"/>
                    <a:gd name="T7" fmla="*/ 26 h 26"/>
                    <a:gd name="T8" fmla="*/ 18 w 18"/>
                    <a:gd name="T9" fmla="*/ 26 h 26"/>
                    <a:gd name="T10" fmla="*/ 11 w 18"/>
                    <a:gd name="T11" fmla="*/ 8 h 26"/>
                    <a:gd name="T12" fmla="*/ 0 w 18"/>
                    <a:gd name="T13" fmla="*/ 0 h 26"/>
                    <a:gd name="T14" fmla="*/ 0 w 18"/>
                    <a:gd name="T15" fmla="*/ 8 h 26"/>
                    <a:gd name="T16" fmla="*/ 3 w 1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p:spPr>
              <p:txBody>
                <a:bodyPr/>
                <a:lstStyle/>
                <a:p>
                  <a:pPr defTabSz="1218565">
                    <a:defRPr/>
                  </a:pPr>
                  <a:endParaRPr lang="zh-CN" altLang="en-US" sz="2400" kern="0">
                    <a:solidFill>
                      <a:sysClr val="windowText" lastClr="000000"/>
                    </a:solidFill>
                    <a:latin typeface="黑体" panose="02010609060101010101" charset="-122"/>
                    <a:ea typeface="黑体" panose="02010609060101010101" charset="-122"/>
                  </a:endParaRPr>
                </a:p>
              </p:txBody>
            </p:sp>
            <p:sp>
              <p:nvSpPr>
                <p:cNvPr id="26" name="Freeform 31"/>
                <p:cNvSpPr/>
                <p:nvPr/>
              </p:nvSpPr>
              <p:spPr bwMode="auto">
                <a:xfrm>
                  <a:off x="4464" y="1952"/>
                  <a:ext cx="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p:spPr>
              <p:txBody>
                <a:bodyPr/>
                <a:lstStyle/>
                <a:p>
                  <a:pPr defTabSz="1218565">
                    <a:defRPr/>
                  </a:pPr>
                  <a:endParaRPr lang="zh-CN" altLang="en-US" sz="2400" kern="0">
                    <a:solidFill>
                      <a:sysClr val="windowText" lastClr="000000"/>
                    </a:solidFill>
                    <a:latin typeface="黑体" panose="02010609060101010101" charset="-122"/>
                    <a:ea typeface="黑体" panose="02010609060101010101" charset="-122"/>
                  </a:endParaRPr>
                </a:p>
              </p:txBody>
            </p:sp>
            <p:sp>
              <p:nvSpPr>
                <p:cNvPr id="27" name="Freeform 32"/>
                <p:cNvSpPr>
                  <a:spLocks noEditPoints="1"/>
                </p:cNvSpPr>
                <p:nvPr/>
              </p:nvSpPr>
              <p:spPr bwMode="auto">
                <a:xfrm>
                  <a:off x="4377" y="2106"/>
                  <a:ext cx="183" cy="140"/>
                </a:xfrm>
                <a:custGeom>
                  <a:avLst/>
                  <a:gdLst>
                    <a:gd name="T0" fmla="*/ 0 w 38"/>
                    <a:gd name="T1" fmla="*/ 0 h 29"/>
                    <a:gd name="T2" fmla="*/ 0 w 38"/>
                    <a:gd name="T3" fmla="*/ 3 h 29"/>
                    <a:gd name="T4" fmla="*/ 6 w 38"/>
                    <a:gd name="T5" fmla="*/ 22 h 29"/>
                    <a:gd name="T6" fmla="*/ 19 w 38"/>
                    <a:gd name="T7" fmla="*/ 29 h 29"/>
                    <a:gd name="T8" fmla="*/ 33 w 38"/>
                    <a:gd name="T9" fmla="*/ 22 h 29"/>
                    <a:gd name="T10" fmla="*/ 38 w 38"/>
                    <a:gd name="T11" fmla="*/ 3 h 29"/>
                    <a:gd name="T12" fmla="*/ 38 w 38"/>
                    <a:gd name="T13" fmla="*/ 0 h 29"/>
                    <a:gd name="T14" fmla="*/ 0 w 38"/>
                    <a:gd name="T15" fmla="*/ 0 h 29"/>
                    <a:gd name="T16" fmla="*/ 22 w 38"/>
                    <a:gd name="T17" fmla="*/ 23 h 29"/>
                    <a:gd name="T18" fmla="*/ 22 w 38"/>
                    <a:gd name="T19" fmla="*/ 23 h 29"/>
                    <a:gd name="T20" fmla="*/ 22 w 38"/>
                    <a:gd name="T21" fmla="*/ 23 h 29"/>
                    <a:gd name="T22" fmla="*/ 21 w 38"/>
                    <a:gd name="T23" fmla="*/ 22 h 29"/>
                    <a:gd name="T24" fmla="*/ 22 w 38"/>
                    <a:gd name="T25" fmla="*/ 21 h 29"/>
                    <a:gd name="T26" fmla="*/ 34 w 38"/>
                    <a:gd name="T27" fmla="*/ 6 h 29"/>
                    <a:gd name="T28" fmla="*/ 34 w 38"/>
                    <a:gd name="T29" fmla="*/ 5 h 29"/>
                    <a:gd name="T30" fmla="*/ 35 w 38"/>
                    <a:gd name="T31" fmla="*/ 4 h 29"/>
                    <a:gd name="T32" fmla="*/ 36 w 38"/>
                    <a:gd name="T33" fmla="*/ 5 h 29"/>
                    <a:gd name="T34" fmla="*/ 36 w 38"/>
                    <a:gd name="T35" fmla="*/ 6 h 29"/>
                    <a:gd name="T36" fmla="*/ 22 w 38"/>
                    <a:gd name="T3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9">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p:spPr>
              <p:txBody>
                <a:bodyPr/>
                <a:lstStyle/>
                <a:p>
                  <a:pPr defTabSz="1218565">
                    <a:defRPr/>
                  </a:pPr>
                  <a:endParaRPr lang="zh-CN" altLang="en-US" sz="2400" kern="0">
                    <a:solidFill>
                      <a:sysClr val="windowText" lastClr="000000"/>
                    </a:solidFill>
                    <a:latin typeface="黑体" panose="02010609060101010101" charset="-122"/>
                    <a:ea typeface="黑体" panose="02010609060101010101" charset="-122"/>
                  </a:endParaRPr>
                </a:p>
              </p:txBody>
            </p:sp>
            <p:sp>
              <p:nvSpPr>
                <p:cNvPr id="28" name="Freeform 33"/>
                <p:cNvSpPr/>
                <p:nvPr/>
              </p:nvSpPr>
              <p:spPr bwMode="auto">
                <a:xfrm>
                  <a:off x="4377" y="1967"/>
                  <a:ext cx="87" cy="125"/>
                </a:xfrm>
                <a:custGeom>
                  <a:avLst/>
                  <a:gdLst>
                    <a:gd name="T0" fmla="*/ 13 w 18"/>
                    <a:gd name="T1" fmla="*/ 16 h 26"/>
                    <a:gd name="T2" fmla="*/ 15 w 18"/>
                    <a:gd name="T3" fmla="*/ 10 h 26"/>
                    <a:gd name="T4" fmla="*/ 18 w 18"/>
                    <a:gd name="T5" fmla="*/ 8 h 26"/>
                    <a:gd name="T6" fmla="*/ 18 w 18"/>
                    <a:gd name="T7" fmla="*/ 0 h 26"/>
                    <a:gd name="T8" fmla="*/ 7 w 18"/>
                    <a:gd name="T9" fmla="*/ 8 h 26"/>
                    <a:gd name="T10" fmla="*/ 0 w 18"/>
                    <a:gd name="T11" fmla="*/ 26 h 26"/>
                    <a:gd name="T12" fmla="*/ 18 w 18"/>
                    <a:gd name="T13" fmla="*/ 26 h 26"/>
                    <a:gd name="T14" fmla="*/ 18 w 18"/>
                    <a:gd name="T15" fmla="*/ 22 h 26"/>
                    <a:gd name="T16" fmla="*/ 13 w 18"/>
                    <a:gd name="T1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p:spPr>
              <p:txBody>
                <a:bodyPr/>
                <a:lstStyle/>
                <a:p>
                  <a:pPr defTabSz="1218565">
                    <a:defRPr/>
                  </a:pPr>
                  <a:endParaRPr lang="zh-CN" altLang="en-US" sz="2400" kern="0">
                    <a:solidFill>
                      <a:sysClr val="windowText" lastClr="000000"/>
                    </a:solidFill>
                    <a:latin typeface="黑体" panose="02010609060101010101" charset="-122"/>
                    <a:ea typeface="黑体" panose="02010609060101010101" charset="-122"/>
                  </a:endParaRPr>
                </a:p>
              </p:txBody>
            </p:sp>
            <p:sp>
              <p:nvSpPr>
                <p:cNvPr id="29" name="Freeform 34"/>
                <p:cNvSpPr/>
                <p:nvPr/>
              </p:nvSpPr>
              <p:spPr bwMode="auto">
                <a:xfrm>
                  <a:off x="4469" y="1952"/>
                  <a:ext cx="4"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p:spPr>
              <p:txBody>
                <a:bodyPr/>
                <a:lstStyle/>
                <a:p>
                  <a:pPr defTabSz="1218565">
                    <a:defRPr/>
                  </a:pPr>
                  <a:endParaRPr lang="zh-CN" altLang="en-US" sz="2400" kern="0">
                    <a:solidFill>
                      <a:sysClr val="windowText" lastClr="000000"/>
                    </a:solidFill>
                    <a:latin typeface="黑体" panose="02010609060101010101" charset="-122"/>
                    <a:ea typeface="黑体" panose="02010609060101010101" charset="-122"/>
                  </a:endParaRPr>
                </a:p>
              </p:txBody>
            </p:sp>
            <p:sp>
              <p:nvSpPr>
                <p:cNvPr id="30" name="Freeform 35"/>
                <p:cNvSpPr/>
                <p:nvPr/>
              </p:nvSpPr>
              <p:spPr bwMode="auto">
                <a:xfrm>
                  <a:off x="4425" y="1861"/>
                  <a:ext cx="58" cy="91"/>
                </a:xfrm>
                <a:custGeom>
                  <a:avLst/>
                  <a:gdLst>
                    <a:gd name="T0" fmla="*/ 2 w 12"/>
                    <a:gd name="T1" fmla="*/ 8 h 19"/>
                    <a:gd name="T2" fmla="*/ 8 w 12"/>
                    <a:gd name="T3" fmla="*/ 10 h 19"/>
                    <a:gd name="T4" fmla="*/ 10 w 12"/>
                    <a:gd name="T5" fmla="*/ 11 h 19"/>
                    <a:gd name="T6" fmla="*/ 10 w 12"/>
                    <a:gd name="T7" fmla="*/ 12 h 19"/>
                    <a:gd name="T8" fmla="*/ 8 w 12"/>
                    <a:gd name="T9" fmla="*/ 17 h 19"/>
                    <a:gd name="T10" fmla="*/ 8 w 12"/>
                    <a:gd name="T11" fmla="*/ 19 h 19"/>
                    <a:gd name="T12" fmla="*/ 9 w 12"/>
                    <a:gd name="T13" fmla="*/ 19 h 19"/>
                    <a:gd name="T14" fmla="*/ 10 w 12"/>
                    <a:gd name="T15" fmla="*/ 18 h 19"/>
                    <a:gd name="T16" fmla="*/ 10 w 12"/>
                    <a:gd name="T17" fmla="*/ 18 h 19"/>
                    <a:gd name="T18" fmla="*/ 12 w 12"/>
                    <a:gd name="T19" fmla="*/ 12 h 19"/>
                    <a:gd name="T20" fmla="*/ 10 w 12"/>
                    <a:gd name="T21" fmla="*/ 9 h 19"/>
                    <a:gd name="T22" fmla="*/ 5 w 12"/>
                    <a:gd name="T23" fmla="*/ 7 h 19"/>
                    <a:gd name="T24" fmla="*/ 3 w 12"/>
                    <a:gd name="T25" fmla="*/ 7 h 19"/>
                    <a:gd name="T26" fmla="*/ 2 w 12"/>
                    <a:gd name="T27" fmla="*/ 5 h 19"/>
                    <a:gd name="T28" fmla="*/ 4 w 12"/>
                    <a:gd name="T29" fmla="*/ 1 h 19"/>
                    <a:gd name="T30" fmla="*/ 3 w 12"/>
                    <a:gd name="T31" fmla="*/ 0 h 19"/>
                    <a:gd name="T32" fmla="*/ 2 w 12"/>
                    <a:gd name="T33" fmla="*/ 0 h 19"/>
                    <a:gd name="T34" fmla="*/ 0 w 12"/>
                    <a:gd name="T35" fmla="*/ 5 h 19"/>
                    <a:gd name="T36" fmla="*/ 2 w 12"/>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p:spPr>
              <p:txBody>
                <a:bodyPr/>
                <a:lstStyle/>
                <a:p>
                  <a:pPr defTabSz="1218565">
                    <a:defRPr/>
                  </a:pPr>
                  <a:endParaRPr lang="zh-CN" altLang="en-US" sz="2400" kern="0">
                    <a:solidFill>
                      <a:sysClr val="windowText" lastClr="000000"/>
                    </a:solidFill>
                    <a:latin typeface="黑体" panose="02010609060101010101" charset="-122"/>
                    <a:ea typeface="黑体" panose="02010609060101010101" charset="-122"/>
                  </a:endParaRPr>
                </a:p>
              </p:txBody>
            </p:sp>
          </p:grpSp>
          <p:sp>
            <p:nvSpPr>
              <p:cNvPr id="24" name="TextBox 45"/>
              <p:cNvSpPr txBox="1">
                <a:spLocks noChangeArrowheads="1"/>
              </p:cNvSpPr>
              <p:nvPr/>
            </p:nvSpPr>
            <p:spPr bwMode="auto">
              <a:xfrm>
                <a:off x="6361681" y="1969133"/>
                <a:ext cx="377509" cy="282078"/>
              </a:xfrm>
              <a:prstGeom prst="rect">
                <a:avLst/>
              </a:prstGeom>
              <a:noFill/>
              <a:ln w="9525">
                <a:noFill/>
                <a:miter lim="800000"/>
              </a:ln>
            </p:spPr>
            <p:txBody>
              <a:bodyPr wrap="none">
                <a:spAutoFit/>
              </a:bodyPr>
              <a:lstStyle/>
              <a:p>
                <a:pPr algn="l" defTabSz="1218565">
                  <a:defRPr/>
                </a:pPr>
                <a:r>
                  <a:rPr lang="en-US" altLang="zh-CN" sz="1865" kern="0">
                    <a:solidFill>
                      <a:srgbClr val="FFFFFF"/>
                    </a:solidFill>
                    <a:latin typeface="黑体" panose="02010609060101010101" charset="-122"/>
                    <a:ea typeface="黑体" panose="02010609060101010101" charset="-122"/>
                  </a:rPr>
                  <a:t>添加标题</a:t>
                </a:r>
              </a:p>
            </p:txBody>
          </p:sp>
        </p:grpSp>
      </p:grpSp>
      <p:grpSp>
        <p:nvGrpSpPr>
          <p:cNvPr id="31" name="组合 30"/>
          <p:cNvGrpSpPr/>
          <p:nvPr/>
        </p:nvGrpSpPr>
        <p:grpSpPr bwMode="auto">
          <a:xfrm>
            <a:off x="3484827" y="4108448"/>
            <a:ext cx="2700867" cy="858045"/>
            <a:chOff x="2613712" y="3440667"/>
            <a:chExt cx="2025537" cy="643251"/>
          </a:xfrm>
        </p:grpSpPr>
        <p:sp>
          <p:nvSpPr>
            <p:cNvPr id="32" name="Freeform 7"/>
            <p:cNvSpPr/>
            <p:nvPr/>
          </p:nvSpPr>
          <p:spPr bwMode="auto">
            <a:xfrm>
              <a:off x="2613712" y="3440667"/>
              <a:ext cx="2025537" cy="643251"/>
            </a:xfrm>
            <a:custGeom>
              <a:avLst/>
              <a:gdLst>
                <a:gd name="T0" fmla="*/ 2147483647 w 2305"/>
                <a:gd name="T1" fmla="*/ 2147483647 h 732"/>
                <a:gd name="T2" fmla="*/ 0 w 2305"/>
                <a:gd name="T3" fmla="*/ 2147483647 h 732"/>
                <a:gd name="T4" fmla="*/ 2147483647 w 2305"/>
                <a:gd name="T5" fmla="*/ 2147483647 h 732"/>
                <a:gd name="T6" fmla="*/ 0 w 2305"/>
                <a:gd name="T7" fmla="*/ 0 h 732"/>
                <a:gd name="T8" fmla="*/ 2147483647 w 2305"/>
                <a:gd name="T9" fmla="*/ 0 h 732"/>
                <a:gd name="T10" fmla="*/ 2147483647 w 2305"/>
                <a:gd name="T11" fmla="*/ 2147483647 h 732"/>
                <a:gd name="T12" fmla="*/ 2147483647 w 2305"/>
                <a:gd name="T13" fmla="*/ 2147483647 h 732"/>
                <a:gd name="T14" fmla="*/ 0 60000 65536"/>
                <a:gd name="T15" fmla="*/ 0 60000 65536"/>
                <a:gd name="T16" fmla="*/ 0 60000 65536"/>
                <a:gd name="T17" fmla="*/ 0 60000 65536"/>
                <a:gd name="T18" fmla="*/ 0 60000 65536"/>
                <a:gd name="T19" fmla="*/ 0 60000 65536"/>
                <a:gd name="T20" fmla="*/ 0 60000 65536"/>
                <a:gd name="T21" fmla="*/ 0 w 2305"/>
                <a:gd name="T22" fmla="*/ 0 h 732"/>
                <a:gd name="T23" fmla="*/ 2305 w 2305"/>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5" h="732">
                  <a:moveTo>
                    <a:pt x="1984" y="732"/>
                  </a:moveTo>
                  <a:lnTo>
                    <a:pt x="0" y="732"/>
                  </a:lnTo>
                  <a:lnTo>
                    <a:pt x="321" y="366"/>
                  </a:lnTo>
                  <a:lnTo>
                    <a:pt x="0" y="0"/>
                  </a:lnTo>
                  <a:lnTo>
                    <a:pt x="1984" y="0"/>
                  </a:lnTo>
                  <a:lnTo>
                    <a:pt x="2305" y="366"/>
                  </a:lnTo>
                  <a:lnTo>
                    <a:pt x="1984" y="732"/>
                  </a:lnTo>
                  <a:close/>
                </a:path>
              </a:pathLst>
            </a:custGeom>
            <a:solidFill>
              <a:srgbClr val="8D2963"/>
            </a:solidFill>
            <a:ln w="9525">
              <a:noFill/>
              <a:round/>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endParaRPr>
            </a:p>
          </p:txBody>
        </p:sp>
        <p:grpSp>
          <p:nvGrpSpPr>
            <p:cNvPr id="33" name="组合 54"/>
            <p:cNvGrpSpPr/>
            <p:nvPr/>
          </p:nvGrpSpPr>
          <p:grpSpPr bwMode="auto">
            <a:xfrm>
              <a:off x="2973796" y="3605948"/>
              <a:ext cx="836965" cy="332887"/>
              <a:chOff x="1641394" y="3123021"/>
              <a:chExt cx="836965" cy="332887"/>
            </a:xfrm>
          </p:grpSpPr>
          <p:grpSp>
            <p:nvGrpSpPr>
              <p:cNvPr id="34" name="Group 20"/>
              <p:cNvGrpSpPr>
                <a:grpSpLocks noChangeAspect="1"/>
              </p:cNvGrpSpPr>
              <p:nvPr/>
            </p:nvGrpSpPr>
            <p:grpSpPr bwMode="auto">
              <a:xfrm>
                <a:off x="1641394" y="3123021"/>
                <a:ext cx="433721" cy="332887"/>
                <a:chOff x="1066" y="1895"/>
                <a:chExt cx="314" cy="241"/>
              </a:xfrm>
              <a:solidFill>
                <a:sysClr val="window" lastClr="FFFFFF"/>
              </a:solidFill>
              <a:effectLst>
                <a:outerShdw blurRad="25400" dist="25400" dir="2700000" algn="tl" rotWithShape="0">
                  <a:prstClr val="black">
                    <a:alpha val="40000"/>
                  </a:prstClr>
                </a:outerShdw>
              </a:effectLst>
            </p:grpSpPr>
            <p:sp>
              <p:nvSpPr>
                <p:cNvPr id="36"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endParaRPr>
                </a:p>
              </p:txBody>
            </p:sp>
            <p:sp>
              <p:nvSpPr>
                <p:cNvPr id="37" name="Rectangle 22"/>
                <p:cNvSpPr>
                  <a:spLocks noChangeArrowheads="1"/>
                </p:cNvSpPr>
                <p:nvPr/>
              </p:nvSpPr>
              <p:spPr bwMode="auto">
                <a:xfrm>
                  <a:off x="1107" y="1949"/>
                  <a:ext cx="46" cy="154"/>
                </a:xfrm>
                <a:prstGeom prst="rect">
                  <a:avLst/>
                </a:pr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endParaRPr>
                </a:p>
              </p:txBody>
            </p:sp>
            <p:sp>
              <p:nvSpPr>
                <p:cNvPr id="38" name="Rectangle 23"/>
                <p:cNvSpPr>
                  <a:spLocks noChangeArrowheads="1"/>
                </p:cNvSpPr>
                <p:nvPr/>
              </p:nvSpPr>
              <p:spPr bwMode="auto">
                <a:xfrm>
                  <a:off x="1173" y="1895"/>
                  <a:ext cx="46" cy="208"/>
                </a:xfrm>
                <a:prstGeom prst="rect">
                  <a:avLst/>
                </a:pr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endParaRPr>
                </a:p>
              </p:txBody>
            </p:sp>
            <p:sp>
              <p:nvSpPr>
                <p:cNvPr id="39" name="Rectangle 24"/>
                <p:cNvSpPr>
                  <a:spLocks noChangeArrowheads="1"/>
                </p:cNvSpPr>
                <p:nvPr/>
              </p:nvSpPr>
              <p:spPr bwMode="auto">
                <a:xfrm>
                  <a:off x="1235" y="1961"/>
                  <a:ext cx="46" cy="142"/>
                </a:xfrm>
                <a:prstGeom prst="rect">
                  <a:avLst/>
                </a:pr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endParaRPr>
                </a:p>
              </p:txBody>
            </p:sp>
            <p:sp>
              <p:nvSpPr>
                <p:cNvPr id="40" name="Rectangle 25"/>
                <p:cNvSpPr>
                  <a:spLocks noChangeArrowheads="1"/>
                </p:cNvSpPr>
                <p:nvPr/>
              </p:nvSpPr>
              <p:spPr bwMode="auto">
                <a:xfrm>
                  <a:off x="1306" y="2007"/>
                  <a:ext cx="45" cy="96"/>
                </a:xfrm>
                <a:prstGeom prst="rect">
                  <a:avLst/>
                </a:pr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endParaRPr>
                </a:p>
              </p:txBody>
            </p:sp>
          </p:grpSp>
          <p:sp>
            <p:nvSpPr>
              <p:cNvPr id="35" name="TextBox 56"/>
              <p:cNvSpPr txBox="1">
                <a:spLocks noChangeArrowheads="1"/>
              </p:cNvSpPr>
              <p:nvPr/>
            </p:nvSpPr>
            <p:spPr bwMode="auto">
              <a:xfrm>
                <a:off x="2051083" y="3157969"/>
                <a:ext cx="427276" cy="281816"/>
              </a:xfrm>
              <a:prstGeom prst="rect">
                <a:avLst/>
              </a:prstGeom>
              <a:noFill/>
              <a:ln w="9525">
                <a:noFill/>
                <a:miter lim="800000"/>
              </a:ln>
            </p:spPr>
            <p:txBody>
              <a:bodyPr wrap="none">
                <a:spAutoFit/>
              </a:bodyPr>
              <a:lstStyle/>
              <a:p>
                <a:pPr marL="0" marR="0" lvl="0" indent="0" algn="l" defTabSz="1218565" eaLnBrk="1" fontAlgn="auto" latinLnBrk="0" hangingPunct="1">
                  <a:lnSpc>
                    <a:spcPct val="100000"/>
                  </a:lnSpc>
                  <a:spcBef>
                    <a:spcPts val="0"/>
                  </a:spcBef>
                  <a:spcAft>
                    <a:spcPts val="0"/>
                  </a:spcAft>
                  <a:buClrTx/>
                  <a:buSzTx/>
                  <a:buFontTx/>
                  <a:buNone/>
                  <a:defRPr/>
                </a:pPr>
                <a:r>
                  <a:rPr kumimoji="0" lang="en-US" altLang="zh-CN" sz="1865" b="0" i="0" u="none" strike="noStrike" kern="0" cap="none" spc="0" normalizeH="0" baseline="0" noProof="0">
                    <a:ln>
                      <a:noFill/>
                    </a:ln>
                    <a:solidFill>
                      <a:srgbClr val="FFFFFF"/>
                    </a:solidFill>
                    <a:effectLst/>
                    <a:uLnTx/>
                    <a:uFillTx/>
                    <a:latin typeface="黑体" panose="02010609060101010101" charset="-122"/>
                    <a:ea typeface="黑体" panose="02010609060101010101" charset="-122"/>
                  </a:rPr>
                  <a:t>添加标题</a:t>
                </a:r>
              </a:p>
            </p:txBody>
          </p:sp>
        </p:grpSp>
      </p:grpSp>
      <p:grpSp>
        <p:nvGrpSpPr>
          <p:cNvPr id="41" name="组合 40"/>
          <p:cNvGrpSpPr/>
          <p:nvPr/>
        </p:nvGrpSpPr>
        <p:grpSpPr bwMode="auto">
          <a:xfrm>
            <a:off x="843228" y="4108452"/>
            <a:ext cx="2702984" cy="857249"/>
            <a:chOff x="632405" y="3440667"/>
            <a:chExt cx="2026416" cy="643251"/>
          </a:xfrm>
        </p:grpSpPr>
        <p:sp>
          <p:nvSpPr>
            <p:cNvPr id="42" name="Freeform 6"/>
            <p:cNvSpPr/>
            <p:nvPr/>
          </p:nvSpPr>
          <p:spPr bwMode="auto">
            <a:xfrm>
              <a:off x="632405" y="3440667"/>
              <a:ext cx="2026416" cy="643251"/>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rgbClr val="FF1F87"/>
            </a:solidFill>
            <a:ln w="9525">
              <a:noFill/>
              <a:round/>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endParaRPr>
            </a:p>
          </p:txBody>
        </p:sp>
        <p:grpSp>
          <p:nvGrpSpPr>
            <p:cNvPr id="43" name="组合 70"/>
            <p:cNvGrpSpPr/>
            <p:nvPr/>
          </p:nvGrpSpPr>
          <p:grpSpPr bwMode="auto">
            <a:xfrm>
              <a:off x="1072594" y="3573700"/>
              <a:ext cx="865556" cy="351799"/>
              <a:chOff x="6008914" y="3093443"/>
              <a:chExt cx="865556" cy="351799"/>
            </a:xfrm>
          </p:grpSpPr>
          <p:grpSp>
            <p:nvGrpSpPr>
              <p:cNvPr id="44" name="Group 14"/>
              <p:cNvGrpSpPr>
                <a:grpSpLocks noChangeAspect="1"/>
              </p:cNvGrpSpPr>
              <p:nvPr/>
            </p:nvGrpSpPr>
            <p:grpSpPr bwMode="auto">
              <a:xfrm>
                <a:off x="6008914" y="3093443"/>
                <a:ext cx="390557" cy="351799"/>
                <a:chOff x="4645" y="1318"/>
                <a:chExt cx="262" cy="236"/>
              </a:xfrm>
              <a:solidFill>
                <a:sysClr val="window" lastClr="FFFFFF"/>
              </a:solidFill>
              <a:effectLst>
                <a:outerShdw blurRad="25400" dist="25400" dir="2700000" algn="tl" rotWithShape="0">
                  <a:prstClr val="black">
                    <a:alpha val="40000"/>
                  </a:prstClr>
                </a:outerShdw>
              </a:effectLst>
            </p:grpSpPr>
            <p:sp>
              <p:nvSpPr>
                <p:cNvPr id="46" name="Freeform 15"/>
                <p:cNvSpPr/>
                <p:nvPr/>
              </p:nvSpPr>
              <p:spPr bwMode="auto">
                <a:xfrm>
                  <a:off x="4645" y="1425"/>
                  <a:ext cx="262" cy="129"/>
                </a:xfrm>
                <a:custGeom>
                  <a:avLst/>
                  <a:gdLst>
                    <a:gd name="T0" fmla="*/ 44 w 71"/>
                    <a:gd name="T1" fmla="*/ 6 h 35"/>
                    <a:gd name="T2" fmla="*/ 42 w 71"/>
                    <a:gd name="T3" fmla="*/ 8 h 35"/>
                    <a:gd name="T4" fmla="*/ 29 w 71"/>
                    <a:gd name="T5" fmla="*/ 8 h 35"/>
                    <a:gd name="T6" fmla="*/ 27 w 71"/>
                    <a:gd name="T7" fmla="*/ 6 h 35"/>
                    <a:gd name="T8" fmla="*/ 27 w 71"/>
                    <a:gd name="T9" fmla="*/ 0 h 35"/>
                    <a:gd name="T10" fmla="*/ 0 w 71"/>
                    <a:gd name="T11" fmla="*/ 0 h 35"/>
                    <a:gd name="T12" fmla="*/ 0 w 71"/>
                    <a:gd name="T13" fmla="*/ 28 h 35"/>
                    <a:gd name="T14" fmla="*/ 7 w 71"/>
                    <a:gd name="T15" fmla="*/ 35 h 35"/>
                    <a:gd name="T16" fmla="*/ 64 w 71"/>
                    <a:gd name="T17" fmla="*/ 35 h 35"/>
                    <a:gd name="T18" fmla="*/ 71 w 71"/>
                    <a:gd name="T19" fmla="*/ 28 h 35"/>
                    <a:gd name="T20" fmla="*/ 71 w 71"/>
                    <a:gd name="T21" fmla="*/ 0 h 35"/>
                    <a:gd name="T22" fmla="*/ 44 w 71"/>
                    <a:gd name="T23" fmla="*/ 0 h 35"/>
                    <a:gd name="T24" fmla="*/ 44 w 71"/>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5">
                      <a:moveTo>
                        <a:pt x="44" y="6"/>
                      </a:moveTo>
                      <a:cubicBezTo>
                        <a:pt x="44" y="7"/>
                        <a:pt x="43" y="8"/>
                        <a:pt x="42" y="8"/>
                      </a:cubicBezTo>
                      <a:cubicBezTo>
                        <a:pt x="29" y="8"/>
                        <a:pt x="29" y="8"/>
                        <a:pt x="29" y="8"/>
                      </a:cubicBezTo>
                      <a:cubicBezTo>
                        <a:pt x="28" y="8"/>
                        <a:pt x="27" y="7"/>
                        <a:pt x="27" y="6"/>
                      </a:cubicBezTo>
                      <a:cubicBezTo>
                        <a:pt x="27" y="0"/>
                        <a:pt x="27" y="0"/>
                        <a:pt x="27" y="0"/>
                      </a:cubicBezTo>
                      <a:cubicBezTo>
                        <a:pt x="0" y="0"/>
                        <a:pt x="0" y="0"/>
                        <a:pt x="0" y="0"/>
                      </a:cubicBezTo>
                      <a:cubicBezTo>
                        <a:pt x="0" y="28"/>
                        <a:pt x="0" y="28"/>
                        <a:pt x="0" y="28"/>
                      </a:cubicBezTo>
                      <a:cubicBezTo>
                        <a:pt x="0" y="31"/>
                        <a:pt x="3" y="35"/>
                        <a:pt x="7" y="35"/>
                      </a:cubicBezTo>
                      <a:cubicBezTo>
                        <a:pt x="64" y="35"/>
                        <a:pt x="64" y="35"/>
                        <a:pt x="64" y="35"/>
                      </a:cubicBezTo>
                      <a:cubicBezTo>
                        <a:pt x="68" y="35"/>
                        <a:pt x="71" y="31"/>
                        <a:pt x="71" y="28"/>
                      </a:cubicBezTo>
                      <a:cubicBezTo>
                        <a:pt x="71" y="0"/>
                        <a:pt x="71" y="0"/>
                        <a:pt x="71" y="0"/>
                      </a:cubicBezTo>
                      <a:cubicBezTo>
                        <a:pt x="44" y="0"/>
                        <a:pt x="44" y="0"/>
                        <a:pt x="44" y="0"/>
                      </a:cubicBezTo>
                      <a:lnTo>
                        <a:pt x="44" y="6"/>
                      </a:lnTo>
                      <a:close/>
                    </a:path>
                  </a:pathLst>
                </a:cu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endParaRPr>
                </a:p>
              </p:txBody>
            </p:sp>
            <p:sp>
              <p:nvSpPr>
                <p:cNvPr id="47" name="Freeform 16"/>
                <p:cNvSpPr>
                  <a:spLocks noEditPoints="1"/>
                </p:cNvSpPr>
                <p:nvPr/>
              </p:nvSpPr>
              <p:spPr bwMode="auto">
                <a:xfrm>
                  <a:off x="4645" y="1318"/>
                  <a:ext cx="262" cy="100"/>
                </a:xfrm>
                <a:custGeom>
                  <a:avLst/>
                  <a:gdLst>
                    <a:gd name="T0" fmla="*/ 64 w 71"/>
                    <a:gd name="T1" fmla="*/ 12 h 27"/>
                    <a:gd name="T2" fmla="*/ 47 w 71"/>
                    <a:gd name="T3" fmla="*/ 12 h 27"/>
                    <a:gd name="T4" fmla="*/ 47 w 71"/>
                    <a:gd name="T5" fmla="*/ 5 h 27"/>
                    <a:gd name="T6" fmla="*/ 43 w 71"/>
                    <a:gd name="T7" fmla="*/ 0 h 27"/>
                    <a:gd name="T8" fmla="*/ 28 w 71"/>
                    <a:gd name="T9" fmla="*/ 0 h 27"/>
                    <a:gd name="T10" fmla="*/ 23 w 71"/>
                    <a:gd name="T11" fmla="*/ 5 h 27"/>
                    <a:gd name="T12" fmla="*/ 23 w 71"/>
                    <a:gd name="T13" fmla="*/ 12 h 27"/>
                    <a:gd name="T14" fmla="*/ 7 w 71"/>
                    <a:gd name="T15" fmla="*/ 12 h 27"/>
                    <a:gd name="T16" fmla="*/ 0 w 71"/>
                    <a:gd name="T17" fmla="*/ 19 h 27"/>
                    <a:gd name="T18" fmla="*/ 0 w 71"/>
                    <a:gd name="T19" fmla="*/ 27 h 27"/>
                    <a:gd name="T20" fmla="*/ 71 w 71"/>
                    <a:gd name="T21" fmla="*/ 27 h 27"/>
                    <a:gd name="T22" fmla="*/ 71 w 71"/>
                    <a:gd name="T23" fmla="*/ 19 h 27"/>
                    <a:gd name="T24" fmla="*/ 64 w 71"/>
                    <a:gd name="T25" fmla="*/ 12 h 27"/>
                    <a:gd name="T26" fmla="*/ 28 w 71"/>
                    <a:gd name="T27" fmla="*/ 5 h 27"/>
                    <a:gd name="T28" fmla="*/ 43 w 71"/>
                    <a:gd name="T29" fmla="*/ 5 h 27"/>
                    <a:gd name="T30" fmla="*/ 43 w 71"/>
                    <a:gd name="T31" fmla="*/ 12 h 27"/>
                    <a:gd name="T32" fmla="*/ 28 w 71"/>
                    <a:gd name="T33" fmla="*/ 12 h 27"/>
                    <a:gd name="T34" fmla="*/ 28 w 71"/>
                    <a:gd name="T3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7">
                      <a:moveTo>
                        <a:pt x="64" y="12"/>
                      </a:moveTo>
                      <a:cubicBezTo>
                        <a:pt x="47" y="12"/>
                        <a:pt x="47" y="12"/>
                        <a:pt x="47" y="12"/>
                      </a:cubicBezTo>
                      <a:cubicBezTo>
                        <a:pt x="47" y="5"/>
                        <a:pt x="47" y="5"/>
                        <a:pt x="47" y="5"/>
                      </a:cubicBezTo>
                      <a:cubicBezTo>
                        <a:pt x="47" y="2"/>
                        <a:pt x="45" y="0"/>
                        <a:pt x="43" y="0"/>
                      </a:cubicBezTo>
                      <a:cubicBezTo>
                        <a:pt x="28" y="0"/>
                        <a:pt x="28" y="0"/>
                        <a:pt x="28" y="0"/>
                      </a:cubicBezTo>
                      <a:cubicBezTo>
                        <a:pt x="25" y="0"/>
                        <a:pt x="23" y="2"/>
                        <a:pt x="23" y="5"/>
                      </a:cubicBezTo>
                      <a:cubicBezTo>
                        <a:pt x="23" y="12"/>
                        <a:pt x="23" y="12"/>
                        <a:pt x="23" y="12"/>
                      </a:cubicBezTo>
                      <a:cubicBezTo>
                        <a:pt x="7" y="12"/>
                        <a:pt x="7" y="12"/>
                        <a:pt x="7" y="12"/>
                      </a:cubicBezTo>
                      <a:cubicBezTo>
                        <a:pt x="3" y="12"/>
                        <a:pt x="0" y="15"/>
                        <a:pt x="0" y="19"/>
                      </a:cubicBezTo>
                      <a:cubicBezTo>
                        <a:pt x="0" y="27"/>
                        <a:pt x="0" y="27"/>
                        <a:pt x="0" y="27"/>
                      </a:cubicBezTo>
                      <a:cubicBezTo>
                        <a:pt x="71" y="27"/>
                        <a:pt x="71" y="27"/>
                        <a:pt x="71" y="27"/>
                      </a:cubicBezTo>
                      <a:cubicBezTo>
                        <a:pt x="71" y="19"/>
                        <a:pt x="71" y="19"/>
                        <a:pt x="71" y="19"/>
                      </a:cubicBezTo>
                      <a:cubicBezTo>
                        <a:pt x="71" y="15"/>
                        <a:pt x="68" y="12"/>
                        <a:pt x="64" y="12"/>
                      </a:cubicBezTo>
                      <a:close/>
                      <a:moveTo>
                        <a:pt x="28" y="5"/>
                      </a:moveTo>
                      <a:cubicBezTo>
                        <a:pt x="43" y="5"/>
                        <a:pt x="43" y="5"/>
                        <a:pt x="43" y="5"/>
                      </a:cubicBezTo>
                      <a:cubicBezTo>
                        <a:pt x="43" y="12"/>
                        <a:pt x="43" y="12"/>
                        <a:pt x="43" y="12"/>
                      </a:cubicBezTo>
                      <a:cubicBezTo>
                        <a:pt x="28" y="12"/>
                        <a:pt x="28" y="12"/>
                        <a:pt x="28" y="12"/>
                      </a:cubicBezTo>
                      <a:lnTo>
                        <a:pt x="28" y="5"/>
                      </a:lnTo>
                      <a:close/>
                    </a:path>
                  </a:pathLst>
                </a:cu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endParaRPr>
                </a:p>
              </p:txBody>
            </p:sp>
          </p:grpSp>
          <p:sp>
            <p:nvSpPr>
              <p:cNvPr id="45" name="TextBox 72"/>
              <p:cNvSpPr txBox="1">
                <a:spLocks noChangeArrowheads="1"/>
              </p:cNvSpPr>
              <p:nvPr/>
            </p:nvSpPr>
            <p:spPr bwMode="auto">
              <a:xfrm>
                <a:off x="6440255" y="3138015"/>
                <a:ext cx="434215" cy="282078"/>
              </a:xfrm>
              <a:prstGeom prst="rect">
                <a:avLst/>
              </a:prstGeom>
              <a:noFill/>
              <a:ln w="9525">
                <a:noFill/>
                <a:miter lim="800000"/>
              </a:ln>
            </p:spPr>
            <p:txBody>
              <a:bodyPr wrap="none">
                <a:spAutoFit/>
              </a:bodyPr>
              <a:lstStyle/>
              <a:p>
                <a:pPr marL="0" marR="0" lvl="0" indent="0" algn="l" defTabSz="1218565" eaLnBrk="1" fontAlgn="auto" latinLnBrk="0" hangingPunct="1">
                  <a:lnSpc>
                    <a:spcPct val="100000"/>
                  </a:lnSpc>
                  <a:spcBef>
                    <a:spcPts val="0"/>
                  </a:spcBef>
                  <a:spcAft>
                    <a:spcPts val="0"/>
                  </a:spcAft>
                  <a:buClrTx/>
                  <a:buSzTx/>
                  <a:buFontTx/>
                  <a:buNone/>
                  <a:defRPr/>
                </a:pPr>
                <a:r>
                  <a:rPr kumimoji="0" lang="en-US" altLang="zh-CN" sz="1865" b="0" i="0" u="none" strike="noStrike" kern="0" cap="none" spc="0" normalizeH="0" baseline="0" noProof="0">
                    <a:ln>
                      <a:noFill/>
                    </a:ln>
                    <a:solidFill>
                      <a:srgbClr val="FFFFFF"/>
                    </a:solidFill>
                    <a:effectLst/>
                    <a:uLnTx/>
                    <a:uFillTx/>
                    <a:latin typeface="黑体" panose="02010609060101010101" charset="-122"/>
                    <a:ea typeface="黑体" panose="02010609060101010101" charset="-122"/>
                  </a:rPr>
                  <a:t>添加标题</a:t>
                </a:r>
              </a:p>
            </p:txBody>
          </p:sp>
        </p:grpSp>
      </p:grpSp>
      <p:sp>
        <p:nvSpPr>
          <p:cNvPr id="48" name="矩形 1"/>
          <p:cNvSpPr>
            <a:spLocks noChangeArrowheads="1"/>
          </p:cNvSpPr>
          <p:nvPr/>
        </p:nvSpPr>
        <p:spPr bwMode="auto">
          <a:xfrm>
            <a:off x="9009328" y="2523067"/>
            <a:ext cx="2175933" cy="1314450"/>
          </a:xfrm>
          <a:prstGeom prst="rect">
            <a:avLst/>
          </a:prstGeom>
          <a:noFill/>
          <a:ln>
            <a:noFill/>
          </a:ln>
        </p:spPr>
        <p:txBody>
          <a:bodyPr>
            <a:spAutoFit/>
          </a:bodyPr>
          <a:lstStyle/>
          <a:p>
            <a:pPr algn="just" defTabSz="1219200">
              <a:defRPr/>
            </a:pPr>
            <a:r>
              <a:rPr lang="zh-CN" altLang="en-US" sz="1335" kern="0" dirty="0">
                <a:solidFill>
                  <a:schemeClr val="tx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49" name="矩形 1"/>
          <p:cNvSpPr>
            <a:spLocks noChangeArrowheads="1"/>
          </p:cNvSpPr>
          <p:nvPr/>
        </p:nvSpPr>
        <p:spPr bwMode="auto">
          <a:xfrm>
            <a:off x="6352912" y="2523067"/>
            <a:ext cx="2175933" cy="1314450"/>
          </a:xfrm>
          <a:prstGeom prst="rect">
            <a:avLst/>
          </a:prstGeom>
          <a:noFill/>
          <a:ln>
            <a:noFill/>
          </a:ln>
        </p:spPr>
        <p:txBody>
          <a:bodyPr>
            <a:spAutoFit/>
          </a:bodyPr>
          <a:lstStyle/>
          <a:p>
            <a:pPr algn="just" defTabSz="1219200">
              <a:defRPr/>
            </a:pPr>
            <a:r>
              <a:rPr lang="zh-CN" altLang="en-US" sz="1335" kern="0" dirty="0">
                <a:solidFill>
                  <a:schemeClr val="tx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50" name="矩形 1"/>
          <p:cNvSpPr>
            <a:spLocks noChangeArrowheads="1"/>
          </p:cNvSpPr>
          <p:nvPr/>
        </p:nvSpPr>
        <p:spPr bwMode="auto">
          <a:xfrm>
            <a:off x="3696494" y="2523067"/>
            <a:ext cx="2175933" cy="1314450"/>
          </a:xfrm>
          <a:prstGeom prst="rect">
            <a:avLst/>
          </a:prstGeom>
          <a:noFill/>
          <a:ln>
            <a:noFill/>
          </a:ln>
        </p:spPr>
        <p:txBody>
          <a:bodyPr>
            <a:spAutoFit/>
          </a:bodyPr>
          <a:lstStyle/>
          <a:p>
            <a:pPr algn="just" defTabSz="1219200">
              <a:defRPr/>
            </a:pPr>
            <a:r>
              <a:rPr lang="zh-CN" altLang="en-US" sz="1335" kern="0" dirty="0">
                <a:solidFill>
                  <a:schemeClr val="tx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51" name="矩形 1"/>
          <p:cNvSpPr>
            <a:spLocks noChangeArrowheads="1"/>
          </p:cNvSpPr>
          <p:nvPr/>
        </p:nvSpPr>
        <p:spPr bwMode="auto">
          <a:xfrm>
            <a:off x="1040078" y="2523067"/>
            <a:ext cx="2175933" cy="1314450"/>
          </a:xfrm>
          <a:prstGeom prst="rect">
            <a:avLst/>
          </a:prstGeom>
          <a:noFill/>
          <a:ln>
            <a:noFill/>
          </a:ln>
        </p:spPr>
        <p:txBody>
          <a:bodyPr>
            <a:spAutoFit/>
          </a:bodyPr>
          <a:lstStyle/>
          <a:p>
            <a:pPr algn="just" defTabSz="1219200">
              <a:defRPr/>
            </a:pPr>
            <a:r>
              <a:rPr lang="zh-CN" altLang="en-US" sz="1335" kern="0" dirty="0">
                <a:solidFill>
                  <a:schemeClr val="tx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8" decel="5200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decel="52000"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decel="52000" fill="hold" nodeType="withEffect">
                                  <p:stCondLst>
                                    <p:cond delay="6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0-#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par>
                                <p:cTn id="25" presetID="2" presetClass="entr" presetSubtype="8" decel="52000" fill="hold" nodeType="withEffect">
                                  <p:stCondLst>
                                    <p:cond delay="90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400"/>
                                        <p:tgtEl>
                                          <p:spTgt spid="10"/>
                                        </p:tgtEl>
                                      </p:cBhvr>
                                    </p:animEffect>
                                  </p:childTnLst>
                                </p:cTn>
                              </p:par>
                              <p:par>
                                <p:cTn id="33" presetID="22" presetClass="entr" presetSubtype="4" fill="hold" nodeType="withEffect">
                                  <p:stCondLst>
                                    <p:cond delay="20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400"/>
                                        <p:tgtEl>
                                          <p:spTgt spid="9"/>
                                        </p:tgtEl>
                                      </p:cBhvr>
                                    </p:animEffect>
                                  </p:childTnLst>
                                </p:cTn>
                              </p:par>
                              <p:par>
                                <p:cTn id="36" presetID="22" presetClass="entr" presetSubtype="4" fill="hold" nodeType="withEffect">
                                  <p:stCondLst>
                                    <p:cond delay="40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400"/>
                                        <p:tgtEl>
                                          <p:spTgt spid="8"/>
                                        </p:tgtEl>
                                      </p:cBhvr>
                                    </p:animEffect>
                                  </p:childTnLst>
                                </p:cTn>
                              </p:par>
                              <p:par>
                                <p:cTn id="39" presetID="22" presetClass="entr" presetSubtype="4" fill="hold" nodeType="withEffect">
                                  <p:stCondLst>
                                    <p:cond delay="60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400"/>
                                        <p:tgtEl>
                                          <p:spTgt spid="7"/>
                                        </p:tgtEl>
                                      </p:cBhvr>
                                    </p:animEffect>
                                  </p:childTnLst>
                                </p:cTn>
                              </p:par>
                            </p:childTnLst>
                          </p:cTn>
                        </p:par>
                        <p:par>
                          <p:cTn id="42" fill="hold">
                            <p:stCondLst>
                              <p:cond delay="2000"/>
                            </p:stCondLst>
                            <p:childTnLst>
                              <p:par>
                                <p:cTn id="43" presetID="2" presetClass="entr" presetSubtype="2"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300" fill="hold"/>
                                        <p:tgtEl>
                                          <p:spTgt spid="48"/>
                                        </p:tgtEl>
                                        <p:attrNameLst>
                                          <p:attrName>ppt_x</p:attrName>
                                        </p:attrNameLst>
                                      </p:cBhvr>
                                      <p:tavLst>
                                        <p:tav tm="0">
                                          <p:val>
                                            <p:strVal val="1+#ppt_w/2"/>
                                          </p:val>
                                        </p:tav>
                                        <p:tav tm="100000">
                                          <p:val>
                                            <p:strVal val="#ppt_x"/>
                                          </p:val>
                                        </p:tav>
                                      </p:tavLst>
                                    </p:anim>
                                    <p:anim calcmode="lin" valueType="num">
                                      <p:cBhvr additive="base">
                                        <p:cTn id="46" dur="300" fill="hold"/>
                                        <p:tgtEl>
                                          <p:spTgt spid="48"/>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 presetClass="entr" presetSubtype="2"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additive="base">
                                        <p:cTn id="50" dur="300" fill="hold"/>
                                        <p:tgtEl>
                                          <p:spTgt spid="49"/>
                                        </p:tgtEl>
                                        <p:attrNameLst>
                                          <p:attrName>ppt_x</p:attrName>
                                        </p:attrNameLst>
                                      </p:cBhvr>
                                      <p:tavLst>
                                        <p:tav tm="0">
                                          <p:val>
                                            <p:strVal val="1+#ppt_w/2"/>
                                          </p:val>
                                        </p:tav>
                                        <p:tav tm="100000">
                                          <p:val>
                                            <p:strVal val="#ppt_x"/>
                                          </p:val>
                                        </p:tav>
                                      </p:tavLst>
                                    </p:anim>
                                    <p:anim calcmode="lin" valueType="num">
                                      <p:cBhvr additive="base">
                                        <p:cTn id="51" dur="300" fill="hold"/>
                                        <p:tgtEl>
                                          <p:spTgt spid="49"/>
                                        </p:tgtEl>
                                        <p:attrNameLst>
                                          <p:attrName>ppt_y</p:attrName>
                                        </p:attrNameLst>
                                      </p:cBhvr>
                                      <p:tavLst>
                                        <p:tav tm="0">
                                          <p:val>
                                            <p:strVal val="#ppt_y"/>
                                          </p:val>
                                        </p:tav>
                                        <p:tav tm="100000">
                                          <p:val>
                                            <p:strVal val="#ppt_y"/>
                                          </p:val>
                                        </p:tav>
                                      </p:tavLst>
                                    </p:anim>
                                  </p:childTnLst>
                                </p:cTn>
                              </p:par>
                            </p:childTnLst>
                          </p:cTn>
                        </p:par>
                        <p:par>
                          <p:cTn id="52" fill="hold">
                            <p:stCondLst>
                              <p:cond delay="3000"/>
                            </p:stCondLst>
                            <p:childTnLst>
                              <p:par>
                                <p:cTn id="53" presetID="2" presetClass="entr" presetSubtype="2"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300" fill="hold"/>
                                        <p:tgtEl>
                                          <p:spTgt spid="50"/>
                                        </p:tgtEl>
                                        <p:attrNameLst>
                                          <p:attrName>ppt_x</p:attrName>
                                        </p:attrNameLst>
                                      </p:cBhvr>
                                      <p:tavLst>
                                        <p:tav tm="0">
                                          <p:val>
                                            <p:strVal val="1+#ppt_w/2"/>
                                          </p:val>
                                        </p:tav>
                                        <p:tav tm="100000">
                                          <p:val>
                                            <p:strVal val="#ppt_x"/>
                                          </p:val>
                                        </p:tav>
                                      </p:tavLst>
                                    </p:anim>
                                    <p:anim calcmode="lin" valueType="num">
                                      <p:cBhvr additive="base">
                                        <p:cTn id="56" dur="300" fill="hold"/>
                                        <p:tgtEl>
                                          <p:spTgt spid="50"/>
                                        </p:tgtEl>
                                        <p:attrNameLst>
                                          <p:attrName>ppt_y</p:attrName>
                                        </p:attrNameLst>
                                      </p:cBhvr>
                                      <p:tavLst>
                                        <p:tav tm="0">
                                          <p:val>
                                            <p:strVal val="#ppt_y"/>
                                          </p:val>
                                        </p:tav>
                                        <p:tav tm="100000">
                                          <p:val>
                                            <p:strVal val="#ppt_y"/>
                                          </p:val>
                                        </p:tav>
                                      </p:tavLst>
                                    </p:anim>
                                  </p:childTnLst>
                                </p:cTn>
                              </p:par>
                            </p:childTnLst>
                          </p:cTn>
                        </p:par>
                        <p:par>
                          <p:cTn id="57" fill="hold">
                            <p:stCondLst>
                              <p:cond delay="3500"/>
                            </p:stCondLst>
                            <p:childTnLst>
                              <p:par>
                                <p:cTn id="58" presetID="2" presetClass="entr" presetSubtype="2"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300" fill="hold"/>
                                        <p:tgtEl>
                                          <p:spTgt spid="51"/>
                                        </p:tgtEl>
                                        <p:attrNameLst>
                                          <p:attrName>ppt_x</p:attrName>
                                        </p:attrNameLst>
                                      </p:cBhvr>
                                      <p:tavLst>
                                        <p:tav tm="0">
                                          <p:val>
                                            <p:strVal val="1+#ppt_w/2"/>
                                          </p:val>
                                        </p:tav>
                                        <p:tav tm="100000">
                                          <p:val>
                                            <p:strVal val="#ppt_x"/>
                                          </p:val>
                                        </p:tav>
                                      </p:tavLst>
                                    </p:anim>
                                    <p:anim calcmode="lin" valueType="num">
                                      <p:cBhvr additive="base">
                                        <p:cTn id="61" dur="3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48" grpId="0"/>
      <p:bldP spid="49" grpId="0"/>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sp>
        <p:nvSpPr>
          <p:cNvPr id="4" name="矩形 42"/>
          <p:cNvSpPr>
            <a:spLocks noChangeArrowheads="1"/>
          </p:cNvSpPr>
          <p:nvPr/>
        </p:nvSpPr>
        <p:spPr bwMode="auto">
          <a:xfrm>
            <a:off x="9561674" y="3734134"/>
            <a:ext cx="855601" cy="2095829"/>
          </a:xfrm>
          <a:prstGeom prst="rect">
            <a:avLst/>
          </a:prstGeom>
          <a:solidFill>
            <a:srgbClr val="8D2963"/>
          </a:solidFill>
          <a:ln w="9525">
            <a:noFill/>
            <a:miter lim="800000"/>
          </a:ln>
        </p:spPr>
        <p:txBody>
          <a:bodyPr lIns="91440" tIns="45720" rIns="91440" bIns="4572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a:buFont typeface="Arial" panose="020B0604020202020204" pitchFamily="34" charset="0"/>
              <a:buNone/>
              <a:defRPr/>
            </a:pPr>
            <a:endParaRPr lang="zh-CN" altLang="zh-CN" sz="2400"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6"/>
          <p:cNvSpPr>
            <a:spLocks noChangeAspect="1" noChangeArrowheads="1"/>
          </p:cNvSpPr>
          <p:nvPr/>
        </p:nvSpPr>
        <p:spPr bwMode="auto">
          <a:xfrm>
            <a:off x="1780811" y="3734134"/>
            <a:ext cx="3141780" cy="2095829"/>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a:buFont typeface="Arial" panose="020B0604020202020204" pitchFamily="34" charset="0"/>
              <a:buNone/>
              <a:defRPr/>
            </a:pPr>
            <a:endParaRPr lang="zh-CN" altLang="zh-CN" sz="2400"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47"/>
          <p:cNvSpPr>
            <a:spLocks noChangeAspect="1" noChangeArrowheads="1"/>
          </p:cNvSpPr>
          <p:nvPr/>
        </p:nvSpPr>
        <p:spPr bwMode="auto">
          <a:xfrm>
            <a:off x="4006157" y="1508787"/>
            <a:ext cx="3139819" cy="209386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a:buFont typeface="Arial" panose="020B0604020202020204" pitchFamily="34" charset="0"/>
              <a:buNone/>
              <a:defRPr/>
            </a:pPr>
            <a:endParaRPr lang="zh-CN" altLang="zh-CN" sz="2400"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59"/>
          <p:cNvSpPr>
            <a:spLocks noChangeAspect="1" noChangeArrowheads="1"/>
          </p:cNvSpPr>
          <p:nvPr/>
        </p:nvSpPr>
        <p:spPr bwMode="auto">
          <a:xfrm>
            <a:off x="7275495" y="1508787"/>
            <a:ext cx="3141780" cy="2095829"/>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a:buFont typeface="Arial" panose="020B0604020202020204" pitchFamily="34" charset="0"/>
              <a:buNone/>
              <a:defRPr/>
            </a:pPr>
            <a:endParaRPr lang="zh-CN" altLang="zh-CN" sz="2400"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 name="组合 8"/>
          <p:cNvGrpSpPr/>
          <p:nvPr/>
        </p:nvGrpSpPr>
        <p:grpSpPr>
          <a:xfrm>
            <a:off x="5077621" y="3734136"/>
            <a:ext cx="4327063" cy="2095830"/>
            <a:chOff x="4906841" y="3911271"/>
            <a:chExt cx="4327062" cy="2095829"/>
          </a:xfrm>
        </p:grpSpPr>
        <p:sp>
          <p:nvSpPr>
            <p:cNvPr id="10" name="矩形 37"/>
            <p:cNvSpPr>
              <a:spLocks noChangeArrowheads="1"/>
            </p:cNvSpPr>
            <p:nvPr/>
          </p:nvSpPr>
          <p:spPr bwMode="auto">
            <a:xfrm>
              <a:off x="4906841" y="3911271"/>
              <a:ext cx="4327062" cy="2095829"/>
            </a:xfrm>
            <a:prstGeom prst="rect">
              <a:avLst/>
            </a:prstGeom>
            <a:solidFill>
              <a:srgbClr val="FF1F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a:buFont typeface="Arial" panose="020B0604020202020204" pitchFamily="34" charset="0"/>
                <a:buNone/>
                <a:defRPr/>
              </a:pPr>
              <a:endParaRPr lang="zh-CN" altLang="zh-CN" sz="2400"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5224341" y="4765826"/>
              <a:ext cx="3339805" cy="1236621"/>
            </a:xfrm>
            <a:prstGeom prst="rect">
              <a:avLst/>
            </a:prstGeom>
          </p:spPr>
          <p:txBody>
            <a:bodyPr wrap="square">
              <a:spAutoFit/>
            </a:bodyPr>
            <a:lstStyle/>
            <a:p>
              <a:pPr defTabSz="1218565">
                <a:lnSpc>
                  <a:spcPct val="150000"/>
                </a:lnSpc>
                <a:spcBef>
                  <a:spcPts val="1000"/>
                </a:spcBef>
                <a:buFont typeface="Arial" panose="020B0604020202020204" pitchFamily="34" charset="0"/>
                <a:buChar char="•"/>
                <a:defRPr/>
              </a:pPr>
              <a:r>
                <a:rPr lang="zh-CN" altLang="en-US" sz="1465"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defTabSz="1218565">
                <a:lnSpc>
                  <a:spcPct val="150000"/>
                </a:lnSpc>
                <a:spcBef>
                  <a:spcPts val="1000"/>
                </a:spcBef>
                <a:buFont typeface="Arial" panose="020B0604020202020204" pitchFamily="34" charset="0"/>
                <a:buChar char="•"/>
                <a:defRPr/>
              </a:pPr>
              <a:endParaRPr lang="zh-CN" altLang="en-US" sz="1465"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矩形 11"/>
            <p:cNvSpPr/>
            <p:nvPr/>
          </p:nvSpPr>
          <p:spPr>
            <a:xfrm>
              <a:off x="5224341" y="4275250"/>
              <a:ext cx="3339805" cy="553998"/>
            </a:xfrm>
            <a:prstGeom prst="rect">
              <a:avLst/>
            </a:prstGeom>
          </p:spPr>
          <p:txBody>
            <a:bodyPr wrap="square">
              <a:spAutoFit/>
            </a:bodyPr>
            <a:lstStyle/>
            <a:p>
              <a:pPr defTabSz="1218565">
                <a:lnSpc>
                  <a:spcPct val="150000"/>
                </a:lnSpc>
                <a:spcBef>
                  <a:spcPts val="1000"/>
                </a:spcBef>
                <a:buFont typeface="Arial" panose="020B0604020202020204" pitchFamily="34" charset="0"/>
                <a:buNone/>
                <a:defRPr/>
              </a:pPr>
              <a:r>
                <a:rPr lang="zh-CN" altLang="en-US" sz="2000"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标题内容</a:t>
              </a:r>
            </a:p>
          </p:txBody>
        </p:sp>
      </p:grpSp>
      <p:grpSp>
        <p:nvGrpSpPr>
          <p:cNvPr id="13" name="组合 12"/>
          <p:cNvGrpSpPr/>
          <p:nvPr/>
        </p:nvGrpSpPr>
        <p:grpSpPr>
          <a:xfrm>
            <a:off x="1780812" y="1508787"/>
            <a:ext cx="2095828" cy="2095829"/>
            <a:chOff x="1610032" y="1685925"/>
            <a:chExt cx="2095828" cy="2095829"/>
          </a:xfrm>
        </p:grpSpPr>
        <p:sp>
          <p:nvSpPr>
            <p:cNvPr id="14" name="矩形 1"/>
            <p:cNvSpPr>
              <a:spLocks noChangeArrowheads="1"/>
            </p:cNvSpPr>
            <p:nvPr/>
          </p:nvSpPr>
          <p:spPr bwMode="auto">
            <a:xfrm>
              <a:off x="1610032" y="1685925"/>
              <a:ext cx="2095828" cy="2095829"/>
            </a:xfrm>
            <a:prstGeom prst="rect">
              <a:avLst/>
            </a:prstGeom>
            <a:solidFill>
              <a:srgbClr val="8D29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a:buFont typeface="Arial" panose="020B0604020202020204" pitchFamily="34" charset="0"/>
                <a:buNone/>
                <a:defRPr/>
              </a:pPr>
              <a:endParaRPr lang="zh-CN" altLang="zh-CN" sz="2400"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1795637" y="2505225"/>
              <a:ext cx="1760364" cy="769698"/>
            </a:xfrm>
            <a:prstGeom prst="rect">
              <a:avLst/>
            </a:prstGeom>
          </p:spPr>
          <p:txBody>
            <a:bodyPr wrap="square">
              <a:spAutoFit/>
            </a:bodyPr>
            <a:lstStyle/>
            <a:p>
              <a:pPr defTabSz="1218565">
                <a:lnSpc>
                  <a:spcPct val="150000"/>
                </a:lnSpc>
                <a:spcBef>
                  <a:spcPts val="1000"/>
                </a:spcBef>
                <a:buFont typeface="Arial" panose="020B0604020202020204" pitchFamily="34" charset="0"/>
                <a:buChar char="•"/>
                <a:defRPr/>
              </a:pPr>
              <a:r>
                <a:rPr lang="zh-CN" altLang="en-US" sz="1465"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p>
          </p:txBody>
        </p:sp>
      </p:grpSp>
      <p:sp>
        <p:nvSpPr>
          <p:cNvPr id="16" name="矩形 15"/>
          <p:cNvSpPr/>
          <p:nvPr/>
        </p:nvSpPr>
        <p:spPr>
          <a:xfrm>
            <a:off x="1991816" y="1837511"/>
            <a:ext cx="3339805" cy="553998"/>
          </a:xfrm>
          <a:prstGeom prst="rect">
            <a:avLst/>
          </a:prstGeom>
        </p:spPr>
        <p:txBody>
          <a:bodyPr wrap="square" lIns="91440" tIns="45720" rIns="91440" bIns="45720">
            <a:spAutoFit/>
          </a:bodyPr>
          <a:lstStyle/>
          <a:p>
            <a:pPr defTabSz="1218565">
              <a:lnSpc>
                <a:spcPct val="150000"/>
              </a:lnSpc>
              <a:spcBef>
                <a:spcPts val="1000"/>
              </a:spcBef>
              <a:buFont typeface="Arial" panose="020B0604020202020204" pitchFamily="34" charset="0"/>
              <a:buNone/>
              <a:defRPr/>
            </a:pPr>
            <a:r>
              <a:rPr lang="zh-CN" altLang="en-US" sz="2000"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标题内容</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4" grpId="0" animBg="1"/>
      <p:bldP spid="5" grpId="0" animBg="1"/>
      <p:bldP spid="7" grpId="0" animBg="1"/>
      <p:bldP spid="8"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텍스트 개체 틀 2"/>
          <p:cNvSpPr>
            <a:spLocks noGrp="1"/>
          </p:cNvSpPr>
          <p:nvPr/>
        </p:nvSpPr>
        <p:spPr>
          <a:xfrm>
            <a:off x="5234900" y="3550697"/>
            <a:ext cx="4812726" cy="662901"/>
          </a:xfrm>
          <a:prstGeom prst="rect">
            <a:avLst/>
          </a:prstGeom>
        </p:spPr>
        <p:txBody>
          <a:bodyPr lIns="0" tIns="0" rIns="0" bIns="0" anchor="ctr"/>
          <a:lstStyle>
            <a:lvl1pPr marL="0" indent="0" algn="l">
              <a:buFontTx/>
              <a:buNone/>
              <a:defRPr sz="5000" b="1" baseline="0">
                <a:solidFill>
                  <a:schemeClr val="tx1"/>
                </a:solidFill>
                <a:latin typeface="Tahoma" panose="020B0604030504040204" pitchFamily="34" charset="0"/>
                <a:cs typeface="Tahoma" panose="020B0604030504040204" pitchFamily="34" charset="0"/>
              </a:defRPr>
            </a:lvl1pPr>
          </a:lstStyle>
          <a:p>
            <a:pPr lvl="0"/>
            <a:r>
              <a:rPr lang="en-US" altLang="ko-KR" dirty="0">
                <a:solidFill>
                  <a:srgbClr val="8205AB"/>
                </a:solidFill>
                <a:latin typeface="黑体" panose="02010609060101010101" charset="-122"/>
                <a:ea typeface="黑体" panose="02010609060101010101" charset="-122"/>
              </a:rPr>
              <a:t>此处添加标题</a:t>
            </a:r>
          </a:p>
        </p:txBody>
      </p:sp>
      <p:sp>
        <p:nvSpPr>
          <p:cNvPr id="7" name="텍스트 개체 틀 9"/>
          <p:cNvSpPr txBox="1"/>
          <p:nvPr/>
        </p:nvSpPr>
        <p:spPr>
          <a:xfrm>
            <a:off x="5234900" y="4722561"/>
            <a:ext cx="3870618" cy="304800"/>
          </a:xfrm>
          <a:prstGeom prst="rect">
            <a:avLst/>
          </a:prstGeom>
        </p:spPr>
        <p:txBody>
          <a:bodyPr wrap="square" lIns="0" tIns="0" rIns="0" bIns="0" anchor="ctr">
            <a:spAutoFit/>
          </a:bodyPr>
          <a:lstStyle>
            <a:lvl1pPr marL="0" indent="0" algn="l" defTabSz="914400" rtl="0" eaLnBrk="1" latinLnBrk="1" hangingPunct="1">
              <a:lnSpc>
                <a:spcPct val="90000"/>
              </a:lnSpc>
              <a:spcBef>
                <a:spcPts val="1000"/>
              </a:spcBef>
              <a:buFont typeface="Arial" panose="020B0604020202020204" pitchFamily="34" charset="0"/>
              <a:buNone/>
              <a:defRPr sz="1800" b="0" kern="1200">
                <a:solidFill>
                  <a:schemeClr val="tx1"/>
                </a:solidFill>
                <a:effectLst/>
                <a:latin typeface="Tahoma" panose="020B0604030504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ko-KR" sz="1000" dirty="0">
                <a:solidFill>
                  <a:schemeClr val="tx1"/>
                </a:solidFill>
                <a:latin typeface="黑体" panose="02010609060101010101" charset="-122"/>
                <a:ea typeface="黑体" panose="02010609060101010101" charset="-122"/>
              </a:rPr>
              <a:t>请在此粘贴或者输入您的文字内容请在此粘贴或者输入您的文字内容请在此粘贴或者输入您的文字内容请在此粘贴或者输入您的文字内容</a:t>
            </a:r>
          </a:p>
        </p:txBody>
      </p:sp>
      <p:sp>
        <p:nvSpPr>
          <p:cNvPr id="3" name="텍스트 개체 틀 2"/>
          <p:cNvSpPr>
            <a:spLocks noGrp="1"/>
          </p:cNvSpPr>
          <p:nvPr/>
        </p:nvSpPr>
        <p:spPr>
          <a:xfrm>
            <a:off x="5234900" y="4283571"/>
            <a:ext cx="4824586" cy="329744"/>
          </a:xfrm>
          <a:prstGeom prst="rect">
            <a:avLst/>
          </a:prstGeom>
        </p:spPr>
        <p:txBody>
          <a:bodyPr lIns="0" tIns="0" rIns="0" bIns="0" anchor="ctr"/>
          <a:lstStyle>
            <a:lvl1pPr marL="0" indent="0" algn="l">
              <a:buFontTx/>
              <a:buNone/>
              <a:defRPr sz="2000" b="0">
                <a:solidFill>
                  <a:schemeClr val="tx1"/>
                </a:solidFill>
                <a:latin typeface="Tahoma" panose="020B0604030504040204" pitchFamily="34" charset="0"/>
                <a:cs typeface="Tahoma" panose="020B0604030504040204" pitchFamily="34" charset="0"/>
              </a:defRPr>
            </a:lvl1pPr>
          </a:lstStyle>
          <a:p>
            <a:pPr lvl="0"/>
            <a:r>
              <a:rPr lang="en-US" altLang="ko-KR" dirty="0">
                <a:solidFill>
                  <a:schemeClr val="tx1"/>
                </a:solidFill>
                <a:latin typeface="黑体" panose="02010609060101010101" charset="-122"/>
                <a:ea typeface="黑体" panose="02010609060101010101" charset="-122"/>
              </a:rPr>
              <a:t>单击此处添加</a:t>
            </a:r>
            <a:r>
              <a:rPr lang="zh-CN" altLang="en-US" dirty="0">
                <a:solidFill>
                  <a:schemeClr val="tx1"/>
                </a:solidFill>
                <a:latin typeface="黑体" panose="02010609060101010101" charset="-122"/>
                <a:ea typeface="黑体" panose="02010609060101010101" charset="-122"/>
              </a:rPr>
              <a:t>副</a:t>
            </a:r>
            <a:r>
              <a:rPr lang="en-US" altLang="ko-KR" dirty="0">
                <a:solidFill>
                  <a:schemeClr val="tx1"/>
                </a:solidFill>
                <a:latin typeface="黑体" panose="02010609060101010101" charset="-122"/>
                <a:ea typeface="黑体" panose="02010609060101010101" charset="-122"/>
              </a:rPr>
              <a:t>标题</a:t>
            </a:r>
          </a:p>
        </p:txBody>
      </p:sp>
      <p:sp>
        <p:nvSpPr>
          <p:cNvPr id="4" name="텍스트 개체 틀 2"/>
          <p:cNvSpPr>
            <a:spLocks noGrp="1"/>
          </p:cNvSpPr>
          <p:nvPr/>
        </p:nvSpPr>
        <p:spPr>
          <a:xfrm>
            <a:off x="5234900" y="1896553"/>
            <a:ext cx="3632620" cy="1563086"/>
          </a:xfrm>
          <a:prstGeom prst="rect">
            <a:avLst/>
          </a:prstGeom>
          <a:effectLst>
            <a:outerShdw blurRad="190500" dist="127000" dir="5400000" algn="t" rotWithShape="0">
              <a:prstClr val="black">
                <a:alpha val="30000"/>
              </a:prstClr>
            </a:outerShdw>
          </a:effectLst>
        </p:spPr>
        <p:txBody>
          <a:bodyPr lIns="0" tIns="0" rIns="0" bIns="0" anchor="ctr"/>
          <a:lstStyle>
            <a:lvl1pPr marL="0" indent="0" algn="l">
              <a:buFontTx/>
              <a:buNone/>
              <a:defRPr sz="12000" b="1" baseline="0">
                <a:solidFill>
                  <a:schemeClr val="tx1"/>
                </a:solidFill>
                <a:latin typeface="Tahoma" panose="020B0604030504040204" pitchFamily="34" charset="0"/>
                <a:cs typeface="Tahoma" panose="020B0604030504040204" pitchFamily="34" charset="0"/>
              </a:defRPr>
            </a:lvl1pPr>
          </a:lstStyle>
          <a:p>
            <a:pPr lvl="0"/>
            <a:r>
              <a:rPr lang="en-US" altLang="ko-KR" b="0" dirty="0">
                <a:solidFill>
                  <a:srgbClr val="FF1F87"/>
                </a:solidFill>
                <a:latin typeface="Impact" panose="020B0806030902050204" pitchFamily="34" charset="0"/>
              </a:rPr>
              <a:t>04</a:t>
            </a:r>
          </a:p>
        </p:txBody>
      </p:sp>
      <p:cxnSp>
        <p:nvCxnSpPr>
          <p:cNvPr id="5" name="직선 연결선 13"/>
          <p:cNvCxnSpPr/>
          <p:nvPr/>
        </p:nvCxnSpPr>
        <p:spPr>
          <a:xfrm>
            <a:off x="5234900" y="4656685"/>
            <a:ext cx="3802038"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Freeform 6"/>
          <p:cNvSpPr>
            <a:spLocks noEditPoints="1"/>
          </p:cNvSpPr>
          <p:nvPr/>
        </p:nvSpPr>
        <p:spPr bwMode="auto">
          <a:xfrm>
            <a:off x="2968794" y="851570"/>
            <a:ext cx="2683642" cy="3790055"/>
          </a:xfrm>
          <a:custGeom>
            <a:avLst/>
            <a:gdLst>
              <a:gd name="T0" fmla="*/ 195 w 3192"/>
              <a:gd name="T1" fmla="*/ 4448 h 4508"/>
              <a:gd name="T2" fmla="*/ 1579 w 3192"/>
              <a:gd name="T3" fmla="*/ 4481 h 4508"/>
              <a:gd name="T4" fmla="*/ 1778 w 3192"/>
              <a:gd name="T5" fmla="*/ 4314 h 4508"/>
              <a:gd name="T6" fmla="*/ 1745 w 3192"/>
              <a:gd name="T7" fmla="*/ 4120 h 4508"/>
              <a:gd name="T8" fmla="*/ 1952 w 3192"/>
              <a:gd name="T9" fmla="*/ 4013 h 4508"/>
              <a:gd name="T10" fmla="*/ 2022 w 3192"/>
              <a:gd name="T11" fmla="*/ 3838 h 4508"/>
              <a:gd name="T12" fmla="*/ 1913 w 3192"/>
              <a:gd name="T13" fmla="*/ 3689 h 4508"/>
              <a:gd name="T14" fmla="*/ 2162 w 3192"/>
              <a:gd name="T15" fmla="*/ 2532 h 4508"/>
              <a:gd name="T16" fmla="*/ 3088 w 3192"/>
              <a:gd name="T17" fmla="*/ 1266 h 4508"/>
              <a:gd name="T18" fmla="*/ 3123 w 3192"/>
              <a:gd name="T19" fmla="*/ 1489 h 4508"/>
              <a:gd name="T20" fmla="*/ 3105 w 3192"/>
              <a:gd name="T21" fmla="*/ 1478 h 4508"/>
              <a:gd name="T22" fmla="*/ 3101 w 3192"/>
              <a:gd name="T23" fmla="*/ 1510 h 4508"/>
              <a:gd name="T24" fmla="*/ 3136 w 3192"/>
              <a:gd name="T25" fmla="*/ 1507 h 4508"/>
              <a:gd name="T26" fmla="*/ 3126 w 3192"/>
              <a:gd name="T27" fmla="*/ 1261 h 4508"/>
              <a:gd name="T28" fmla="*/ 3083 w 3192"/>
              <a:gd name="T29" fmla="*/ 139 h 4508"/>
              <a:gd name="T30" fmla="*/ 2945 w 3192"/>
              <a:gd name="T31" fmla="*/ 0 h 4508"/>
              <a:gd name="T32" fmla="*/ 2758 w 3192"/>
              <a:gd name="T33" fmla="*/ 332 h 4508"/>
              <a:gd name="T34" fmla="*/ 909 w 3192"/>
              <a:gd name="T35" fmla="*/ 2848 h 4508"/>
              <a:gd name="T36" fmla="*/ 755 w 3192"/>
              <a:gd name="T37" fmla="*/ 2967 h 4508"/>
              <a:gd name="T38" fmla="*/ 681 w 3192"/>
              <a:gd name="T39" fmla="*/ 3109 h 4508"/>
              <a:gd name="T40" fmla="*/ 399 w 3192"/>
              <a:gd name="T41" fmla="*/ 2989 h 4508"/>
              <a:gd name="T42" fmla="*/ 329 w 3192"/>
              <a:gd name="T43" fmla="*/ 3134 h 4508"/>
              <a:gd name="T44" fmla="*/ 136 w 3192"/>
              <a:gd name="T45" fmla="*/ 3249 h 4508"/>
              <a:gd name="T46" fmla="*/ 85 w 3192"/>
              <a:gd name="T47" fmla="*/ 3402 h 4508"/>
              <a:gd name="T48" fmla="*/ 0 w 3192"/>
              <a:gd name="T49" fmla="*/ 3577 h 4508"/>
              <a:gd name="T50" fmla="*/ 178 w 3192"/>
              <a:gd name="T51" fmla="*/ 4093 h 4508"/>
              <a:gd name="T52" fmla="*/ 76 w 3192"/>
              <a:gd name="T53" fmla="*/ 4249 h 4508"/>
              <a:gd name="T54" fmla="*/ 1586 w 3192"/>
              <a:gd name="T55" fmla="*/ 2706 h 4508"/>
              <a:gd name="T56" fmla="*/ 1396 w 3192"/>
              <a:gd name="T57" fmla="*/ 2865 h 4508"/>
              <a:gd name="T58" fmla="*/ 1928 w 3192"/>
              <a:gd name="T59" fmla="*/ 2356 h 4508"/>
              <a:gd name="T60" fmla="*/ 1830 w 3192"/>
              <a:gd name="T61" fmla="*/ 2371 h 4508"/>
              <a:gd name="T62" fmla="*/ 2112 w 3192"/>
              <a:gd name="T63" fmla="*/ 2143 h 4508"/>
              <a:gd name="T64" fmla="*/ 2301 w 3192"/>
              <a:gd name="T65" fmla="*/ 1730 h 4508"/>
              <a:gd name="T66" fmla="*/ 2434 w 3192"/>
              <a:gd name="T67" fmla="*/ 1376 h 4508"/>
              <a:gd name="T68" fmla="*/ 2431 w 3192"/>
              <a:gd name="T69" fmla="*/ 1293 h 4508"/>
              <a:gd name="T70" fmla="*/ 2547 w 3192"/>
              <a:gd name="T71" fmla="*/ 1102 h 4508"/>
              <a:gd name="T72" fmla="*/ 2320 w 3192"/>
              <a:gd name="T73" fmla="*/ 1591 h 4508"/>
              <a:gd name="T74" fmla="*/ 2207 w 3192"/>
              <a:gd name="T75" fmla="*/ 1833 h 4508"/>
              <a:gd name="T76" fmla="*/ 2082 w 3192"/>
              <a:gd name="T77" fmla="*/ 2315 h 4508"/>
              <a:gd name="T78" fmla="*/ 1274 w 3192"/>
              <a:gd name="T79" fmla="*/ 3172 h 4508"/>
              <a:gd name="T80" fmla="*/ 1232 w 3192"/>
              <a:gd name="T81" fmla="*/ 3030 h 4508"/>
              <a:gd name="T82" fmla="*/ 1504 w 3192"/>
              <a:gd name="T83" fmla="*/ 3650 h 4508"/>
              <a:gd name="T84" fmla="*/ 1470 w 3192"/>
              <a:gd name="T85" fmla="*/ 3479 h 4508"/>
              <a:gd name="T86" fmla="*/ 1148 w 3192"/>
              <a:gd name="T87" fmla="*/ 3138 h 4508"/>
              <a:gd name="T88" fmla="*/ 1073 w 3192"/>
              <a:gd name="T89" fmla="*/ 3336 h 4508"/>
              <a:gd name="T90" fmla="*/ 2641 w 3192"/>
              <a:gd name="T91" fmla="*/ 653 h 4508"/>
              <a:gd name="T92" fmla="*/ 2681 w 3192"/>
              <a:gd name="T93" fmla="*/ 847 h 4508"/>
              <a:gd name="T94" fmla="*/ 2672 w 3192"/>
              <a:gd name="T95" fmla="*/ 815 h 4508"/>
              <a:gd name="T96" fmla="*/ 2587 w 3192"/>
              <a:gd name="T97" fmla="*/ 1081 h 4508"/>
              <a:gd name="T98" fmla="*/ 2493 w 3192"/>
              <a:gd name="T99" fmla="*/ 1482 h 4508"/>
              <a:gd name="T100" fmla="*/ 2388 w 3192"/>
              <a:gd name="T101" fmla="*/ 1674 h 4508"/>
              <a:gd name="T102" fmla="*/ 2238 w 3192"/>
              <a:gd name="T103" fmla="*/ 1938 h 4508"/>
              <a:gd name="T104" fmla="*/ 2098 w 3192"/>
              <a:gd name="T105" fmla="*/ 2305 h 4508"/>
              <a:gd name="T106" fmla="*/ 2070 w 3192"/>
              <a:gd name="T107" fmla="*/ 2528 h 4508"/>
              <a:gd name="T108" fmla="*/ 1869 w 3192"/>
              <a:gd name="T109" fmla="*/ 2907 h 4508"/>
              <a:gd name="T110" fmla="*/ 1782 w 3192"/>
              <a:gd name="T111" fmla="*/ 2999 h 4508"/>
              <a:gd name="T112" fmla="*/ 1648 w 3192"/>
              <a:gd name="T113" fmla="*/ 2783 h 4508"/>
              <a:gd name="T114" fmla="*/ 1602 w 3192"/>
              <a:gd name="T115" fmla="*/ 3655 h 4508"/>
              <a:gd name="T116" fmla="*/ 1627 w 3192"/>
              <a:gd name="T117" fmla="*/ 3773 h 4508"/>
              <a:gd name="T118" fmla="*/ 1740 w 3192"/>
              <a:gd name="T119" fmla="*/ 3972 h 4508"/>
              <a:gd name="T120" fmla="*/ 1295 w 3192"/>
              <a:gd name="T121" fmla="*/ 4111 h 4508"/>
              <a:gd name="T122" fmla="*/ 830 w 3192"/>
              <a:gd name="T123" fmla="*/ 4083 h 4508"/>
              <a:gd name="T124" fmla="*/ 355 w 3192"/>
              <a:gd name="T125" fmla="*/ 4104 h 4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2" h="4508">
                <a:moveTo>
                  <a:pt x="78" y="4284"/>
                </a:moveTo>
                <a:lnTo>
                  <a:pt x="78" y="4284"/>
                </a:lnTo>
                <a:lnTo>
                  <a:pt x="81" y="4298"/>
                </a:lnTo>
                <a:lnTo>
                  <a:pt x="85" y="4312"/>
                </a:lnTo>
                <a:lnTo>
                  <a:pt x="94" y="4336"/>
                </a:lnTo>
                <a:lnTo>
                  <a:pt x="105" y="4358"/>
                </a:lnTo>
                <a:lnTo>
                  <a:pt x="118" y="4379"/>
                </a:lnTo>
                <a:lnTo>
                  <a:pt x="133" y="4396"/>
                </a:lnTo>
                <a:lnTo>
                  <a:pt x="147" y="4413"/>
                </a:lnTo>
                <a:lnTo>
                  <a:pt x="164" y="4425"/>
                </a:lnTo>
                <a:lnTo>
                  <a:pt x="179" y="4438"/>
                </a:lnTo>
                <a:lnTo>
                  <a:pt x="195" y="4448"/>
                </a:lnTo>
                <a:lnTo>
                  <a:pt x="210" y="4456"/>
                </a:lnTo>
                <a:lnTo>
                  <a:pt x="235" y="4467"/>
                </a:lnTo>
                <a:lnTo>
                  <a:pt x="254" y="4474"/>
                </a:lnTo>
                <a:lnTo>
                  <a:pt x="261" y="4477"/>
                </a:lnTo>
                <a:lnTo>
                  <a:pt x="539" y="4508"/>
                </a:lnTo>
                <a:lnTo>
                  <a:pt x="953" y="4504"/>
                </a:lnTo>
                <a:lnTo>
                  <a:pt x="953" y="4504"/>
                </a:lnTo>
                <a:lnTo>
                  <a:pt x="1257" y="4494"/>
                </a:lnTo>
                <a:lnTo>
                  <a:pt x="1471" y="4487"/>
                </a:lnTo>
                <a:lnTo>
                  <a:pt x="1546" y="4484"/>
                </a:lnTo>
                <a:lnTo>
                  <a:pt x="1579" y="4481"/>
                </a:lnTo>
                <a:lnTo>
                  <a:pt x="1579" y="4481"/>
                </a:lnTo>
                <a:lnTo>
                  <a:pt x="1666" y="4467"/>
                </a:lnTo>
                <a:lnTo>
                  <a:pt x="1667" y="4467"/>
                </a:lnTo>
                <a:lnTo>
                  <a:pt x="1669" y="4466"/>
                </a:lnTo>
                <a:lnTo>
                  <a:pt x="1669" y="4466"/>
                </a:lnTo>
                <a:lnTo>
                  <a:pt x="1711" y="4415"/>
                </a:lnTo>
                <a:lnTo>
                  <a:pt x="1745" y="4371"/>
                </a:lnTo>
                <a:lnTo>
                  <a:pt x="1761" y="4350"/>
                </a:lnTo>
                <a:lnTo>
                  <a:pt x="1774" y="4331"/>
                </a:lnTo>
                <a:lnTo>
                  <a:pt x="1774" y="4331"/>
                </a:lnTo>
                <a:lnTo>
                  <a:pt x="1774" y="4330"/>
                </a:lnTo>
                <a:lnTo>
                  <a:pt x="1774" y="4330"/>
                </a:lnTo>
                <a:lnTo>
                  <a:pt x="1778" y="4314"/>
                </a:lnTo>
                <a:lnTo>
                  <a:pt x="1782" y="4299"/>
                </a:lnTo>
                <a:lnTo>
                  <a:pt x="1785" y="4285"/>
                </a:lnTo>
                <a:lnTo>
                  <a:pt x="1787" y="4270"/>
                </a:lnTo>
                <a:lnTo>
                  <a:pt x="1787" y="4256"/>
                </a:lnTo>
                <a:lnTo>
                  <a:pt x="1787" y="4242"/>
                </a:lnTo>
                <a:lnTo>
                  <a:pt x="1784" y="4215"/>
                </a:lnTo>
                <a:lnTo>
                  <a:pt x="1784" y="4215"/>
                </a:lnTo>
                <a:lnTo>
                  <a:pt x="1781" y="4201"/>
                </a:lnTo>
                <a:lnTo>
                  <a:pt x="1777" y="4188"/>
                </a:lnTo>
                <a:lnTo>
                  <a:pt x="1768" y="4163"/>
                </a:lnTo>
                <a:lnTo>
                  <a:pt x="1757" y="4139"/>
                </a:lnTo>
                <a:lnTo>
                  <a:pt x="1745" y="4120"/>
                </a:lnTo>
                <a:lnTo>
                  <a:pt x="1731" y="4101"/>
                </a:lnTo>
                <a:lnTo>
                  <a:pt x="1718" y="4086"/>
                </a:lnTo>
                <a:lnTo>
                  <a:pt x="1704" y="4072"/>
                </a:lnTo>
                <a:lnTo>
                  <a:pt x="1691" y="4062"/>
                </a:lnTo>
                <a:lnTo>
                  <a:pt x="1691" y="4062"/>
                </a:lnTo>
                <a:lnTo>
                  <a:pt x="1767" y="4061"/>
                </a:lnTo>
                <a:lnTo>
                  <a:pt x="1866" y="4056"/>
                </a:lnTo>
                <a:lnTo>
                  <a:pt x="1866" y="4056"/>
                </a:lnTo>
                <a:lnTo>
                  <a:pt x="1893" y="4048"/>
                </a:lnTo>
                <a:lnTo>
                  <a:pt x="1915" y="4037"/>
                </a:lnTo>
                <a:lnTo>
                  <a:pt x="1935" y="4026"/>
                </a:lnTo>
                <a:lnTo>
                  <a:pt x="1952" y="4013"/>
                </a:lnTo>
                <a:lnTo>
                  <a:pt x="1967" y="3998"/>
                </a:lnTo>
                <a:lnTo>
                  <a:pt x="1980" y="3984"/>
                </a:lnTo>
                <a:lnTo>
                  <a:pt x="1990" y="3968"/>
                </a:lnTo>
                <a:lnTo>
                  <a:pt x="1998" y="3951"/>
                </a:lnTo>
                <a:lnTo>
                  <a:pt x="2005" y="3936"/>
                </a:lnTo>
                <a:lnTo>
                  <a:pt x="2009" y="3920"/>
                </a:lnTo>
                <a:lnTo>
                  <a:pt x="2014" y="3906"/>
                </a:lnTo>
                <a:lnTo>
                  <a:pt x="2016" y="3892"/>
                </a:lnTo>
                <a:lnTo>
                  <a:pt x="2021" y="3870"/>
                </a:lnTo>
                <a:lnTo>
                  <a:pt x="2022" y="3853"/>
                </a:lnTo>
                <a:lnTo>
                  <a:pt x="2022" y="3853"/>
                </a:lnTo>
                <a:lnTo>
                  <a:pt x="2022" y="3838"/>
                </a:lnTo>
                <a:lnTo>
                  <a:pt x="2019" y="3822"/>
                </a:lnTo>
                <a:lnTo>
                  <a:pt x="2016" y="3808"/>
                </a:lnTo>
                <a:lnTo>
                  <a:pt x="2012" y="3796"/>
                </a:lnTo>
                <a:lnTo>
                  <a:pt x="2008" y="3783"/>
                </a:lnTo>
                <a:lnTo>
                  <a:pt x="2004" y="3772"/>
                </a:lnTo>
                <a:lnTo>
                  <a:pt x="1997" y="3761"/>
                </a:lnTo>
                <a:lnTo>
                  <a:pt x="1991" y="3751"/>
                </a:lnTo>
                <a:lnTo>
                  <a:pt x="1977" y="3734"/>
                </a:lnTo>
                <a:lnTo>
                  <a:pt x="1962" y="3719"/>
                </a:lnTo>
                <a:lnTo>
                  <a:pt x="1946" y="3707"/>
                </a:lnTo>
                <a:lnTo>
                  <a:pt x="1929" y="3698"/>
                </a:lnTo>
                <a:lnTo>
                  <a:pt x="1913" y="3689"/>
                </a:lnTo>
                <a:lnTo>
                  <a:pt x="1896" y="3684"/>
                </a:lnTo>
                <a:lnTo>
                  <a:pt x="1882" y="3678"/>
                </a:lnTo>
                <a:lnTo>
                  <a:pt x="1868" y="3675"/>
                </a:lnTo>
                <a:lnTo>
                  <a:pt x="1848" y="3672"/>
                </a:lnTo>
                <a:lnTo>
                  <a:pt x="1841" y="3672"/>
                </a:lnTo>
                <a:lnTo>
                  <a:pt x="1627" y="3668"/>
                </a:lnTo>
                <a:lnTo>
                  <a:pt x="1624" y="3655"/>
                </a:lnTo>
                <a:lnTo>
                  <a:pt x="1735" y="3434"/>
                </a:lnTo>
                <a:lnTo>
                  <a:pt x="2155" y="2541"/>
                </a:lnTo>
                <a:lnTo>
                  <a:pt x="2148" y="2535"/>
                </a:lnTo>
                <a:lnTo>
                  <a:pt x="2154" y="2525"/>
                </a:lnTo>
                <a:lnTo>
                  <a:pt x="2162" y="2532"/>
                </a:lnTo>
                <a:lnTo>
                  <a:pt x="2574" y="1502"/>
                </a:lnTo>
                <a:lnTo>
                  <a:pt x="2568" y="1499"/>
                </a:lnTo>
                <a:lnTo>
                  <a:pt x="2577" y="1474"/>
                </a:lnTo>
                <a:lnTo>
                  <a:pt x="2584" y="1478"/>
                </a:lnTo>
                <a:lnTo>
                  <a:pt x="2951" y="324"/>
                </a:lnTo>
                <a:lnTo>
                  <a:pt x="2975" y="317"/>
                </a:lnTo>
                <a:lnTo>
                  <a:pt x="3045" y="810"/>
                </a:lnTo>
                <a:lnTo>
                  <a:pt x="3004" y="820"/>
                </a:lnTo>
                <a:lnTo>
                  <a:pt x="3022" y="924"/>
                </a:lnTo>
                <a:lnTo>
                  <a:pt x="2983" y="932"/>
                </a:lnTo>
                <a:lnTo>
                  <a:pt x="3045" y="1275"/>
                </a:lnTo>
                <a:lnTo>
                  <a:pt x="3088" y="1266"/>
                </a:lnTo>
                <a:lnTo>
                  <a:pt x="3108" y="1384"/>
                </a:lnTo>
                <a:lnTo>
                  <a:pt x="3114" y="1384"/>
                </a:lnTo>
                <a:lnTo>
                  <a:pt x="3126" y="1458"/>
                </a:lnTo>
                <a:lnTo>
                  <a:pt x="3126" y="1458"/>
                </a:lnTo>
                <a:lnTo>
                  <a:pt x="3126" y="1458"/>
                </a:lnTo>
                <a:lnTo>
                  <a:pt x="3128" y="1465"/>
                </a:lnTo>
                <a:lnTo>
                  <a:pt x="3128" y="1465"/>
                </a:lnTo>
                <a:lnTo>
                  <a:pt x="3129" y="1474"/>
                </a:lnTo>
                <a:lnTo>
                  <a:pt x="3128" y="1484"/>
                </a:lnTo>
                <a:lnTo>
                  <a:pt x="3128" y="1484"/>
                </a:lnTo>
                <a:lnTo>
                  <a:pt x="3126" y="1488"/>
                </a:lnTo>
                <a:lnTo>
                  <a:pt x="3123" y="1489"/>
                </a:lnTo>
                <a:lnTo>
                  <a:pt x="3123" y="1489"/>
                </a:lnTo>
                <a:lnTo>
                  <a:pt x="3119" y="1489"/>
                </a:lnTo>
                <a:lnTo>
                  <a:pt x="3116" y="1489"/>
                </a:lnTo>
                <a:lnTo>
                  <a:pt x="3115" y="1491"/>
                </a:lnTo>
                <a:lnTo>
                  <a:pt x="3115" y="1491"/>
                </a:lnTo>
                <a:lnTo>
                  <a:pt x="3114" y="1491"/>
                </a:lnTo>
                <a:lnTo>
                  <a:pt x="3114" y="1491"/>
                </a:lnTo>
                <a:lnTo>
                  <a:pt x="3112" y="1491"/>
                </a:lnTo>
                <a:lnTo>
                  <a:pt x="3109" y="1489"/>
                </a:lnTo>
                <a:lnTo>
                  <a:pt x="3109" y="1489"/>
                </a:lnTo>
                <a:lnTo>
                  <a:pt x="3108" y="1486"/>
                </a:lnTo>
                <a:lnTo>
                  <a:pt x="3105" y="1478"/>
                </a:lnTo>
                <a:lnTo>
                  <a:pt x="3105" y="1478"/>
                </a:lnTo>
                <a:lnTo>
                  <a:pt x="3104" y="1469"/>
                </a:lnTo>
                <a:lnTo>
                  <a:pt x="3083" y="1471"/>
                </a:lnTo>
                <a:lnTo>
                  <a:pt x="3083" y="1471"/>
                </a:lnTo>
                <a:lnTo>
                  <a:pt x="3083" y="1481"/>
                </a:lnTo>
                <a:lnTo>
                  <a:pt x="3083" y="1481"/>
                </a:lnTo>
                <a:lnTo>
                  <a:pt x="3086" y="1489"/>
                </a:lnTo>
                <a:lnTo>
                  <a:pt x="3088" y="1496"/>
                </a:lnTo>
                <a:lnTo>
                  <a:pt x="3091" y="1502"/>
                </a:lnTo>
                <a:lnTo>
                  <a:pt x="3095" y="1506"/>
                </a:lnTo>
                <a:lnTo>
                  <a:pt x="3095" y="1506"/>
                </a:lnTo>
                <a:lnTo>
                  <a:pt x="3101" y="1510"/>
                </a:lnTo>
                <a:lnTo>
                  <a:pt x="3107" y="1512"/>
                </a:lnTo>
                <a:lnTo>
                  <a:pt x="3112" y="1513"/>
                </a:lnTo>
                <a:lnTo>
                  <a:pt x="3118" y="1512"/>
                </a:lnTo>
                <a:lnTo>
                  <a:pt x="3118" y="1512"/>
                </a:lnTo>
                <a:lnTo>
                  <a:pt x="3121" y="1512"/>
                </a:lnTo>
                <a:lnTo>
                  <a:pt x="3121" y="1512"/>
                </a:lnTo>
                <a:lnTo>
                  <a:pt x="3126" y="1512"/>
                </a:lnTo>
                <a:lnTo>
                  <a:pt x="3126" y="1512"/>
                </a:lnTo>
                <a:lnTo>
                  <a:pt x="3126" y="1510"/>
                </a:lnTo>
                <a:lnTo>
                  <a:pt x="3126" y="1510"/>
                </a:lnTo>
                <a:lnTo>
                  <a:pt x="3132" y="1510"/>
                </a:lnTo>
                <a:lnTo>
                  <a:pt x="3136" y="1507"/>
                </a:lnTo>
                <a:lnTo>
                  <a:pt x="3143" y="1502"/>
                </a:lnTo>
                <a:lnTo>
                  <a:pt x="3147" y="1495"/>
                </a:lnTo>
                <a:lnTo>
                  <a:pt x="3149" y="1488"/>
                </a:lnTo>
                <a:lnTo>
                  <a:pt x="3149" y="1488"/>
                </a:lnTo>
                <a:lnTo>
                  <a:pt x="3150" y="1481"/>
                </a:lnTo>
                <a:lnTo>
                  <a:pt x="3150" y="1474"/>
                </a:lnTo>
                <a:lnTo>
                  <a:pt x="3149" y="1461"/>
                </a:lnTo>
                <a:lnTo>
                  <a:pt x="3149" y="1461"/>
                </a:lnTo>
                <a:lnTo>
                  <a:pt x="3147" y="1453"/>
                </a:lnTo>
                <a:lnTo>
                  <a:pt x="3135" y="1380"/>
                </a:lnTo>
                <a:lnTo>
                  <a:pt x="3142" y="1378"/>
                </a:lnTo>
                <a:lnTo>
                  <a:pt x="3126" y="1261"/>
                </a:lnTo>
                <a:lnTo>
                  <a:pt x="3192" y="1249"/>
                </a:lnTo>
                <a:lnTo>
                  <a:pt x="3135" y="903"/>
                </a:lnTo>
                <a:lnTo>
                  <a:pt x="3112" y="906"/>
                </a:lnTo>
                <a:lnTo>
                  <a:pt x="3095" y="805"/>
                </a:lnTo>
                <a:lnTo>
                  <a:pt x="3056" y="809"/>
                </a:lnTo>
                <a:lnTo>
                  <a:pt x="2985" y="313"/>
                </a:lnTo>
                <a:lnTo>
                  <a:pt x="3015" y="303"/>
                </a:lnTo>
                <a:lnTo>
                  <a:pt x="2983" y="293"/>
                </a:lnTo>
                <a:lnTo>
                  <a:pt x="2976" y="243"/>
                </a:lnTo>
                <a:lnTo>
                  <a:pt x="2989" y="206"/>
                </a:lnTo>
                <a:lnTo>
                  <a:pt x="2989" y="213"/>
                </a:lnTo>
                <a:lnTo>
                  <a:pt x="3083" y="139"/>
                </a:lnTo>
                <a:lnTo>
                  <a:pt x="3071" y="73"/>
                </a:lnTo>
                <a:lnTo>
                  <a:pt x="3071" y="73"/>
                </a:lnTo>
                <a:lnTo>
                  <a:pt x="3043" y="49"/>
                </a:lnTo>
                <a:lnTo>
                  <a:pt x="3020" y="29"/>
                </a:lnTo>
                <a:lnTo>
                  <a:pt x="2999" y="13"/>
                </a:lnTo>
                <a:lnTo>
                  <a:pt x="2999" y="13"/>
                </a:lnTo>
                <a:lnTo>
                  <a:pt x="2990" y="8"/>
                </a:lnTo>
                <a:lnTo>
                  <a:pt x="2983" y="4"/>
                </a:lnTo>
                <a:lnTo>
                  <a:pt x="2975" y="1"/>
                </a:lnTo>
                <a:lnTo>
                  <a:pt x="2966" y="0"/>
                </a:lnTo>
                <a:lnTo>
                  <a:pt x="2957" y="0"/>
                </a:lnTo>
                <a:lnTo>
                  <a:pt x="2945" y="0"/>
                </a:lnTo>
                <a:lnTo>
                  <a:pt x="2917" y="1"/>
                </a:lnTo>
                <a:lnTo>
                  <a:pt x="2917" y="1"/>
                </a:lnTo>
                <a:lnTo>
                  <a:pt x="2906" y="8"/>
                </a:lnTo>
                <a:lnTo>
                  <a:pt x="2898" y="14"/>
                </a:lnTo>
                <a:lnTo>
                  <a:pt x="2881" y="29"/>
                </a:lnTo>
                <a:lnTo>
                  <a:pt x="2868" y="43"/>
                </a:lnTo>
                <a:lnTo>
                  <a:pt x="2860" y="57"/>
                </a:lnTo>
                <a:lnTo>
                  <a:pt x="2853" y="69"/>
                </a:lnTo>
                <a:lnTo>
                  <a:pt x="2849" y="79"/>
                </a:lnTo>
                <a:lnTo>
                  <a:pt x="2846" y="88"/>
                </a:lnTo>
                <a:lnTo>
                  <a:pt x="2847" y="149"/>
                </a:lnTo>
                <a:lnTo>
                  <a:pt x="2758" y="332"/>
                </a:lnTo>
                <a:lnTo>
                  <a:pt x="2780" y="346"/>
                </a:lnTo>
                <a:lnTo>
                  <a:pt x="2714" y="494"/>
                </a:lnTo>
                <a:lnTo>
                  <a:pt x="964" y="2827"/>
                </a:lnTo>
                <a:lnTo>
                  <a:pt x="964" y="2827"/>
                </a:lnTo>
                <a:lnTo>
                  <a:pt x="963" y="2827"/>
                </a:lnTo>
                <a:lnTo>
                  <a:pt x="963" y="2827"/>
                </a:lnTo>
                <a:lnTo>
                  <a:pt x="954" y="2827"/>
                </a:lnTo>
                <a:lnTo>
                  <a:pt x="946" y="2828"/>
                </a:lnTo>
                <a:lnTo>
                  <a:pt x="936" y="2831"/>
                </a:lnTo>
                <a:lnTo>
                  <a:pt x="926" y="2835"/>
                </a:lnTo>
                <a:lnTo>
                  <a:pt x="916" y="2841"/>
                </a:lnTo>
                <a:lnTo>
                  <a:pt x="909" y="2848"/>
                </a:lnTo>
                <a:lnTo>
                  <a:pt x="902" y="2858"/>
                </a:lnTo>
                <a:lnTo>
                  <a:pt x="897" y="2869"/>
                </a:lnTo>
                <a:lnTo>
                  <a:pt x="897" y="2869"/>
                </a:lnTo>
                <a:lnTo>
                  <a:pt x="865" y="2887"/>
                </a:lnTo>
                <a:lnTo>
                  <a:pt x="827" y="2910"/>
                </a:lnTo>
                <a:lnTo>
                  <a:pt x="790" y="2932"/>
                </a:lnTo>
                <a:lnTo>
                  <a:pt x="775" y="2943"/>
                </a:lnTo>
                <a:lnTo>
                  <a:pt x="765" y="2952"/>
                </a:lnTo>
                <a:lnTo>
                  <a:pt x="765" y="2952"/>
                </a:lnTo>
                <a:lnTo>
                  <a:pt x="759" y="2959"/>
                </a:lnTo>
                <a:lnTo>
                  <a:pt x="755" y="2967"/>
                </a:lnTo>
                <a:lnTo>
                  <a:pt x="755" y="2967"/>
                </a:lnTo>
                <a:lnTo>
                  <a:pt x="748" y="2977"/>
                </a:lnTo>
                <a:lnTo>
                  <a:pt x="743" y="2988"/>
                </a:lnTo>
                <a:lnTo>
                  <a:pt x="736" y="2999"/>
                </a:lnTo>
                <a:lnTo>
                  <a:pt x="730" y="3013"/>
                </a:lnTo>
                <a:lnTo>
                  <a:pt x="720" y="3043"/>
                </a:lnTo>
                <a:lnTo>
                  <a:pt x="710" y="3076"/>
                </a:lnTo>
                <a:lnTo>
                  <a:pt x="702" y="3111"/>
                </a:lnTo>
                <a:lnTo>
                  <a:pt x="695" y="3149"/>
                </a:lnTo>
                <a:lnTo>
                  <a:pt x="689" y="3186"/>
                </a:lnTo>
                <a:lnTo>
                  <a:pt x="685" y="3222"/>
                </a:lnTo>
                <a:lnTo>
                  <a:pt x="719" y="3106"/>
                </a:lnTo>
                <a:lnTo>
                  <a:pt x="681" y="3109"/>
                </a:lnTo>
                <a:lnTo>
                  <a:pt x="502" y="3120"/>
                </a:lnTo>
                <a:lnTo>
                  <a:pt x="502" y="3120"/>
                </a:lnTo>
                <a:lnTo>
                  <a:pt x="489" y="3061"/>
                </a:lnTo>
                <a:lnTo>
                  <a:pt x="489" y="3061"/>
                </a:lnTo>
                <a:lnTo>
                  <a:pt x="488" y="3054"/>
                </a:lnTo>
                <a:lnTo>
                  <a:pt x="485" y="3047"/>
                </a:lnTo>
                <a:lnTo>
                  <a:pt x="479" y="3039"/>
                </a:lnTo>
                <a:lnTo>
                  <a:pt x="474" y="3033"/>
                </a:lnTo>
                <a:lnTo>
                  <a:pt x="472" y="3030"/>
                </a:lnTo>
                <a:lnTo>
                  <a:pt x="402" y="2985"/>
                </a:lnTo>
                <a:lnTo>
                  <a:pt x="402" y="2985"/>
                </a:lnTo>
                <a:lnTo>
                  <a:pt x="399" y="2989"/>
                </a:lnTo>
                <a:lnTo>
                  <a:pt x="397" y="2994"/>
                </a:lnTo>
                <a:lnTo>
                  <a:pt x="394" y="3003"/>
                </a:lnTo>
                <a:lnTo>
                  <a:pt x="392" y="3013"/>
                </a:lnTo>
                <a:lnTo>
                  <a:pt x="394" y="3023"/>
                </a:lnTo>
                <a:lnTo>
                  <a:pt x="397" y="3040"/>
                </a:lnTo>
                <a:lnTo>
                  <a:pt x="399" y="3047"/>
                </a:lnTo>
                <a:lnTo>
                  <a:pt x="447" y="3079"/>
                </a:lnTo>
                <a:lnTo>
                  <a:pt x="454" y="3123"/>
                </a:lnTo>
                <a:lnTo>
                  <a:pt x="369" y="3128"/>
                </a:lnTo>
                <a:lnTo>
                  <a:pt x="369" y="3128"/>
                </a:lnTo>
                <a:lnTo>
                  <a:pt x="350" y="3130"/>
                </a:lnTo>
                <a:lnTo>
                  <a:pt x="329" y="3134"/>
                </a:lnTo>
                <a:lnTo>
                  <a:pt x="303" y="3141"/>
                </a:lnTo>
                <a:lnTo>
                  <a:pt x="287" y="3145"/>
                </a:lnTo>
                <a:lnTo>
                  <a:pt x="272" y="3151"/>
                </a:lnTo>
                <a:lnTo>
                  <a:pt x="255" y="3158"/>
                </a:lnTo>
                <a:lnTo>
                  <a:pt x="238" y="3166"/>
                </a:lnTo>
                <a:lnTo>
                  <a:pt x="221" y="3176"/>
                </a:lnTo>
                <a:lnTo>
                  <a:pt x="203" y="3187"/>
                </a:lnTo>
                <a:lnTo>
                  <a:pt x="186" y="3200"/>
                </a:lnTo>
                <a:lnTo>
                  <a:pt x="171" y="3215"/>
                </a:lnTo>
                <a:lnTo>
                  <a:pt x="171" y="3215"/>
                </a:lnTo>
                <a:lnTo>
                  <a:pt x="150" y="3233"/>
                </a:lnTo>
                <a:lnTo>
                  <a:pt x="136" y="3249"/>
                </a:lnTo>
                <a:lnTo>
                  <a:pt x="122" y="3267"/>
                </a:lnTo>
                <a:lnTo>
                  <a:pt x="108" y="3287"/>
                </a:lnTo>
                <a:lnTo>
                  <a:pt x="95" y="3309"/>
                </a:lnTo>
                <a:lnTo>
                  <a:pt x="91" y="3320"/>
                </a:lnTo>
                <a:lnTo>
                  <a:pt x="87" y="3333"/>
                </a:lnTo>
                <a:lnTo>
                  <a:pt x="84" y="3344"/>
                </a:lnTo>
                <a:lnTo>
                  <a:pt x="83" y="3357"/>
                </a:lnTo>
                <a:lnTo>
                  <a:pt x="83" y="3357"/>
                </a:lnTo>
                <a:lnTo>
                  <a:pt x="87" y="3382"/>
                </a:lnTo>
                <a:lnTo>
                  <a:pt x="88" y="3395"/>
                </a:lnTo>
                <a:lnTo>
                  <a:pt x="87" y="3400"/>
                </a:lnTo>
                <a:lnTo>
                  <a:pt x="85" y="3402"/>
                </a:lnTo>
                <a:lnTo>
                  <a:pt x="39" y="3406"/>
                </a:lnTo>
                <a:lnTo>
                  <a:pt x="39" y="3406"/>
                </a:lnTo>
                <a:lnTo>
                  <a:pt x="34" y="3410"/>
                </a:lnTo>
                <a:lnTo>
                  <a:pt x="27" y="3416"/>
                </a:lnTo>
                <a:lnTo>
                  <a:pt x="20" y="3426"/>
                </a:lnTo>
                <a:lnTo>
                  <a:pt x="13" y="3438"/>
                </a:lnTo>
                <a:lnTo>
                  <a:pt x="7" y="3455"/>
                </a:lnTo>
                <a:lnTo>
                  <a:pt x="3" y="3476"/>
                </a:lnTo>
                <a:lnTo>
                  <a:pt x="1" y="3489"/>
                </a:lnTo>
                <a:lnTo>
                  <a:pt x="0" y="3503"/>
                </a:lnTo>
                <a:lnTo>
                  <a:pt x="0" y="3503"/>
                </a:lnTo>
                <a:lnTo>
                  <a:pt x="0" y="3577"/>
                </a:lnTo>
                <a:lnTo>
                  <a:pt x="0" y="3625"/>
                </a:lnTo>
                <a:lnTo>
                  <a:pt x="3" y="3675"/>
                </a:lnTo>
                <a:lnTo>
                  <a:pt x="7" y="3727"/>
                </a:lnTo>
                <a:lnTo>
                  <a:pt x="14" y="3780"/>
                </a:lnTo>
                <a:lnTo>
                  <a:pt x="18" y="3806"/>
                </a:lnTo>
                <a:lnTo>
                  <a:pt x="24" y="3829"/>
                </a:lnTo>
                <a:lnTo>
                  <a:pt x="29" y="3853"/>
                </a:lnTo>
                <a:lnTo>
                  <a:pt x="36" y="3876"/>
                </a:lnTo>
                <a:lnTo>
                  <a:pt x="345" y="3888"/>
                </a:lnTo>
                <a:lnTo>
                  <a:pt x="172" y="4017"/>
                </a:lnTo>
                <a:lnTo>
                  <a:pt x="178" y="4093"/>
                </a:lnTo>
                <a:lnTo>
                  <a:pt x="178" y="4093"/>
                </a:lnTo>
                <a:lnTo>
                  <a:pt x="165" y="4100"/>
                </a:lnTo>
                <a:lnTo>
                  <a:pt x="154" y="4108"/>
                </a:lnTo>
                <a:lnTo>
                  <a:pt x="135" y="4125"/>
                </a:lnTo>
                <a:lnTo>
                  <a:pt x="119" y="4145"/>
                </a:lnTo>
                <a:lnTo>
                  <a:pt x="105" y="4163"/>
                </a:lnTo>
                <a:lnTo>
                  <a:pt x="95" y="4184"/>
                </a:lnTo>
                <a:lnTo>
                  <a:pt x="87" y="4205"/>
                </a:lnTo>
                <a:lnTo>
                  <a:pt x="80" y="4226"/>
                </a:lnTo>
                <a:lnTo>
                  <a:pt x="76" y="4247"/>
                </a:lnTo>
                <a:lnTo>
                  <a:pt x="76" y="4247"/>
                </a:lnTo>
                <a:lnTo>
                  <a:pt x="76" y="4249"/>
                </a:lnTo>
                <a:lnTo>
                  <a:pt x="76" y="4249"/>
                </a:lnTo>
                <a:lnTo>
                  <a:pt x="77" y="4267"/>
                </a:lnTo>
                <a:lnTo>
                  <a:pt x="78" y="4284"/>
                </a:lnTo>
                <a:lnTo>
                  <a:pt x="78" y="4284"/>
                </a:lnTo>
                <a:close/>
                <a:moveTo>
                  <a:pt x="1471" y="3916"/>
                </a:moveTo>
                <a:lnTo>
                  <a:pt x="1474" y="3916"/>
                </a:lnTo>
                <a:lnTo>
                  <a:pt x="1485" y="4002"/>
                </a:lnTo>
                <a:lnTo>
                  <a:pt x="1485" y="4002"/>
                </a:lnTo>
                <a:lnTo>
                  <a:pt x="1449" y="3999"/>
                </a:lnTo>
                <a:lnTo>
                  <a:pt x="1419" y="3999"/>
                </a:lnTo>
                <a:lnTo>
                  <a:pt x="1471" y="3916"/>
                </a:lnTo>
                <a:close/>
                <a:moveTo>
                  <a:pt x="1830" y="2423"/>
                </a:moveTo>
                <a:lnTo>
                  <a:pt x="1586" y="2706"/>
                </a:lnTo>
                <a:lnTo>
                  <a:pt x="1586" y="2706"/>
                </a:lnTo>
                <a:lnTo>
                  <a:pt x="1585" y="2706"/>
                </a:lnTo>
                <a:lnTo>
                  <a:pt x="1585" y="2706"/>
                </a:lnTo>
                <a:lnTo>
                  <a:pt x="1574" y="2702"/>
                </a:lnTo>
                <a:lnTo>
                  <a:pt x="1565" y="2699"/>
                </a:lnTo>
                <a:lnTo>
                  <a:pt x="1557" y="2699"/>
                </a:lnTo>
                <a:lnTo>
                  <a:pt x="1551" y="2699"/>
                </a:lnTo>
                <a:lnTo>
                  <a:pt x="1546" y="2701"/>
                </a:lnTo>
                <a:lnTo>
                  <a:pt x="1541" y="2702"/>
                </a:lnTo>
                <a:lnTo>
                  <a:pt x="1537" y="2706"/>
                </a:lnTo>
                <a:lnTo>
                  <a:pt x="1537" y="2706"/>
                </a:lnTo>
                <a:lnTo>
                  <a:pt x="1396" y="2865"/>
                </a:lnTo>
                <a:lnTo>
                  <a:pt x="1396" y="2865"/>
                </a:lnTo>
                <a:lnTo>
                  <a:pt x="1370" y="2858"/>
                </a:lnTo>
                <a:lnTo>
                  <a:pt x="1359" y="2855"/>
                </a:lnTo>
                <a:lnTo>
                  <a:pt x="1016" y="2859"/>
                </a:lnTo>
                <a:lnTo>
                  <a:pt x="1016" y="2859"/>
                </a:lnTo>
                <a:lnTo>
                  <a:pt x="1010" y="2851"/>
                </a:lnTo>
                <a:lnTo>
                  <a:pt x="2622" y="700"/>
                </a:lnTo>
                <a:lnTo>
                  <a:pt x="2323" y="1364"/>
                </a:lnTo>
                <a:lnTo>
                  <a:pt x="2326" y="1366"/>
                </a:lnTo>
                <a:lnTo>
                  <a:pt x="2316" y="1392"/>
                </a:lnTo>
                <a:lnTo>
                  <a:pt x="2311" y="1391"/>
                </a:lnTo>
                <a:lnTo>
                  <a:pt x="1928" y="2356"/>
                </a:lnTo>
                <a:lnTo>
                  <a:pt x="1928" y="2356"/>
                </a:lnTo>
                <a:lnTo>
                  <a:pt x="1921" y="2349"/>
                </a:lnTo>
                <a:lnTo>
                  <a:pt x="1911" y="2343"/>
                </a:lnTo>
                <a:lnTo>
                  <a:pt x="1899" y="2342"/>
                </a:lnTo>
                <a:lnTo>
                  <a:pt x="1885" y="2342"/>
                </a:lnTo>
                <a:lnTo>
                  <a:pt x="1885" y="2342"/>
                </a:lnTo>
                <a:lnTo>
                  <a:pt x="1871" y="2344"/>
                </a:lnTo>
                <a:lnTo>
                  <a:pt x="1858" y="2347"/>
                </a:lnTo>
                <a:lnTo>
                  <a:pt x="1848" y="2353"/>
                </a:lnTo>
                <a:lnTo>
                  <a:pt x="1841" y="2358"/>
                </a:lnTo>
                <a:lnTo>
                  <a:pt x="1836" y="2364"/>
                </a:lnTo>
                <a:lnTo>
                  <a:pt x="1830" y="2371"/>
                </a:lnTo>
                <a:lnTo>
                  <a:pt x="1827" y="2378"/>
                </a:lnTo>
                <a:lnTo>
                  <a:pt x="1826" y="2385"/>
                </a:lnTo>
                <a:lnTo>
                  <a:pt x="1824" y="2399"/>
                </a:lnTo>
                <a:lnTo>
                  <a:pt x="1827" y="2412"/>
                </a:lnTo>
                <a:lnTo>
                  <a:pt x="1830" y="2423"/>
                </a:lnTo>
                <a:lnTo>
                  <a:pt x="1830" y="2423"/>
                </a:lnTo>
                <a:close/>
                <a:moveTo>
                  <a:pt x="2180" y="2103"/>
                </a:moveTo>
                <a:lnTo>
                  <a:pt x="2171" y="2109"/>
                </a:lnTo>
                <a:lnTo>
                  <a:pt x="2178" y="2092"/>
                </a:lnTo>
                <a:lnTo>
                  <a:pt x="2180" y="2103"/>
                </a:lnTo>
                <a:close/>
                <a:moveTo>
                  <a:pt x="2156" y="2117"/>
                </a:moveTo>
                <a:lnTo>
                  <a:pt x="2112" y="2143"/>
                </a:lnTo>
                <a:lnTo>
                  <a:pt x="2155" y="2026"/>
                </a:lnTo>
                <a:lnTo>
                  <a:pt x="2172" y="2077"/>
                </a:lnTo>
                <a:lnTo>
                  <a:pt x="2156" y="2117"/>
                </a:lnTo>
                <a:close/>
                <a:moveTo>
                  <a:pt x="2319" y="1719"/>
                </a:moveTo>
                <a:lnTo>
                  <a:pt x="2316" y="1720"/>
                </a:lnTo>
                <a:lnTo>
                  <a:pt x="2318" y="1716"/>
                </a:lnTo>
                <a:lnTo>
                  <a:pt x="2319" y="1719"/>
                </a:lnTo>
                <a:close/>
                <a:moveTo>
                  <a:pt x="2301" y="1730"/>
                </a:moveTo>
                <a:lnTo>
                  <a:pt x="2250" y="1763"/>
                </a:lnTo>
                <a:lnTo>
                  <a:pt x="2298" y="1648"/>
                </a:lnTo>
                <a:lnTo>
                  <a:pt x="2313" y="1699"/>
                </a:lnTo>
                <a:lnTo>
                  <a:pt x="2301" y="1730"/>
                </a:lnTo>
                <a:close/>
                <a:moveTo>
                  <a:pt x="2629" y="855"/>
                </a:moveTo>
                <a:lnTo>
                  <a:pt x="2622" y="864"/>
                </a:lnTo>
                <a:lnTo>
                  <a:pt x="2634" y="836"/>
                </a:lnTo>
                <a:lnTo>
                  <a:pt x="2636" y="839"/>
                </a:lnTo>
                <a:lnTo>
                  <a:pt x="2629" y="855"/>
                </a:lnTo>
                <a:close/>
                <a:moveTo>
                  <a:pt x="2567" y="970"/>
                </a:moveTo>
                <a:lnTo>
                  <a:pt x="2599" y="935"/>
                </a:lnTo>
                <a:lnTo>
                  <a:pt x="2573" y="1004"/>
                </a:lnTo>
                <a:lnTo>
                  <a:pt x="2567" y="970"/>
                </a:lnTo>
                <a:close/>
                <a:moveTo>
                  <a:pt x="2383" y="1353"/>
                </a:moveTo>
                <a:lnTo>
                  <a:pt x="2459" y="1310"/>
                </a:lnTo>
                <a:lnTo>
                  <a:pt x="2434" y="1376"/>
                </a:lnTo>
                <a:lnTo>
                  <a:pt x="2383" y="1353"/>
                </a:lnTo>
                <a:close/>
                <a:moveTo>
                  <a:pt x="2494" y="1249"/>
                </a:moveTo>
                <a:lnTo>
                  <a:pt x="2493" y="1249"/>
                </a:lnTo>
                <a:lnTo>
                  <a:pt x="2493" y="1248"/>
                </a:lnTo>
                <a:lnTo>
                  <a:pt x="2494" y="1249"/>
                </a:lnTo>
                <a:close/>
                <a:moveTo>
                  <a:pt x="2524" y="1398"/>
                </a:moveTo>
                <a:lnTo>
                  <a:pt x="2519" y="1411"/>
                </a:lnTo>
                <a:lnTo>
                  <a:pt x="2444" y="1380"/>
                </a:lnTo>
                <a:lnTo>
                  <a:pt x="2473" y="1300"/>
                </a:lnTo>
                <a:lnTo>
                  <a:pt x="2501" y="1284"/>
                </a:lnTo>
                <a:lnTo>
                  <a:pt x="2524" y="1398"/>
                </a:lnTo>
                <a:close/>
                <a:moveTo>
                  <a:pt x="2431" y="1293"/>
                </a:moveTo>
                <a:lnTo>
                  <a:pt x="2475" y="1200"/>
                </a:lnTo>
                <a:lnTo>
                  <a:pt x="2483" y="1195"/>
                </a:lnTo>
                <a:lnTo>
                  <a:pt x="2490" y="1228"/>
                </a:lnTo>
                <a:lnTo>
                  <a:pt x="2477" y="1261"/>
                </a:lnTo>
                <a:lnTo>
                  <a:pt x="2431" y="1293"/>
                </a:lnTo>
                <a:close/>
                <a:moveTo>
                  <a:pt x="2505" y="1134"/>
                </a:moveTo>
                <a:lnTo>
                  <a:pt x="2540" y="1061"/>
                </a:lnTo>
                <a:lnTo>
                  <a:pt x="2545" y="1082"/>
                </a:lnTo>
                <a:lnTo>
                  <a:pt x="2529" y="1122"/>
                </a:lnTo>
                <a:lnTo>
                  <a:pt x="2507" y="1139"/>
                </a:lnTo>
                <a:lnTo>
                  <a:pt x="2505" y="1134"/>
                </a:lnTo>
                <a:close/>
                <a:moveTo>
                  <a:pt x="2547" y="1102"/>
                </a:moveTo>
                <a:lnTo>
                  <a:pt x="2549" y="1108"/>
                </a:lnTo>
                <a:lnTo>
                  <a:pt x="2545" y="1111"/>
                </a:lnTo>
                <a:lnTo>
                  <a:pt x="2547" y="1102"/>
                </a:lnTo>
                <a:close/>
                <a:moveTo>
                  <a:pt x="2566" y="1196"/>
                </a:moveTo>
                <a:lnTo>
                  <a:pt x="2525" y="1226"/>
                </a:lnTo>
                <a:lnTo>
                  <a:pt x="2517" y="1186"/>
                </a:lnTo>
                <a:lnTo>
                  <a:pt x="2526" y="1161"/>
                </a:lnTo>
                <a:lnTo>
                  <a:pt x="2554" y="1139"/>
                </a:lnTo>
                <a:lnTo>
                  <a:pt x="2566" y="1196"/>
                </a:lnTo>
                <a:close/>
                <a:moveTo>
                  <a:pt x="2347" y="1526"/>
                </a:moveTo>
                <a:lnTo>
                  <a:pt x="2358" y="1568"/>
                </a:lnTo>
                <a:lnTo>
                  <a:pt x="2320" y="1591"/>
                </a:lnTo>
                <a:lnTo>
                  <a:pt x="2347" y="1526"/>
                </a:lnTo>
                <a:close/>
                <a:moveTo>
                  <a:pt x="2406" y="1451"/>
                </a:moveTo>
                <a:lnTo>
                  <a:pt x="2382" y="1513"/>
                </a:lnTo>
                <a:lnTo>
                  <a:pt x="2360" y="1434"/>
                </a:lnTo>
                <a:lnTo>
                  <a:pt x="2406" y="1451"/>
                </a:lnTo>
                <a:close/>
                <a:moveTo>
                  <a:pt x="2344" y="1617"/>
                </a:moveTo>
                <a:lnTo>
                  <a:pt x="2332" y="1648"/>
                </a:lnTo>
                <a:lnTo>
                  <a:pt x="2327" y="1627"/>
                </a:lnTo>
                <a:lnTo>
                  <a:pt x="2344" y="1617"/>
                </a:lnTo>
                <a:close/>
                <a:moveTo>
                  <a:pt x="2281" y="1785"/>
                </a:moveTo>
                <a:lnTo>
                  <a:pt x="2231" y="1917"/>
                </a:lnTo>
                <a:lnTo>
                  <a:pt x="2207" y="1833"/>
                </a:lnTo>
                <a:lnTo>
                  <a:pt x="2281" y="1785"/>
                </a:lnTo>
                <a:close/>
                <a:moveTo>
                  <a:pt x="2201" y="1998"/>
                </a:moveTo>
                <a:lnTo>
                  <a:pt x="2192" y="2022"/>
                </a:lnTo>
                <a:lnTo>
                  <a:pt x="2186" y="2007"/>
                </a:lnTo>
                <a:lnTo>
                  <a:pt x="2201" y="1998"/>
                </a:lnTo>
                <a:close/>
                <a:moveTo>
                  <a:pt x="2176" y="1973"/>
                </a:moveTo>
                <a:lnTo>
                  <a:pt x="2175" y="1973"/>
                </a:lnTo>
                <a:lnTo>
                  <a:pt x="2190" y="1934"/>
                </a:lnTo>
                <a:lnTo>
                  <a:pt x="2197" y="1962"/>
                </a:lnTo>
                <a:lnTo>
                  <a:pt x="2176" y="1973"/>
                </a:lnTo>
                <a:close/>
                <a:moveTo>
                  <a:pt x="2137" y="2169"/>
                </a:moveTo>
                <a:lnTo>
                  <a:pt x="2082" y="2315"/>
                </a:lnTo>
                <a:lnTo>
                  <a:pt x="2079" y="2316"/>
                </a:lnTo>
                <a:lnTo>
                  <a:pt x="2065" y="2267"/>
                </a:lnTo>
                <a:lnTo>
                  <a:pt x="2092" y="2196"/>
                </a:lnTo>
                <a:lnTo>
                  <a:pt x="2137" y="2169"/>
                </a:lnTo>
                <a:close/>
                <a:moveTo>
                  <a:pt x="2026" y="2423"/>
                </a:moveTo>
                <a:lnTo>
                  <a:pt x="2054" y="2367"/>
                </a:lnTo>
                <a:lnTo>
                  <a:pt x="2078" y="2445"/>
                </a:lnTo>
                <a:lnTo>
                  <a:pt x="2026" y="2423"/>
                </a:lnTo>
                <a:close/>
                <a:moveTo>
                  <a:pt x="1316" y="3421"/>
                </a:moveTo>
                <a:lnTo>
                  <a:pt x="1305" y="3313"/>
                </a:lnTo>
                <a:lnTo>
                  <a:pt x="1298" y="3313"/>
                </a:lnTo>
                <a:lnTo>
                  <a:pt x="1274" y="3172"/>
                </a:lnTo>
                <a:lnTo>
                  <a:pt x="1320" y="3124"/>
                </a:lnTo>
                <a:lnTo>
                  <a:pt x="1320" y="3124"/>
                </a:lnTo>
                <a:lnTo>
                  <a:pt x="1404" y="3309"/>
                </a:lnTo>
                <a:lnTo>
                  <a:pt x="1453" y="3416"/>
                </a:lnTo>
                <a:lnTo>
                  <a:pt x="1316" y="3421"/>
                </a:lnTo>
                <a:close/>
                <a:moveTo>
                  <a:pt x="1279" y="3315"/>
                </a:moveTo>
                <a:lnTo>
                  <a:pt x="1222" y="3316"/>
                </a:lnTo>
                <a:lnTo>
                  <a:pt x="1209" y="3239"/>
                </a:lnTo>
                <a:lnTo>
                  <a:pt x="1258" y="3189"/>
                </a:lnTo>
                <a:lnTo>
                  <a:pt x="1279" y="3315"/>
                </a:lnTo>
                <a:close/>
                <a:moveTo>
                  <a:pt x="1174" y="3032"/>
                </a:moveTo>
                <a:lnTo>
                  <a:pt x="1232" y="3030"/>
                </a:lnTo>
                <a:lnTo>
                  <a:pt x="1234" y="3044"/>
                </a:lnTo>
                <a:lnTo>
                  <a:pt x="1234" y="3044"/>
                </a:lnTo>
                <a:lnTo>
                  <a:pt x="1185" y="3097"/>
                </a:lnTo>
                <a:lnTo>
                  <a:pt x="1174" y="3032"/>
                </a:lnTo>
                <a:close/>
                <a:moveTo>
                  <a:pt x="1463" y="2975"/>
                </a:moveTo>
                <a:lnTo>
                  <a:pt x="1624" y="3316"/>
                </a:lnTo>
                <a:lnTo>
                  <a:pt x="1567" y="3507"/>
                </a:lnTo>
                <a:lnTo>
                  <a:pt x="1564" y="3508"/>
                </a:lnTo>
                <a:lnTo>
                  <a:pt x="1363" y="3079"/>
                </a:lnTo>
                <a:lnTo>
                  <a:pt x="1463" y="2975"/>
                </a:lnTo>
                <a:close/>
                <a:moveTo>
                  <a:pt x="1530" y="3585"/>
                </a:moveTo>
                <a:lnTo>
                  <a:pt x="1504" y="3650"/>
                </a:lnTo>
                <a:lnTo>
                  <a:pt x="1504" y="3650"/>
                </a:lnTo>
                <a:lnTo>
                  <a:pt x="1494" y="3647"/>
                </a:lnTo>
                <a:lnTo>
                  <a:pt x="1483" y="3646"/>
                </a:lnTo>
                <a:lnTo>
                  <a:pt x="1468" y="3644"/>
                </a:lnTo>
                <a:lnTo>
                  <a:pt x="1452" y="3646"/>
                </a:lnTo>
                <a:lnTo>
                  <a:pt x="1452" y="3646"/>
                </a:lnTo>
                <a:lnTo>
                  <a:pt x="1393" y="3647"/>
                </a:lnTo>
                <a:lnTo>
                  <a:pt x="1359" y="3647"/>
                </a:lnTo>
                <a:lnTo>
                  <a:pt x="1342" y="3647"/>
                </a:lnTo>
                <a:lnTo>
                  <a:pt x="1338" y="3639"/>
                </a:lnTo>
                <a:lnTo>
                  <a:pt x="1321" y="3479"/>
                </a:lnTo>
                <a:lnTo>
                  <a:pt x="1470" y="3479"/>
                </a:lnTo>
                <a:lnTo>
                  <a:pt x="1530" y="3585"/>
                </a:lnTo>
                <a:close/>
                <a:moveTo>
                  <a:pt x="937" y="3033"/>
                </a:moveTo>
                <a:lnTo>
                  <a:pt x="981" y="3452"/>
                </a:lnTo>
                <a:lnTo>
                  <a:pt x="837" y="3462"/>
                </a:lnTo>
                <a:lnTo>
                  <a:pt x="789" y="3040"/>
                </a:lnTo>
                <a:lnTo>
                  <a:pt x="937" y="3033"/>
                </a:lnTo>
                <a:close/>
                <a:moveTo>
                  <a:pt x="1026" y="3388"/>
                </a:moveTo>
                <a:lnTo>
                  <a:pt x="1026" y="3388"/>
                </a:lnTo>
                <a:lnTo>
                  <a:pt x="1007" y="3198"/>
                </a:lnTo>
                <a:lnTo>
                  <a:pt x="992" y="3034"/>
                </a:lnTo>
                <a:lnTo>
                  <a:pt x="1131" y="3033"/>
                </a:lnTo>
                <a:lnTo>
                  <a:pt x="1148" y="3138"/>
                </a:lnTo>
                <a:lnTo>
                  <a:pt x="1148" y="3138"/>
                </a:lnTo>
                <a:lnTo>
                  <a:pt x="1106" y="3183"/>
                </a:lnTo>
                <a:lnTo>
                  <a:pt x="1106" y="3183"/>
                </a:lnTo>
                <a:lnTo>
                  <a:pt x="1094" y="3197"/>
                </a:lnTo>
                <a:lnTo>
                  <a:pt x="1085" y="3211"/>
                </a:lnTo>
                <a:lnTo>
                  <a:pt x="1079" y="3224"/>
                </a:lnTo>
                <a:lnTo>
                  <a:pt x="1076" y="3235"/>
                </a:lnTo>
                <a:lnTo>
                  <a:pt x="1075" y="3246"/>
                </a:lnTo>
                <a:lnTo>
                  <a:pt x="1075" y="3253"/>
                </a:lnTo>
                <a:lnTo>
                  <a:pt x="1075" y="3260"/>
                </a:lnTo>
                <a:lnTo>
                  <a:pt x="1087" y="3333"/>
                </a:lnTo>
                <a:lnTo>
                  <a:pt x="1073" y="3336"/>
                </a:lnTo>
                <a:lnTo>
                  <a:pt x="1052" y="3433"/>
                </a:lnTo>
                <a:lnTo>
                  <a:pt x="1051" y="3433"/>
                </a:lnTo>
                <a:lnTo>
                  <a:pt x="1051" y="3433"/>
                </a:lnTo>
                <a:lnTo>
                  <a:pt x="1048" y="3431"/>
                </a:lnTo>
                <a:lnTo>
                  <a:pt x="1040" y="3424"/>
                </a:lnTo>
                <a:lnTo>
                  <a:pt x="1036" y="3419"/>
                </a:lnTo>
                <a:lnTo>
                  <a:pt x="1031" y="3410"/>
                </a:lnTo>
                <a:lnTo>
                  <a:pt x="1029" y="3400"/>
                </a:lnTo>
                <a:lnTo>
                  <a:pt x="1026" y="3388"/>
                </a:lnTo>
                <a:lnTo>
                  <a:pt x="1026" y="3388"/>
                </a:lnTo>
                <a:close/>
                <a:moveTo>
                  <a:pt x="2693" y="538"/>
                </a:moveTo>
                <a:lnTo>
                  <a:pt x="2641" y="653"/>
                </a:lnTo>
                <a:lnTo>
                  <a:pt x="1003" y="2842"/>
                </a:lnTo>
                <a:lnTo>
                  <a:pt x="1003" y="2842"/>
                </a:lnTo>
                <a:lnTo>
                  <a:pt x="998" y="2837"/>
                </a:lnTo>
                <a:lnTo>
                  <a:pt x="991" y="2832"/>
                </a:lnTo>
                <a:lnTo>
                  <a:pt x="984" y="2830"/>
                </a:lnTo>
                <a:lnTo>
                  <a:pt x="977" y="2827"/>
                </a:lnTo>
                <a:lnTo>
                  <a:pt x="2693" y="538"/>
                </a:lnTo>
                <a:close/>
                <a:moveTo>
                  <a:pt x="2966" y="273"/>
                </a:moveTo>
                <a:lnTo>
                  <a:pt x="2969" y="268"/>
                </a:lnTo>
                <a:lnTo>
                  <a:pt x="2971" y="279"/>
                </a:lnTo>
                <a:lnTo>
                  <a:pt x="2966" y="273"/>
                </a:lnTo>
                <a:close/>
                <a:moveTo>
                  <a:pt x="2681" y="847"/>
                </a:moveTo>
                <a:lnTo>
                  <a:pt x="2690" y="836"/>
                </a:lnTo>
                <a:lnTo>
                  <a:pt x="2709" y="841"/>
                </a:lnTo>
                <a:lnTo>
                  <a:pt x="2693" y="888"/>
                </a:lnTo>
                <a:lnTo>
                  <a:pt x="2681" y="847"/>
                </a:lnTo>
                <a:close/>
                <a:moveTo>
                  <a:pt x="2672" y="815"/>
                </a:moveTo>
                <a:lnTo>
                  <a:pt x="2665" y="789"/>
                </a:lnTo>
                <a:lnTo>
                  <a:pt x="2697" y="704"/>
                </a:lnTo>
                <a:lnTo>
                  <a:pt x="2823" y="440"/>
                </a:lnTo>
                <a:lnTo>
                  <a:pt x="2804" y="426"/>
                </a:lnTo>
                <a:lnTo>
                  <a:pt x="2837" y="450"/>
                </a:lnTo>
                <a:lnTo>
                  <a:pt x="2739" y="752"/>
                </a:lnTo>
                <a:lnTo>
                  <a:pt x="2672" y="815"/>
                </a:lnTo>
                <a:close/>
                <a:moveTo>
                  <a:pt x="2594" y="1115"/>
                </a:moveTo>
                <a:lnTo>
                  <a:pt x="2626" y="1092"/>
                </a:lnTo>
                <a:lnTo>
                  <a:pt x="2602" y="1162"/>
                </a:lnTo>
                <a:lnTo>
                  <a:pt x="2594" y="1115"/>
                </a:lnTo>
                <a:close/>
                <a:moveTo>
                  <a:pt x="2587" y="1081"/>
                </a:moveTo>
                <a:lnTo>
                  <a:pt x="2591" y="1099"/>
                </a:lnTo>
                <a:lnTo>
                  <a:pt x="2577" y="1025"/>
                </a:lnTo>
                <a:lnTo>
                  <a:pt x="2619" y="914"/>
                </a:lnTo>
                <a:lnTo>
                  <a:pt x="2646" y="885"/>
                </a:lnTo>
                <a:lnTo>
                  <a:pt x="2665" y="972"/>
                </a:lnTo>
                <a:lnTo>
                  <a:pt x="2644" y="1035"/>
                </a:lnTo>
                <a:lnTo>
                  <a:pt x="2587" y="1081"/>
                </a:lnTo>
                <a:close/>
                <a:moveTo>
                  <a:pt x="2578" y="1238"/>
                </a:moveTo>
                <a:lnTo>
                  <a:pt x="2546" y="1332"/>
                </a:lnTo>
                <a:lnTo>
                  <a:pt x="2533" y="1265"/>
                </a:lnTo>
                <a:lnTo>
                  <a:pt x="2578" y="1238"/>
                </a:lnTo>
                <a:close/>
                <a:moveTo>
                  <a:pt x="2402" y="1580"/>
                </a:moveTo>
                <a:lnTo>
                  <a:pt x="2472" y="1537"/>
                </a:lnTo>
                <a:lnTo>
                  <a:pt x="2423" y="1657"/>
                </a:lnTo>
                <a:lnTo>
                  <a:pt x="2402" y="1580"/>
                </a:lnTo>
                <a:close/>
                <a:moveTo>
                  <a:pt x="2392" y="1548"/>
                </a:moveTo>
                <a:lnTo>
                  <a:pt x="2388" y="1531"/>
                </a:lnTo>
                <a:lnTo>
                  <a:pt x="2416" y="1455"/>
                </a:lnTo>
                <a:lnTo>
                  <a:pt x="2493" y="1482"/>
                </a:lnTo>
                <a:lnTo>
                  <a:pt x="2491" y="1486"/>
                </a:lnTo>
                <a:lnTo>
                  <a:pt x="2392" y="1548"/>
                </a:lnTo>
                <a:close/>
                <a:moveTo>
                  <a:pt x="2357" y="1734"/>
                </a:moveTo>
                <a:lnTo>
                  <a:pt x="2396" y="1709"/>
                </a:lnTo>
                <a:lnTo>
                  <a:pt x="2398" y="1715"/>
                </a:lnTo>
                <a:lnTo>
                  <a:pt x="2371" y="1786"/>
                </a:lnTo>
                <a:lnTo>
                  <a:pt x="2357" y="1734"/>
                </a:lnTo>
                <a:close/>
                <a:moveTo>
                  <a:pt x="2347" y="1701"/>
                </a:moveTo>
                <a:lnTo>
                  <a:pt x="2337" y="1664"/>
                </a:lnTo>
                <a:lnTo>
                  <a:pt x="2358" y="1607"/>
                </a:lnTo>
                <a:lnTo>
                  <a:pt x="2368" y="1601"/>
                </a:lnTo>
                <a:lnTo>
                  <a:pt x="2388" y="1674"/>
                </a:lnTo>
                <a:lnTo>
                  <a:pt x="2347" y="1701"/>
                </a:lnTo>
                <a:close/>
                <a:moveTo>
                  <a:pt x="2248" y="1970"/>
                </a:moveTo>
                <a:lnTo>
                  <a:pt x="2315" y="1931"/>
                </a:lnTo>
                <a:lnTo>
                  <a:pt x="2270" y="2049"/>
                </a:lnTo>
                <a:lnTo>
                  <a:pt x="2248" y="1970"/>
                </a:lnTo>
                <a:close/>
                <a:moveTo>
                  <a:pt x="2238" y="1938"/>
                </a:moveTo>
                <a:lnTo>
                  <a:pt x="2236" y="1934"/>
                </a:lnTo>
                <a:lnTo>
                  <a:pt x="2297" y="1774"/>
                </a:lnTo>
                <a:lnTo>
                  <a:pt x="2329" y="1753"/>
                </a:lnTo>
                <a:lnTo>
                  <a:pt x="2353" y="1834"/>
                </a:lnTo>
                <a:lnTo>
                  <a:pt x="2333" y="1885"/>
                </a:lnTo>
                <a:lnTo>
                  <a:pt x="2238" y="1938"/>
                </a:lnTo>
                <a:close/>
                <a:moveTo>
                  <a:pt x="2224" y="2117"/>
                </a:moveTo>
                <a:lnTo>
                  <a:pt x="2236" y="2109"/>
                </a:lnTo>
                <a:lnTo>
                  <a:pt x="2239" y="2119"/>
                </a:lnTo>
                <a:lnTo>
                  <a:pt x="2231" y="2140"/>
                </a:lnTo>
                <a:lnTo>
                  <a:pt x="2224" y="2117"/>
                </a:lnTo>
                <a:close/>
                <a:moveTo>
                  <a:pt x="2213" y="2085"/>
                </a:moveTo>
                <a:lnTo>
                  <a:pt x="2197" y="2039"/>
                </a:lnTo>
                <a:lnTo>
                  <a:pt x="2210" y="2007"/>
                </a:lnTo>
                <a:lnTo>
                  <a:pt x="2228" y="2077"/>
                </a:lnTo>
                <a:lnTo>
                  <a:pt x="2213" y="2085"/>
                </a:lnTo>
                <a:close/>
                <a:moveTo>
                  <a:pt x="2190" y="2248"/>
                </a:moveTo>
                <a:lnTo>
                  <a:pt x="2098" y="2305"/>
                </a:lnTo>
                <a:lnTo>
                  <a:pt x="2152" y="2159"/>
                </a:lnTo>
                <a:lnTo>
                  <a:pt x="2192" y="2137"/>
                </a:lnTo>
                <a:lnTo>
                  <a:pt x="2210" y="2196"/>
                </a:lnTo>
                <a:lnTo>
                  <a:pt x="2190" y="2248"/>
                </a:lnTo>
                <a:close/>
                <a:moveTo>
                  <a:pt x="2117" y="2443"/>
                </a:moveTo>
                <a:lnTo>
                  <a:pt x="2091" y="2350"/>
                </a:lnTo>
                <a:lnTo>
                  <a:pt x="2171" y="2304"/>
                </a:lnTo>
                <a:lnTo>
                  <a:pt x="2117" y="2443"/>
                </a:lnTo>
                <a:close/>
                <a:moveTo>
                  <a:pt x="2070" y="2528"/>
                </a:moveTo>
                <a:lnTo>
                  <a:pt x="1939" y="2600"/>
                </a:lnTo>
                <a:lnTo>
                  <a:pt x="1984" y="2485"/>
                </a:lnTo>
                <a:lnTo>
                  <a:pt x="2070" y="2528"/>
                </a:lnTo>
                <a:close/>
                <a:moveTo>
                  <a:pt x="1897" y="2709"/>
                </a:moveTo>
                <a:lnTo>
                  <a:pt x="1920" y="2652"/>
                </a:lnTo>
                <a:lnTo>
                  <a:pt x="2047" y="2574"/>
                </a:lnTo>
                <a:lnTo>
                  <a:pt x="1918" y="2835"/>
                </a:lnTo>
                <a:lnTo>
                  <a:pt x="1897" y="2709"/>
                </a:lnTo>
                <a:close/>
                <a:moveTo>
                  <a:pt x="1882" y="2615"/>
                </a:moveTo>
                <a:lnTo>
                  <a:pt x="1938" y="2462"/>
                </a:lnTo>
                <a:lnTo>
                  <a:pt x="1951" y="2468"/>
                </a:lnTo>
                <a:lnTo>
                  <a:pt x="1890" y="2628"/>
                </a:lnTo>
                <a:lnTo>
                  <a:pt x="1885" y="2632"/>
                </a:lnTo>
                <a:lnTo>
                  <a:pt x="1882" y="2615"/>
                </a:lnTo>
                <a:close/>
                <a:moveTo>
                  <a:pt x="1869" y="2907"/>
                </a:moveTo>
                <a:lnTo>
                  <a:pt x="1833" y="2929"/>
                </a:lnTo>
                <a:lnTo>
                  <a:pt x="1834" y="2869"/>
                </a:lnTo>
                <a:lnTo>
                  <a:pt x="1869" y="2779"/>
                </a:lnTo>
                <a:lnTo>
                  <a:pt x="1883" y="2873"/>
                </a:lnTo>
                <a:lnTo>
                  <a:pt x="1869" y="2907"/>
                </a:lnTo>
                <a:close/>
                <a:moveTo>
                  <a:pt x="1831" y="3002"/>
                </a:moveTo>
                <a:lnTo>
                  <a:pt x="1831" y="2974"/>
                </a:lnTo>
                <a:lnTo>
                  <a:pt x="1845" y="2967"/>
                </a:lnTo>
                <a:lnTo>
                  <a:pt x="1831" y="3002"/>
                </a:lnTo>
                <a:close/>
                <a:moveTo>
                  <a:pt x="1694" y="3341"/>
                </a:moveTo>
                <a:lnTo>
                  <a:pt x="1667" y="3294"/>
                </a:lnTo>
                <a:lnTo>
                  <a:pt x="1782" y="2999"/>
                </a:lnTo>
                <a:lnTo>
                  <a:pt x="1792" y="2995"/>
                </a:lnTo>
                <a:lnTo>
                  <a:pt x="1791" y="3103"/>
                </a:lnTo>
                <a:lnTo>
                  <a:pt x="1694" y="3341"/>
                </a:lnTo>
                <a:close/>
                <a:moveTo>
                  <a:pt x="1642" y="3249"/>
                </a:moveTo>
                <a:lnTo>
                  <a:pt x="1490" y="2947"/>
                </a:lnTo>
                <a:lnTo>
                  <a:pt x="1642" y="2790"/>
                </a:lnTo>
                <a:lnTo>
                  <a:pt x="1642" y="2790"/>
                </a:lnTo>
                <a:lnTo>
                  <a:pt x="1642" y="2790"/>
                </a:lnTo>
                <a:lnTo>
                  <a:pt x="1642" y="2790"/>
                </a:lnTo>
                <a:lnTo>
                  <a:pt x="1645" y="2786"/>
                </a:lnTo>
                <a:lnTo>
                  <a:pt x="1648" y="2783"/>
                </a:lnTo>
                <a:lnTo>
                  <a:pt x="1648" y="2783"/>
                </a:lnTo>
                <a:lnTo>
                  <a:pt x="1646" y="2783"/>
                </a:lnTo>
                <a:lnTo>
                  <a:pt x="1646" y="2783"/>
                </a:lnTo>
                <a:lnTo>
                  <a:pt x="1649" y="2778"/>
                </a:lnTo>
                <a:lnTo>
                  <a:pt x="1649" y="2772"/>
                </a:lnTo>
                <a:lnTo>
                  <a:pt x="1649" y="2766"/>
                </a:lnTo>
                <a:lnTo>
                  <a:pt x="1648" y="2761"/>
                </a:lnTo>
                <a:lnTo>
                  <a:pt x="1641" y="2750"/>
                </a:lnTo>
                <a:lnTo>
                  <a:pt x="1631" y="2738"/>
                </a:lnTo>
                <a:lnTo>
                  <a:pt x="1866" y="2462"/>
                </a:lnTo>
                <a:lnTo>
                  <a:pt x="1889" y="2476"/>
                </a:lnTo>
                <a:lnTo>
                  <a:pt x="1642" y="3249"/>
                </a:lnTo>
                <a:close/>
                <a:moveTo>
                  <a:pt x="1602" y="3655"/>
                </a:moveTo>
                <a:lnTo>
                  <a:pt x="1520" y="3745"/>
                </a:lnTo>
                <a:lnTo>
                  <a:pt x="1575" y="3618"/>
                </a:lnTo>
                <a:lnTo>
                  <a:pt x="1686" y="3490"/>
                </a:lnTo>
                <a:lnTo>
                  <a:pt x="1602" y="3655"/>
                </a:lnTo>
                <a:close/>
                <a:moveTo>
                  <a:pt x="1813" y="3754"/>
                </a:moveTo>
                <a:lnTo>
                  <a:pt x="1813" y="3754"/>
                </a:lnTo>
                <a:lnTo>
                  <a:pt x="1801" y="3756"/>
                </a:lnTo>
                <a:lnTo>
                  <a:pt x="1789" y="3759"/>
                </a:lnTo>
                <a:lnTo>
                  <a:pt x="1778" y="3765"/>
                </a:lnTo>
                <a:lnTo>
                  <a:pt x="1768" y="3770"/>
                </a:lnTo>
                <a:lnTo>
                  <a:pt x="1768" y="3769"/>
                </a:lnTo>
                <a:lnTo>
                  <a:pt x="1627" y="3773"/>
                </a:lnTo>
                <a:lnTo>
                  <a:pt x="1625" y="3768"/>
                </a:lnTo>
                <a:lnTo>
                  <a:pt x="1644" y="3747"/>
                </a:lnTo>
                <a:lnTo>
                  <a:pt x="1638" y="3723"/>
                </a:lnTo>
                <a:lnTo>
                  <a:pt x="1813" y="3754"/>
                </a:lnTo>
                <a:close/>
                <a:moveTo>
                  <a:pt x="1733" y="3971"/>
                </a:moveTo>
                <a:lnTo>
                  <a:pt x="1652" y="3993"/>
                </a:lnTo>
                <a:lnTo>
                  <a:pt x="1646" y="3993"/>
                </a:lnTo>
                <a:lnTo>
                  <a:pt x="1639" y="3951"/>
                </a:lnTo>
                <a:lnTo>
                  <a:pt x="1721" y="3946"/>
                </a:lnTo>
                <a:lnTo>
                  <a:pt x="1721" y="3946"/>
                </a:lnTo>
                <a:lnTo>
                  <a:pt x="1729" y="3960"/>
                </a:lnTo>
                <a:lnTo>
                  <a:pt x="1740" y="3972"/>
                </a:lnTo>
                <a:lnTo>
                  <a:pt x="1733" y="3971"/>
                </a:lnTo>
                <a:close/>
                <a:moveTo>
                  <a:pt x="1281" y="4096"/>
                </a:moveTo>
                <a:lnTo>
                  <a:pt x="1281" y="4096"/>
                </a:lnTo>
                <a:lnTo>
                  <a:pt x="1285" y="4096"/>
                </a:lnTo>
                <a:lnTo>
                  <a:pt x="1285" y="4096"/>
                </a:lnTo>
                <a:lnTo>
                  <a:pt x="1349" y="4099"/>
                </a:lnTo>
                <a:lnTo>
                  <a:pt x="1401" y="4104"/>
                </a:lnTo>
                <a:lnTo>
                  <a:pt x="1377" y="4134"/>
                </a:lnTo>
                <a:lnTo>
                  <a:pt x="1306" y="4134"/>
                </a:lnTo>
                <a:lnTo>
                  <a:pt x="1306" y="4134"/>
                </a:lnTo>
                <a:lnTo>
                  <a:pt x="1302" y="4122"/>
                </a:lnTo>
                <a:lnTo>
                  <a:pt x="1295" y="4111"/>
                </a:lnTo>
                <a:lnTo>
                  <a:pt x="1289" y="4103"/>
                </a:lnTo>
                <a:lnTo>
                  <a:pt x="1281" y="4096"/>
                </a:lnTo>
                <a:lnTo>
                  <a:pt x="1281" y="4096"/>
                </a:lnTo>
                <a:close/>
                <a:moveTo>
                  <a:pt x="576" y="4134"/>
                </a:moveTo>
                <a:lnTo>
                  <a:pt x="576" y="4134"/>
                </a:lnTo>
                <a:lnTo>
                  <a:pt x="572" y="4122"/>
                </a:lnTo>
                <a:lnTo>
                  <a:pt x="566" y="4113"/>
                </a:lnTo>
                <a:lnTo>
                  <a:pt x="560" y="4106"/>
                </a:lnTo>
                <a:lnTo>
                  <a:pt x="555" y="4099"/>
                </a:lnTo>
                <a:lnTo>
                  <a:pt x="555" y="4099"/>
                </a:lnTo>
                <a:lnTo>
                  <a:pt x="682" y="4092"/>
                </a:lnTo>
                <a:lnTo>
                  <a:pt x="830" y="4083"/>
                </a:lnTo>
                <a:lnTo>
                  <a:pt x="830" y="4085"/>
                </a:lnTo>
                <a:lnTo>
                  <a:pt x="830" y="4085"/>
                </a:lnTo>
                <a:lnTo>
                  <a:pt x="939" y="4086"/>
                </a:lnTo>
                <a:lnTo>
                  <a:pt x="1162" y="4092"/>
                </a:lnTo>
                <a:lnTo>
                  <a:pt x="1162" y="4092"/>
                </a:lnTo>
                <a:lnTo>
                  <a:pt x="1155" y="4101"/>
                </a:lnTo>
                <a:lnTo>
                  <a:pt x="1150" y="4111"/>
                </a:lnTo>
                <a:lnTo>
                  <a:pt x="1148" y="4122"/>
                </a:lnTo>
                <a:lnTo>
                  <a:pt x="1146" y="4134"/>
                </a:lnTo>
                <a:lnTo>
                  <a:pt x="576" y="4134"/>
                </a:lnTo>
                <a:close/>
                <a:moveTo>
                  <a:pt x="355" y="4104"/>
                </a:moveTo>
                <a:lnTo>
                  <a:pt x="355" y="4104"/>
                </a:lnTo>
                <a:lnTo>
                  <a:pt x="451" y="4103"/>
                </a:lnTo>
                <a:lnTo>
                  <a:pt x="451" y="4103"/>
                </a:lnTo>
                <a:lnTo>
                  <a:pt x="447" y="4110"/>
                </a:lnTo>
                <a:lnTo>
                  <a:pt x="443" y="4117"/>
                </a:lnTo>
                <a:lnTo>
                  <a:pt x="440" y="4125"/>
                </a:lnTo>
                <a:lnTo>
                  <a:pt x="439" y="4134"/>
                </a:lnTo>
                <a:lnTo>
                  <a:pt x="394" y="4132"/>
                </a:lnTo>
                <a:lnTo>
                  <a:pt x="394" y="4132"/>
                </a:lnTo>
                <a:lnTo>
                  <a:pt x="373" y="4117"/>
                </a:lnTo>
                <a:lnTo>
                  <a:pt x="355" y="4104"/>
                </a:lnTo>
                <a:lnTo>
                  <a:pt x="355" y="4104"/>
                </a:lnTo>
                <a:close/>
              </a:path>
            </a:pathLst>
          </a:custGeom>
          <a:solidFill>
            <a:srgbClr val="8D2963"/>
          </a:solidFill>
          <a:ln>
            <a:noFill/>
          </a:ln>
          <a:effectLst>
            <a:outerShdw blurRad="381000" dist="381000" dir="5400000" algn="t" rotWithShape="0">
              <a:prstClr val="black">
                <a:alpha val="30000"/>
              </a:prstClr>
            </a:outerShdw>
          </a:effectLst>
        </p:spPr>
        <p:txBody>
          <a:bodyPr vert="horz" wrap="square" lIns="91440" tIns="45720" rIns="91440" bIns="45720" numCol="1" anchor="t" anchorCtr="0" compatLnSpc="1"/>
          <a:lstStyle/>
          <a:p>
            <a:endParaRPr lang="ko-KR"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sp>
        <p:nvSpPr>
          <p:cNvPr id="4" name="矩形 3"/>
          <p:cNvSpPr/>
          <p:nvPr/>
        </p:nvSpPr>
        <p:spPr>
          <a:xfrm>
            <a:off x="2" y="3748224"/>
            <a:ext cx="12194117" cy="87219"/>
          </a:xfrm>
          <a:prstGeom prst="rect">
            <a:avLst/>
          </a:prstGeom>
          <a:solidFill>
            <a:sysClr val="window" lastClr="FFFFFF">
              <a:lumMod val="75000"/>
            </a:sysClr>
          </a:solidFill>
          <a:ln w="25400" cap="flat" cmpd="sng" algn="ctr">
            <a:noFill/>
            <a:prstDash val="solid"/>
          </a:ln>
          <a:effectLst/>
        </p:spPr>
        <p:txBody>
          <a:bodyPr lIns="123121" tIns="61561" rIns="123121" bIns="61561" rtlCol="0" anchor="ctr"/>
          <a:lstStyle/>
          <a:p>
            <a:pPr algn="ctr">
              <a:defRPr/>
            </a:pPr>
            <a:endParaRPr lang="zh-CN" altLang="en-US" kern="0">
              <a:solidFill>
                <a:sysClr val="window" lastClr="FFFFFF"/>
              </a:solidFill>
              <a:ea typeface="微软雅黑" panose="020B0503020204020204" pitchFamily="34" charset="-122"/>
            </a:endParaRPr>
          </a:p>
        </p:txBody>
      </p:sp>
      <p:grpSp>
        <p:nvGrpSpPr>
          <p:cNvPr id="5" name="组合 4"/>
          <p:cNvGrpSpPr/>
          <p:nvPr/>
        </p:nvGrpSpPr>
        <p:grpSpPr>
          <a:xfrm>
            <a:off x="1307268" y="3183880"/>
            <a:ext cx="1159948" cy="1160029"/>
            <a:chOff x="1466675" y="3784103"/>
            <a:chExt cx="1301392" cy="1301862"/>
          </a:xfrm>
        </p:grpSpPr>
        <p:grpSp>
          <p:nvGrpSpPr>
            <p:cNvPr id="7" name="组合 6"/>
            <p:cNvGrpSpPr/>
            <p:nvPr/>
          </p:nvGrpSpPr>
          <p:grpSpPr>
            <a:xfrm>
              <a:off x="1466675" y="3784103"/>
              <a:ext cx="1301392" cy="1301862"/>
              <a:chOff x="4345444" y="2542859"/>
              <a:chExt cx="1810550" cy="1811205"/>
            </a:xfrm>
          </p:grpSpPr>
          <p:grpSp>
            <p:nvGrpSpPr>
              <p:cNvPr id="9" name="组合 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 name="同心圆 1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ea typeface="微软雅黑" panose="020B0503020204020204" pitchFamily="34" charset="-122"/>
                  </a:endParaRPr>
                </a:p>
              </p:txBody>
            </p:sp>
            <p:sp>
              <p:nvSpPr>
                <p:cNvPr id="12" name="椭圆 11"/>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10" name="椭圆 9"/>
              <p:cNvSpPr/>
              <p:nvPr/>
            </p:nvSpPr>
            <p:spPr>
              <a:xfrm>
                <a:off x="4447523" y="2644973"/>
                <a:ext cx="1606393" cy="1606973"/>
              </a:xfrm>
              <a:prstGeom prst="ellipse">
                <a:avLst/>
              </a:prstGeom>
              <a:solidFill>
                <a:srgbClr val="FF1F87"/>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8" name="TextBox 97"/>
            <p:cNvSpPr txBox="1"/>
            <p:nvPr/>
          </p:nvSpPr>
          <p:spPr>
            <a:xfrm>
              <a:off x="1602999" y="4180598"/>
              <a:ext cx="1028745" cy="536941"/>
            </a:xfrm>
            <a:prstGeom prst="rect">
              <a:avLst/>
            </a:prstGeom>
            <a:noFill/>
          </p:spPr>
          <p:txBody>
            <a:bodyPr wrap="square" lIns="184256" tIns="92128" rIns="184256" bIns="92128" rtlCol="0">
              <a:spAutoFit/>
            </a:bodyPr>
            <a:lstStyle/>
            <a:p>
              <a:pPr>
                <a:defRPr/>
              </a:pPr>
              <a:r>
                <a:rPr lang="en-US" altLang="zh-CN" kern="0" dirty="0">
                  <a:solidFill>
                    <a:sysClr val="window" lastClr="FFFFFF"/>
                  </a:solidFill>
                  <a:latin typeface="微软雅黑" panose="020B0503020204020204" pitchFamily="34" charset="-122"/>
                  <a:ea typeface="微软雅黑" panose="020B0503020204020204" pitchFamily="34" charset="-122"/>
                </a:rPr>
                <a:t>6</a:t>
              </a:r>
              <a:r>
                <a:rPr lang="zh-CN" altLang="en-US" kern="0" dirty="0">
                  <a:solidFill>
                    <a:sysClr val="window" lastClr="FFFFFF"/>
                  </a:solidFill>
                  <a:latin typeface="微软雅黑" panose="020B0503020204020204" pitchFamily="34" charset="-122"/>
                  <a:ea typeface="微软雅黑" panose="020B0503020204020204" pitchFamily="34" charset="-122"/>
                </a:rPr>
                <a:t>月</a:t>
              </a:r>
            </a:p>
          </p:txBody>
        </p:sp>
      </p:grpSp>
      <p:grpSp>
        <p:nvGrpSpPr>
          <p:cNvPr id="13" name="组合 12"/>
          <p:cNvGrpSpPr/>
          <p:nvPr/>
        </p:nvGrpSpPr>
        <p:grpSpPr>
          <a:xfrm>
            <a:off x="2778247" y="3339902"/>
            <a:ext cx="944561" cy="877962"/>
            <a:chOff x="3117025" y="3959191"/>
            <a:chExt cx="1059738" cy="985306"/>
          </a:xfrm>
        </p:grpSpPr>
        <p:grpSp>
          <p:nvGrpSpPr>
            <p:cNvPr id="14" name="组合 13"/>
            <p:cNvGrpSpPr/>
            <p:nvPr/>
          </p:nvGrpSpPr>
          <p:grpSpPr>
            <a:xfrm>
              <a:off x="3117025" y="3959191"/>
              <a:ext cx="984950" cy="985306"/>
              <a:chOff x="4345444" y="2542859"/>
              <a:chExt cx="1810550" cy="1811205"/>
            </a:xfrm>
          </p:grpSpPr>
          <p:grpSp>
            <p:nvGrpSpPr>
              <p:cNvPr id="16" name="组合 1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8" name="同心圆 1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ea typeface="微软雅黑" panose="020B0503020204020204" pitchFamily="34" charset="-122"/>
                  </a:endParaRPr>
                </a:p>
              </p:txBody>
            </p:sp>
            <p:sp>
              <p:nvSpPr>
                <p:cNvPr id="19" name="椭圆 1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17" name="椭圆 16"/>
              <p:cNvSpPr/>
              <p:nvPr/>
            </p:nvSpPr>
            <p:spPr>
              <a:xfrm>
                <a:off x="4483177" y="2680639"/>
                <a:ext cx="1535084" cy="1535638"/>
              </a:xfrm>
              <a:prstGeom prst="ellipse">
                <a:avLst/>
              </a:prstGeom>
              <a:gradFill>
                <a:gsLst>
                  <a:gs pos="0">
                    <a:srgbClr val="7B32B2"/>
                  </a:gs>
                  <a:gs pos="100000">
                    <a:srgbClr val="401A5D"/>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15" name="TextBox 104"/>
            <p:cNvSpPr txBox="1"/>
            <p:nvPr/>
          </p:nvSpPr>
          <p:spPr>
            <a:xfrm>
              <a:off x="3148019" y="4196693"/>
              <a:ext cx="1028744" cy="536940"/>
            </a:xfrm>
            <a:prstGeom prst="rect">
              <a:avLst/>
            </a:prstGeom>
            <a:noFill/>
          </p:spPr>
          <p:txBody>
            <a:bodyPr wrap="square" lIns="184256" tIns="92128" rIns="184256" bIns="92128" rtlCol="0">
              <a:spAutoFit/>
            </a:bodyPr>
            <a:lstStyle/>
            <a:p>
              <a:pPr>
                <a:defRPr/>
              </a:pPr>
              <a:r>
                <a:rPr lang="en-US" altLang="zh-CN" kern="0" dirty="0">
                  <a:solidFill>
                    <a:sysClr val="window" lastClr="FFFFFF"/>
                  </a:solidFill>
                  <a:latin typeface="微软雅黑" panose="020B0503020204020204" pitchFamily="34" charset="-122"/>
                  <a:ea typeface="微软雅黑" panose="020B0503020204020204" pitchFamily="34" charset="-122"/>
                </a:rPr>
                <a:t>7</a:t>
              </a:r>
              <a:r>
                <a:rPr lang="zh-CN" altLang="en-US" kern="0" dirty="0">
                  <a:solidFill>
                    <a:sysClr val="window" lastClr="FFFFFF"/>
                  </a:solidFill>
                  <a:latin typeface="微软雅黑" panose="020B0503020204020204" pitchFamily="34" charset="-122"/>
                  <a:ea typeface="微软雅黑" panose="020B0503020204020204" pitchFamily="34" charset="-122"/>
                </a:rPr>
                <a:t>月</a:t>
              </a:r>
            </a:p>
          </p:txBody>
        </p:sp>
      </p:grpSp>
      <p:grpSp>
        <p:nvGrpSpPr>
          <p:cNvPr id="20" name="组合 19"/>
          <p:cNvGrpSpPr/>
          <p:nvPr/>
        </p:nvGrpSpPr>
        <p:grpSpPr>
          <a:xfrm>
            <a:off x="3967176" y="3190877"/>
            <a:ext cx="1175915" cy="1175999"/>
            <a:chOff x="4450933" y="3791953"/>
            <a:chExt cx="1319306" cy="1319782"/>
          </a:xfrm>
        </p:grpSpPr>
        <p:grpSp>
          <p:nvGrpSpPr>
            <p:cNvPr id="21" name="组合 20"/>
            <p:cNvGrpSpPr/>
            <p:nvPr/>
          </p:nvGrpSpPr>
          <p:grpSpPr>
            <a:xfrm>
              <a:off x="4450933" y="3791953"/>
              <a:ext cx="1319306" cy="1319782"/>
              <a:chOff x="4345444" y="2542859"/>
              <a:chExt cx="1810550" cy="1811205"/>
            </a:xfrm>
          </p:grpSpPr>
          <p:grpSp>
            <p:nvGrpSpPr>
              <p:cNvPr id="23" name="组合 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5" name="同心圆 2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ea typeface="微软雅黑" panose="020B0503020204020204" pitchFamily="34" charset="-122"/>
                  </a:endParaRPr>
                </a:p>
              </p:txBody>
            </p:sp>
            <p:sp>
              <p:nvSpPr>
                <p:cNvPr id="26" name="椭圆 25"/>
                <p:cNvSpPr/>
                <p:nvPr/>
              </p:nvSpPr>
              <p:spPr>
                <a:xfrm>
                  <a:off x="1484232" y="1093650"/>
                  <a:ext cx="1504275"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24" name="椭圆 23"/>
              <p:cNvSpPr/>
              <p:nvPr/>
            </p:nvSpPr>
            <p:spPr>
              <a:xfrm>
                <a:off x="4427702" y="2656211"/>
                <a:ext cx="1606932" cy="1607514"/>
              </a:xfrm>
              <a:prstGeom prst="ellipse">
                <a:avLst/>
              </a:prstGeom>
              <a:solidFill>
                <a:srgbClr val="FF1F87"/>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22" name="TextBox 111"/>
            <p:cNvSpPr txBox="1"/>
            <p:nvPr/>
          </p:nvSpPr>
          <p:spPr>
            <a:xfrm>
              <a:off x="4624965" y="4194850"/>
              <a:ext cx="1028745" cy="536940"/>
            </a:xfrm>
            <a:prstGeom prst="rect">
              <a:avLst/>
            </a:prstGeom>
            <a:noFill/>
          </p:spPr>
          <p:txBody>
            <a:bodyPr wrap="square" lIns="184256" tIns="92128" rIns="184256" bIns="92128" rtlCol="0">
              <a:spAutoFit/>
            </a:bodyPr>
            <a:lstStyle/>
            <a:p>
              <a:pPr>
                <a:defRPr/>
              </a:pPr>
              <a:r>
                <a:rPr lang="en-US" altLang="zh-CN" kern="0" dirty="0">
                  <a:solidFill>
                    <a:sysClr val="window" lastClr="FFFFFF"/>
                  </a:solidFill>
                  <a:latin typeface="微软雅黑" panose="020B0503020204020204" pitchFamily="34" charset="-122"/>
                  <a:ea typeface="微软雅黑" panose="020B0503020204020204" pitchFamily="34" charset="-122"/>
                </a:rPr>
                <a:t>8</a:t>
              </a:r>
              <a:r>
                <a:rPr lang="zh-CN" altLang="en-US" kern="0" dirty="0">
                  <a:solidFill>
                    <a:sysClr val="window" lastClr="FFFFFF"/>
                  </a:solidFill>
                  <a:latin typeface="微软雅黑" panose="020B0503020204020204" pitchFamily="34" charset="-122"/>
                  <a:ea typeface="微软雅黑" panose="020B0503020204020204" pitchFamily="34" charset="-122"/>
                </a:rPr>
                <a:t>月</a:t>
              </a:r>
            </a:p>
          </p:txBody>
        </p:sp>
      </p:grpSp>
      <p:grpSp>
        <p:nvGrpSpPr>
          <p:cNvPr id="27" name="组合 26"/>
          <p:cNvGrpSpPr/>
          <p:nvPr/>
        </p:nvGrpSpPr>
        <p:grpSpPr>
          <a:xfrm>
            <a:off x="5454124" y="3324918"/>
            <a:ext cx="961591" cy="907918"/>
            <a:chOff x="6119197" y="3942381"/>
            <a:chExt cx="1078849" cy="1018926"/>
          </a:xfrm>
        </p:grpSpPr>
        <p:grpSp>
          <p:nvGrpSpPr>
            <p:cNvPr id="28" name="组合 27"/>
            <p:cNvGrpSpPr/>
            <p:nvPr/>
          </p:nvGrpSpPr>
          <p:grpSpPr>
            <a:xfrm>
              <a:off x="6119197" y="3942381"/>
              <a:ext cx="1018558" cy="1018926"/>
              <a:chOff x="4345444" y="2542859"/>
              <a:chExt cx="1810550" cy="1811205"/>
            </a:xfrm>
          </p:grpSpPr>
          <p:grpSp>
            <p:nvGrpSpPr>
              <p:cNvPr id="30" name="组合 2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2" name="同心圆 3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ea typeface="微软雅黑" panose="020B0503020204020204" pitchFamily="34" charset="-122"/>
                  </a:endParaRPr>
                </a:p>
              </p:txBody>
            </p:sp>
            <p:sp>
              <p:nvSpPr>
                <p:cNvPr id="33" name="椭圆 3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31" name="椭圆 30"/>
              <p:cNvSpPr/>
              <p:nvPr/>
            </p:nvSpPr>
            <p:spPr>
              <a:xfrm>
                <a:off x="4466846" y="2664303"/>
                <a:ext cx="1567743" cy="1568310"/>
              </a:xfrm>
              <a:prstGeom prst="ellipse">
                <a:avLst/>
              </a:prstGeom>
              <a:gradFill>
                <a:gsLst>
                  <a:gs pos="0">
                    <a:srgbClr val="7B32B2"/>
                  </a:gs>
                  <a:gs pos="100000">
                    <a:srgbClr val="401A5D"/>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29" name="TextBox 118"/>
            <p:cNvSpPr txBox="1"/>
            <p:nvPr/>
          </p:nvSpPr>
          <p:spPr>
            <a:xfrm>
              <a:off x="6169300" y="4182441"/>
              <a:ext cx="1028746" cy="536941"/>
            </a:xfrm>
            <a:prstGeom prst="rect">
              <a:avLst/>
            </a:prstGeom>
            <a:noFill/>
          </p:spPr>
          <p:txBody>
            <a:bodyPr wrap="square" lIns="184256" tIns="92128" rIns="184256" bIns="92128" rtlCol="0">
              <a:spAutoFit/>
            </a:bodyPr>
            <a:lstStyle/>
            <a:p>
              <a:pPr>
                <a:defRPr/>
              </a:pPr>
              <a:r>
                <a:rPr lang="en-US" altLang="zh-CN" kern="0" dirty="0">
                  <a:solidFill>
                    <a:sysClr val="window" lastClr="FFFFFF"/>
                  </a:solidFill>
                  <a:latin typeface="微软雅黑" panose="020B0503020204020204" pitchFamily="34" charset="-122"/>
                  <a:ea typeface="微软雅黑" panose="020B0503020204020204" pitchFamily="34" charset="-122"/>
                </a:rPr>
                <a:t>9</a:t>
              </a:r>
              <a:r>
                <a:rPr lang="zh-CN" altLang="en-US" kern="0" dirty="0">
                  <a:solidFill>
                    <a:sysClr val="window" lastClr="FFFFFF"/>
                  </a:solidFill>
                  <a:latin typeface="微软雅黑" panose="020B0503020204020204" pitchFamily="34" charset="-122"/>
                  <a:ea typeface="微软雅黑" panose="020B0503020204020204" pitchFamily="34" charset="-122"/>
                </a:rPr>
                <a:t>月</a:t>
              </a:r>
            </a:p>
          </p:txBody>
        </p:sp>
      </p:grpSp>
      <p:grpSp>
        <p:nvGrpSpPr>
          <p:cNvPr id="34" name="组合 33"/>
          <p:cNvGrpSpPr/>
          <p:nvPr/>
        </p:nvGrpSpPr>
        <p:grpSpPr>
          <a:xfrm>
            <a:off x="6641713" y="3324920"/>
            <a:ext cx="1068868" cy="907918"/>
            <a:chOff x="7451602" y="3942381"/>
            <a:chExt cx="1199205" cy="1018926"/>
          </a:xfrm>
        </p:grpSpPr>
        <p:grpSp>
          <p:nvGrpSpPr>
            <p:cNvPr id="35" name="组合 34"/>
            <p:cNvGrpSpPr/>
            <p:nvPr/>
          </p:nvGrpSpPr>
          <p:grpSpPr>
            <a:xfrm>
              <a:off x="7486713" y="3942381"/>
              <a:ext cx="1018558" cy="1018926"/>
              <a:chOff x="4345444" y="2542859"/>
              <a:chExt cx="1810550" cy="1811205"/>
            </a:xfrm>
          </p:grpSpPr>
          <p:grpSp>
            <p:nvGrpSpPr>
              <p:cNvPr id="3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9" name="同心圆 3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ea typeface="微软雅黑" panose="020B0503020204020204" pitchFamily="34" charset="-122"/>
                  </a:endParaRPr>
                </a:p>
              </p:txBody>
            </p:sp>
            <p:sp>
              <p:nvSpPr>
                <p:cNvPr id="40" name="椭圆 39"/>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38" name="椭圆 37"/>
              <p:cNvSpPr/>
              <p:nvPr/>
            </p:nvSpPr>
            <p:spPr>
              <a:xfrm>
                <a:off x="4466990" y="2664444"/>
                <a:ext cx="1567461" cy="1568026"/>
              </a:xfrm>
              <a:prstGeom prst="ellipse">
                <a:avLst/>
              </a:prstGeom>
              <a:solidFill>
                <a:srgbClr val="FF1F87"/>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36" name="TextBox 125"/>
            <p:cNvSpPr txBox="1"/>
            <p:nvPr/>
          </p:nvSpPr>
          <p:spPr>
            <a:xfrm>
              <a:off x="7451602" y="4199438"/>
              <a:ext cx="1199205" cy="450589"/>
            </a:xfrm>
            <a:prstGeom prst="rect">
              <a:avLst/>
            </a:prstGeom>
            <a:noFill/>
          </p:spPr>
          <p:txBody>
            <a:bodyPr wrap="square" lIns="184256" tIns="92128" rIns="184256" bIns="92128" rtlCol="0">
              <a:spAutoFit/>
            </a:bodyPr>
            <a:lstStyle/>
            <a:p>
              <a:pP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10</a:t>
              </a:r>
              <a:r>
                <a:rPr lang="zh-CN" altLang="en-US" sz="1400" kern="0" dirty="0">
                  <a:solidFill>
                    <a:sysClr val="window" lastClr="FFFFFF"/>
                  </a:solidFill>
                  <a:latin typeface="微软雅黑" panose="020B0503020204020204" pitchFamily="34" charset="-122"/>
                  <a:ea typeface="微软雅黑" panose="020B0503020204020204" pitchFamily="34" charset="-122"/>
                </a:rPr>
                <a:t>月</a:t>
              </a:r>
            </a:p>
          </p:txBody>
        </p:sp>
      </p:grpSp>
      <p:grpSp>
        <p:nvGrpSpPr>
          <p:cNvPr id="41" name="组合 40"/>
          <p:cNvGrpSpPr/>
          <p:nvPr/>
        </p:nvGrpSpPr>
        <p:grpSpPr>
          <a:xfrm>
            <a:off x="7891890" y="3174331"/>
            <a:ext cx="1209007" cy="1209095"/>
            <a:chOff x="8854229" y="3773382"/>
            <a:chExt cx="1356434" cy="1356924"/>
          </a:xfrm>
        </p:grpSpPr>
        <p:grpSp>
          <p:nvGrpSpPr>
            <p:cNvPr id="42" name="组合 41"/>
            <p:cNvGrpSpPr/>
            <p:nvPr/>
          </p:nvGrpSpPr>
          <p:grpSpPr>
            <a:xfrm>
              <a:off x="8854229" y="3773382"/>
              <a:ext cx="1356434" cy="1356924"/>
              <a:chOff x="4345444" y="2542859"/>
              <a:chExt cx="1810550" cy="1811205"/>
            </a:xfrm>
          </p:grpSpPr>
          <p:grpSp>
            <p:nvGrpSpPr>
              <p:cNvPr id="44"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6" name="同心圆 45"/>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ea typeface="微软雅黑" panose="020B0503020204020204" pitchFamily="34" charset="-122"/>
                  </a:endParaRPr>
                </a:p>
              </p:txBody>
            </p:sp>
            <p:sp>
              <p:nvSpPr>
                <p:cNvPr id="47" name="椭圆 4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45" name="椭圆 44"/>
              <p:cNvSpPr/>
              <p:nvPr/>
            </p:nvSpPr>
            <p:spPr>
              <a:xfrm>
                <a:off x="4464837" y="2666232"/>
                <a:ext cx="1571762" cy="1572325"/>
              </a:xfrm>
              <a:prstGeom prst="ellipse">
                <a:avLst/>
              </a:prstGeom>
              <a:gradFill>
                <a:gsLst>
                  <a:gs pos="0">
                    <a:srgbClr val="7B32B2"/>
                  </a:gs>
                  <a:gs pos="100000">
                    <a:srgbClr val="401A5D"/>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43" name="TextBox 132"/>
            <p:cNvSpPr txBox="1"/>
            <p:nvPr/>
          </p:nvSpPr>
          <p:spPr>
            <a:xfrm>
              <a:off x="8964047" y="4180596"/>
              <a:ext cx="1228295" cy="536939"/>
            </a:xfrm>
            <a:prstGeom prst="rect">
              <a:avLst/>
            </a:prstGeom>
            <a:noFill/>
          </p:spPr>
          <p:txBody>
            <a:bodyPr wrap="square" lIns="184256" tIns="92128" rIns="184256" bIns="92128" rtlCol="0">
              <a:spAutoFit/>
            </a:bodyPr>
            <a:lstStyle/>
            <a:p>
              <a:pPr>
                <a:defRPr/>
              </a:pPr>
              <a:r>
                <a:rPr lang="en-US" altLang="zh-CN" kern="0" dirty="0">
                  <a:solidFill>
                    <a:sysClr val="window" lastClr="FFFFFF"/>
                  </a:solidFill>
                  <a:latin typeface="微软雅黑" panose="020B0503020204020204" pitchFamily="34" charset="-122"/>
                  <a:ea typeface="微软雅黑" panose="020B0503020204020204" pitchFamily="34" charset="-122"/>
                </a:rPr>
                <a:t>11</a:t>
              </a:r>
              <a:r>
                <a:rPr lang="zh-CN" altLang="en-US" kern="0" dirty="0">
                  <a:solidFill>
                    <a:sysClr val="window" lastClr="FFFFFF"/>
                  </a:solidFill>
                  <a:latin typeface="微软雅黑" panose="020B0503020204020204" pitchFamily="34" charset="-122"/>
                  <a:ea typeface="微软雅黑" panose="020B0503020204020204" pitchFamily="34" charset="-122"/>
                </a:rPr>
                <a:t>月</a:t>
              </a:r>
            </a:p>
          </p:txBody>
        </p:sp>
      </p:grpSp>
      <p:grpSp>
        <p:nvGrpSpPr>
          <p:cNvPr id="48" name="组合 47"/>
          <p:cNvGrpSpPr/>
          <p:nvPr/>
        </p:nvGrpSpPr>
        <p:grpSpPr>
          <a:xfrm>
            <a:off x="9411928" y="2956664"/>
            <a:ext cx="1644309" cy="1644427"/>
            <a:chOff x="10559621" y="3529102"/>
            <a:chExt cx="1844818" cy="1845484"/>
          </a:xfrm>
        </p:grpSpPr>
        <p:grpSp>
          <p:nvGrpSpPr>
            <p:cNvPr id="49" name="组合 48"/>
            <p:cNvGrpSpPr/>
            <p:nvPr/>
          </p:nvGrpSpPr>
          <p:grpSpPr>
            <a:xfrm>
              <a:off x="10559621" y="3529102"/>
              <a:ext cx="1844818" cy="1845484"/>
              <a:chOff x="4345444" y="2542859"/>
              <a:chExt cx="1810550" cy="1811205"/>
            </a:xfrm>
          </p:grpSpPr>
          <p:grpSp>
            <p:nvGrpSpPr>
              <p:cNvPr id="51" name="组合 5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3" name="同心圆 5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ea typeface="微软雅黑" panose="020B0503020204020204" pitchFamily="34" charset="-122"/>
                  </a:endParaRPr>
                </a:p>
              </p:txBody>
            </p:sp>
            <p:sp>
              <p:nvSpPr>
                <p:cNvPr id="54" name="椭圆 5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52" name="椭圆 51"/>
              <p:cNvSpPr/>
              <p:nvPr/>
            </p:nvSpPr>
            <p:spPr>
              <a:xfrm>
                <a:off x="4422287" y="2619728"/>
                <a:ext cx="1656864" cy="1657461"/>
              </a:xfrm>
              <a:prstGeom prst="ellipse">
                <a:avLst/>
              </a:prstGeom>
              <a:solidFill>
                <a:srgbClr val="FF1F87"/>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pitchFamily="34" charset="-122"/>
                </a:endParaRPr>
              </a:p>
            </p:txBody>
          </p:sp>
        </p:grpSp>
        <p:sp>
          <p:nvSpPr>
            <p:cNvPr id="50" name="TextBox 139"/>
            <p:cNvSpPr txBox="1"/>
            <p:nvPr/>
          </p:nvSpPr>
          <p:spPr>
            <a:xfrm>
              <a:off x="10931218" y="4180595"/>
              <a:ext cx="1206867" cy="536940"/>
            </a:xfrm>
            <a:prstGeom prst="rect">
              <a:avLst/>
            </a:prstGeom>
            <a:noFill/>
          </p:spPr>
          <p:txBody>
            <a:bodyPr wrap="square" lIns="184256" tIns="92128" rIns="184256" bIns="92128" rtlCol="0">
              <a:spAutoFit/>
            </a:bodyPr>
            <a:lstStyle/>
            <a:p>
              <a:pPr>
                <a:defRPr/>
              </a:pPr>
              <a:r>
                <a:rPr lang="en-US" altLang="zh-CN" kern="0" dirty="0">
                  <a:solidFill>
                    <a:sysClr val="window" lastClr="FFFFFF"/>
                  </a:solidFill>
                  <a:latin typeface="微软雅黑" panose="020B0503020204020204" pitchFamily="34" charset="-122"/>
                  <a:ea typeface="微软雅黑" panose="020B0503020204020204" pitchFamily="34" charset="-122"/>
                </a:rPr>
                <a:t>12</a:t>
              </a:r>
              <a:r>
                <a:rPr lang="zh-CN" altLang="en-US" kern="0" dirty="0">
                  <a:solidFill>
                    <a:sysClr val="window" lastClr="FFFFFF"/>
                  </a:solidFill>
                  <a:latin typeface="微软雅黑" panose="020B0503020204020204" pitchFamily="34" charset="-122"/>
                  <a:ea typeface="微软雅黑" panose="020B0503020204020204" pitchFamily="34" charset="-122"/>
                </a:rPr>
                <a:t>月</a:t>
              </a:r>
            </a:p>
          </p:txBody>
        </p:sp>
      </p:grpSp>
      <p:grpSp>
        <p:nvGrpSpPr>
          <p:cNvPr id="55" name="组合 54"/>
          <p:cNvGrpSpPr/>
          <p:nvPr/>
        </p:nvGrpSpPr>
        <p:grpSpPr>
          <a:xfrm>
            <a:off x="681506" y="1619343"/>
            <a:ext cx="2588798" cy="1482130"/>
            <a:chOff x="689131" y="1318791"/>
            <a:chExt cx="1631535" cy="1055019"/>
          </a:xfrm>
        </p:grpSpPr>
        <p:sp>
          <p:nvSpPr>
            <p:cNvPr id="56" name="TextBox 145"/>
            <p:cNvSpPr txBox="1"/>
            <p:nvPr/>
          </p:nvSpPr>
          <p:spPr>
            <a:xfrm>
              <a:off x="724689" y="1667530"/>
              <a:ext cx="1516141" cy="508963"/>
            </a:xfrm>
            <a:prstGeom prst="rect">
              <a:avLst/>
            </a:prstGeom>
            <a:noFill/>
          </p:spPr>
          <p:txBody>
            <a:bodyPr wrap="square" lIns="121908" tIns="60953" rIns="121908" bIns="60953" rtlCol="0">
              <a:spAutoFit/>
            </a:bodyPr>
            <a:lstStyle/>
            <a:p>
              <a:pPr algn="ctr">
                <a:lnSpc>
                  <a:spcPct val="130000"/>
                </a:lnSpc>
                <a:defRPr/>
              </a:pPr>
              <a:r>
                <a:rPr lang="zh-CN" altLang="en-US" sz="1500" kern="0" dirty="0">
                  <a:solidFill>
                    <a:schemeClr val="tx1"/>
                  </a:solidFill>
                  <a:latin typeface="黑体" panose="02010609060101010101" charset="-122"/>
                  <a:ea typeface="黑体" panose="02010609060101010101" charset="-122"/>
                </a:rPr>
                <a:t>您的内容打在这里，或者通过您的内容打在这里</a:t>
              </a:r>
            </a:p>
          </p:txBody>
        </p:sp>
        <p:grpSp>
          <p:nvGrpSpPr>
            <p:cNvPr id="57" name="组合 56"/>
            <p:cNvGrpSpPr/>
            <p:nvPr/>
          </p:nvGrpSpPr>
          <p:grpSpPr>
            <a:xfrm>
              <a:off x="689131" y="1318791"/>
              <a:ext cx="1631535" cy="1055019"/>
              <a:chOff x="689131" y="1318791"/>
              <a:chExt cx="1631535" cy="1055019"/>
            </a:xfrm>
          </p:grpSpPr>
          <p:cxnSp>
            <p:nvCxnSpPr>
              <p:cNvPr id="58" name="直接连接符 57"/>
              <p:cNvCxnSpPr/>
              <p:nvPr/>
            </p:nvCxnSpPr>
            <p:spPr>
              <a:xfrm flipV="1">
                <a:off x="1449591" y="2157786"/>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59" name="TextBox 148"/>
              <p:cNvSpPr txBox="1"/>
              <p:nvPr/>
            </p:nvSpPr>
            <p:spPr>
              <a:xfrm>
                <a:off x="689131" y="1318791"/>
                <a:ext cx="1631535" cy="350615"/>
              </a:xfrm>
              <a:prstGeom prst="rect">
                <a:avLst/>
              </a:prstGeom>
              <a:noFill/>
            </p:spPr>
            <p:txBody>
              <a:bodyPr wrap="square" lIns="121908" tIns="0" rIns="121908" bIns="0" rtlCol="0" anchor="t">
                <a:spAutoFit/>
              </a:bodyPr>
              <a:lstStyle/>
              <a:p>
                <a:pPr algn="ctr">
                  <a:lnSpc>
                    <a:spcPct val="150000"/>
                  </a:lnSpc>
                  <a:defRPr/>
                </a:pPr>
                <a:r>
                  <a:rPr lang="zh-CN" altLang="en-US" sz="2100" kern="0" dirty="0">
                    <a:solidFill>
                      <a:schemeClr val="tx1"/>
                    </a:solidFill>
                    <a:latin typeface="黑体" panose="02010609060101010101" charset="-122"/>
                    <a:ea typeface="黑体" panose="02010609060101010101" charset="-122"/>
                    <a:cs typeface="华文黑体" pitchFamily="2" charset="-122"/>
                  </a:rPr>
                  <a:t>添加标题</a:t>
                </a:r>
              </a:p>
            </p:txBody>
          </p:sp>
        </p:grpSp>
      </p:grpSp>
      <p:grpSp>
        <p:nvGrpSpPr>
          <p:cNvPr id="60" name="组合 59"/>
          <p:cNvGrpSpPr/>
          <p:nvPr/>
        </p:nvGrpSpPr>
        <p:grpSpPr>
          <a:xfrm>
            <a:off x="3208786" y="1616770"/>
            <a:ext cx="2472853" cy="1487862"/>
            <a:chOff x="770508" y="1462813"/>
            <a:chExt cx="1372987" cy="941123"/>
          </a:xfrm>
        </p:grpSpPr>
        <p:sp>
          <p:nvSpPr>
            <p:cNvPr id="61" name="TextBox 150"/>
            <p:cNvSpPr txBox="1"/>
            <p:nvPr/>
          </p:nvSpPr>
          <p:spPr>
            <a:xfrm>
              <a:off x="770508" y="1767302"/>
              <a:ext cx="1372987" cy="457487"/>
            </a:xfrm>
            <a:prstGeom prst="rect">
              <a:avLst/>
            </a:prstGeom>
            <a:noFill/>
          </p:spPr>
          <p:txBody>
            <a:bodyPr wrap="square" lIns="121908" tIns="60953" rIns="121908" bIns="60953" rtlCol="0">
              <a:spAutoFit/>
            </a:bodyPr>
            <a:lstStyle/>
            <a:p>
              <a:pPr algn="ctr">
                <a:lnSpc>
                  <a:spcPct val="130000"/>
                </a:lnSpc>
                <a:defRPr/>
              </a:pPr>
              <a:r>
                <a:rPr lang="zh-CN" altLang="en-US" sz="1500" kern="0" dirty="0">
                  <a:solidFill>
                    <a:schemeClr val="tx1"/>
                  </a:solidFill>
                  <a:latin typeface="黑体" panose="02010609060101010101" charset="-122"/>
                  <a:ea typeface="黑体" panose="02010609060101010101" charset="-122"/>
                </a:rPr>
                <a:t>您的内容打在这里，或者通过您的内容打在这里</a:t>
              </a:r>
            </a:p>
          </p:txBody>
        </p:sp>
        <p:grpSp>
          <p:nvGrpSpPr>
            <p:cNvPr id="62" name="组合 61"/>
            <p:cNvGrpSpPr/>
            <p:nvPr/>
          </p:nvGrpSpPr>
          <p:grpSpPr>
            <a:xfrm>
              <a:off x="947384" y="1462813"/>
              <a:ext cx="1008112" cy="941123"/>
              <a:chOff x="947384" y="1462813"/>
              <a:chExt cx="1008112" cy="941123"/>
            </a:xfrm>
          </p:grpSpPr>
          <p:cxnSp>
            <p:nvCxnSpPr>
              <p:cNvPr id="63" name="直接连接符 62"/>
              <p:cNvCxnSpPr/>
              <p:nvPr/>
            </p:nvCxnSpPr>
            <p:spPr>
              <a:xfrm flipV="1">
                <a:off x="1474550" y="218791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64" name="TextBox 153"/>
              <p:cNvSpPr txBox="1"/>
              <p:nvPr/>
            </p:nvSpPr>
            <p:spPr>
              <a:xfrm>
                <a:off x="947384" y="1462813"/>
                <a:ext cx="1008112" cy="311559"/>
              </a:xfrm>
              <a:prstGeom prst="rect">
                <a:avLst/>
              </a:prstGeom>
              <a:noFill/>
            </p:spPr>
            <p:txBody>
              <a:bodyPr wrap="square" lIns="121908" tIns="0" rIns="121908" bIns="0" rtlCol="0" anchor="t">
                <a:spAutoFit/>
              </a:bodyPr>
              <a:lstStyle/>
              <a:p>
                <a:pPr algn="ctr">
                  <a:lnSpc>
                    <a:spcPct val="150000"/>
                  </a:lnSpc>
                  <a:defRPr/>
                </a:pPr>
                <a:r>
                  <a:rPr lang="zh-CN" altLang="en-US" sz="2100" kern="0" dirty="0">
                    <a:solidFill>
                      <a:schemeClr val="tx1"/>
                    </a:solidFill>
                    <a:latin typeface="黑体" panose="02010609060101010101" charset="-122"/>
                    <a:ea typeface="黑体" panose="02010609060101010101" charset="-122"/>
                    <a:cs typeface="华文黑体" pitchFamily="2" charset="-122"/>
                  </a:rPr>
                  <a:t>添加标题</a:t>
                </a:r>
              </a:p>
            </p:txBody>
          </p:sp>
        </p:grpSp>
      </p:grpSp>
      <p:grpSp>
        <p:nvGrpSpPr>
          <p:cNvPr id="65" name="组合 64"/>
          <p:cNvGrpSpPr/>
          <p:nvPr/>
        </p:nvGrpSpPr>
        <p:grpSpPr>
          <a:xfrm>
            <a:off x="5812432" y="1633312"/>
            <a:ext cx="2560867" cy="1490766"/>
            <a:chOff x="773829" y="1541325"/>
            <a:chExt cx="1366344" cy="866056"/>
          </a:xfrm>
        </p:grpSpPr>
        <p:sp>
          <p:nvSpPr>
            <p:cNvPr id="66" name="TextBox 155"/>
            <p:cNvSpPr txBox="1"/>
            <p:nvPr/>
          </p:nvSpPr>
          <p:spPr>
            <a:xfrm>
              <a:off x="773829" y="1815540"/>
              <a:ext cx="1366344" cy="420176"/>
            </a:xfrm>
            <a:prstGeom prst="rect">
              <a:avLst/>
            </a:prstGeom>
            <a:noFill/>
          </p:spPr>
          <p:txBody>
            <a:bodyPr wrap="square" lIns="121908" tIns="60953" rIns="121908" bIns="60953" rtlCol="0">
              <a:spAutoFit/>
            </a:bodyPr>
            <a:lstStyle/>
            <a:p>
              <a:pPr algn="ctr">
                <a:lnSpc>
                  <a:spcPct val="130000"/>
                </a:lnSpc>
                <a:defRPr/>
              </a:pPr>
              <a:r>
                <a:rPr lang="zh-CN" altLang="en-US" sz="1500" kern="0" dirty="0">
                  <a:solidFill>
                    <a:schemeClr val="tx1"/>
                  </a:solidFill>
                  <a:latin typeface="黑体" panose="02010609060101010101" charset="-122"/>
                  <a:ea typeface="黑体" panose="02010609060101010101" charset="-122"/>
                </a:rPr>
                <a:t>您的内容打在这里，或者通过您的内容打在这里</a:t>
              </a:r>
            </a:p>
          </p:txBody>
        </p:sp>
        <p:grpSp>
          <p:nvGrpSpPr>
            <p:cNvPr id="68" name="组合 67"/>
            <p:cNvGrpSpPr/>
            <p:nvPr/>
          </p:nvGrpSpPr>
          <p:grpSpPr>
            <a:xfrm>
              <a:off x="971122" y="1541325"/>
              <a:ext cx="1008112" cy="866056"/>
              <a:chOff x="971122" y="1541325"/>
              <a:chExt cx="1008112" cy="866056"/>
            </a:xfrm>
          </p:grpSpPr>
          <p:cxnSp>
            <p:nvCxnSpPr>
              <p:cNvPr id="69" name="直接连接符 68"/>
              <p:cNvCxnSpPr/>
              <p:nvPr/>
            </p:nvCxnSpPr>
            <p:spPr>
              <a:xfrm flipV="1">
                <a:off x="1457223" y="2191357"/>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70" name="TextBox 158"/>
              <p:cNvSpPr txBox="1"/>
              <p:nvPr/>
            </p:nvSpPr>
            <p:spPr>
              <a:xfrm>
                <a:off x="971122" y="1541325"/>
                <a:ext cx="1008112" cy="286149"/>
              </a:xfrm>
              <a:prstGeom prst="rect">
                <a:avLst/>
              </a:prstGeom>
              <a:noFill/>
            </p:spPr>
            <p:txBody>
              <a:bodyPr wrap="square" lIns="121908" tIns="0" rIns="121908" bIns="0" rtlCol="0" anchor="t">
                <a:spAutoFit/>
              </a:bodyPr>
              <a:lstStyle/>
              <a:p>
                <a:pPr algn="ctr">
                  <a:lnSpc>
                    <a:spcPct val="150000"/>
                  </a:lnSpc>
                  <a:defRPr/>
                </a:pPr>
                <a:r>
                  <a:rPr lang="zh-CN" altLang="en-US" sz="2100" kern="0" dirty="0">
                    <a:solidFill>
                      <a:schemeClr val="tx1"/>
                    </a:solidFill>
                    <a:latin typeface="黑体" panose="02010609060101010101" charset="-122"/>
                    <a:ea typeface="黑体" panose="02010609060101010101" charset="-122"/>
                    <a:cs typeface="华文黑体" pitchFamily="2" charset="-122"/>
                  </a:rPr>
                  <a:t>添加标题</a:t>
                </a:r>
              </a:p>
            </p:txBody>
          </p:sp>
        </p:grpSp>
      </p:grpSp>
      <p:grpSp>
        <p:nvGrpSpPr>
          <p:cNvPr id="71" name="组合 70"/>
          <p:cNvGrpSpPr/>
          <p:nvPr/>
        </p:nvGrpSpPr>
        <p:grpSpPr>
          <a:xfrm>
            <a:off x="8856276" y="1605169"/>
            <a:ext cx="2589050" cy="1371397"/>
            <a:chOff x="726816" y="1484176"/>
            <a:chExt cx="1460370" cy="820803"/>
          </a:xfrm>
        </p:grpSpPr>
        <p:sp>
          <p:nvSpPr>
            <p:cNvPr id="72" name="TextBox 160"/>
            <p:cNvSpPr txBox="1"/>
            <p:nvPr/>
          </p:nvSpPr>
          <p:spPr>
            <a:xfrm>
              <a:off x="726816" y="1767301"/>
              <a:ext cx="1460370" cy="432883"/>
            </a:xfrm>
            <a:prstGeom prst="rect">
              <a:avLst/>
            </a:prstGeom>
            <a:noFill/>
          </p:spPr>
          <p:txBody>
            <a:bodyPr wrap="square" lIns="121908" tIns="60953" rIns="121908" bIns="60953" rtlCol="0">
              <a:spAutoFit/>
            </a:bodyPr>
            <a:lstStyle/>
            <a:p>
              <a:pPr algn="ctr">
                <a:lnSpc>
                  <a:spcPct val="130000"/>
                </a:lnSpc>
                <a:defRPr/>
              </a:pPr>
              <a:r>
                <a:rPr lang="zh-CN" altLang="en-US" sz="1500" kern="0" dirty="0">
                  <a:solidFill>
                    <a:schemeClr val="tx1"/>
                  </a:solidFill>
                  <a:latin typeface="黑体" panose="02010609060101010101" charset="-122"/>
                  <a:ea typeface="黑体" panose="02010609060101010101" charset="-122"/>
                </a:rPr>
                <a:t>您的内容打在这里，或者通过您的内容打在这里</a:t>
              </a:r>
            </a:p>
          </p:txBody>
        </p:sp>
        <p:grpSp>
          <p:nvGrpSpPr>
            <p:cNvPr id="73" name="组合 72"/>
            <p:cNvGrpSpPr/>
            <p:nvPr/>
          </p:nvGrpSpPr>
          <p:grpSpPr>
            <a:xfrm>
              <a:off x="947384" y="1484176"/>
              <a:ext cx="1008112" cy="820803"/>
              <a:chOff x="947384" y="1484176"/>
              <a:chExt cx="1008112" cy="820803"/>
            </a:xfrm>
          </p:grpSpPr>
          <p:cxnSp>
            <p:nvCxnSpPr>
              <p:cNvPr id="74" name="直接连接符 73"/>
              <p:cNvCxnSpPr/>
              <p:nvPr/>
            </p:nvCxnSpPr>
            <p:spPr>
              <a:xfrm flipV="1">
                <a:off x="1481601" y="2146838"/>
                <a:ext cx="0" cy="158141"/>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75" name="TextBox 163"/>
              <p:cNvSpPr txBox="1"/>
              <p:nvPr/>
            </p:nvSpPr>
            <p:spPr>
              <a:xfrm>
                <a:off x="947384" y="1484176"/>
                <a:ext cx="1008112" cy="294803"/>
              </a:xfrm>
              <a:prstGeom prst="rect">
                <a:avLst/>
              </a:prstGeom>
              <a:noFill/>
            </p:spPr>
            <p:txBody>
              <a:bodyPr wrap="square" lIns="121908" tIns="0" rIns="121908" bIns="0" rtlCol="0" anchor="t">
                <a:spAutoFit/>
              </a:bodyPr>
              <a:lstStyle/>
              <a:p>
                <a:pPr algn="ctr">
                  <a:lnSpc>
                    <a:spcPct val="150000"/>
                  </a:lnSpc>
                  <a:defRPr/>
                </a:pPr>
                <a:r>
                  <a:rPr lang="zh-CN" altLang="en-US" sz="2100" kern="0" dirty="0">
                    <a:solidFill>
                      <a:schemeClr val="tx1"/>
                    </a:solidFill>
                    <a:latin typeface="黑体" panose="02010609060101010101" charset="-122"/>
                    <a:ea typeface="黑体" panose="02010609060101010101" charset="-122"/>
                    <a:cs typeface="华文黑体" pitchFamily="2" charset="-122"/>
                  </a:rPr>
                  <a:t>添加标题</a:t>
                </a:r>
              </a:p>
            </p:txBody>
          </p:sp>
        </p:grpSp>
      </p:grpSp>
      <p:grpSp>
        <p:nvGrpSpPr>
          <p:cNvPr id="76" name="组合 75"/>
          <p:cNvGrpSpPr/>
          <p:nvPr/>
        </p:nvGrpSpPr>
        <p:grpSpPr>
          <a:xfrm>
            <a:off x="1931281" y="4496279"/>
            <a:ext cx="2463298" cy="1476775"/>
            <a:chOff x="793884" y="1340833"/>
            <a:chExt cx="1326235" cy="1020857"/>
          </a:xfrm>
        </p:grpSpPr>
        <p:sp>
          <p:nvSpPr>
            <p:cNvPr id="77" name="TextBox 165"/>
            <p:cNvSpPr txBox="1"/>
            <p:nvPr/>
          </p:nvSpPr>
          <p:spPr>
            <a:xfrm>
              <a:off x="793884" y="1842453"/>
              <a:ext cx="1326235" cy="519237"/>
            </a:xfrm>
            <a:prstGeom prst="rect">
              <a:avLst/>
            </a:prstGeom>
            <a:noFill/>
          </p:spPr>
          <p:txBody>
            <a:bodyPr wrap="square" lIns="121908" tIns="60953" rIns="121908" bIns="60953" rtlCol="0">
              <a:spAutoFit/>
            </a:bodyPr>
            <a:lstStyle/>
            <a:p>
              <a:pPr algn="ctr">
                <a:lnSpc>
                  <a:spcPct val="130000"/>
                </a:lnSpc>
                <a:defRPr/>
              </a:pPr>
              <a:r>
                <a:rPr lang="zh-CN" altLang="en-US" sz="1500" kern="0" dirty="0">
                  <a:solidFill>
                    <a:schemeClr val="tx1"/>
                  </a:solidFill>
                  <a:latin typeface="黑体" panose="02010609060101010101" charset="-122"/>
                  <a:ea typeface="黑体" panose="02010609060101010101" charset="-122"/>
                </a:rPr>
                <a:t>您的内容打在这里，或者通过您的内容打在这里</a:t>
              </a:r>
            </a:p>
          </p:txBody>
        </p:sp>
        <p:grpSp>
          <p:nvGrpSpPr>
            <p:cNvPr id="78" name="组合 77"/>
            <p:cNvGrpSpPr/>
            <p:nvPr/>
          </p:nvGrpSpPr>
          <p:grpSpPr>
            <a:xfrm>
              <a:off x="947384" y="1340833"/>
              <a:ext cx="1008112" cy="540984"/>
              <a:chOff x="947384" y="1340833"/>
              <a:chExt cx="1008112" cy="540984"/>
            </a:xfrm>
          </p:grpSpPr>
          <p:cxnSp>
            <p:nvCxnSpPr>
              <p:cNvPr id="79" name="直接连接符 78"/>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0" name="TextBox 168"/>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defRPr/>
                </a:pPr>
                <a:r>
                  <a:rPr lang="zh-CN" altLang="en-US" sz="2100" kern="0" dirty="0">
                    <a:solidFill>
                      <a:schemeClr val="tx1"/>
                    </a:solidFill>
                    <a:latin typeface="黑体" panose="02010609060101010101" charset="-122"/>
                    <a:ea typeface="黑体" panose="02010609060101010101" charset="-122"/>
                    <a:cs typeface="华文黑体" pitchFamily="2" charset="-122"/>
                  </a:rPr>
                  <a:t>添加标题</a:t>
                </a:r>
              </a:p>
            </p:txBody>
          </p:sp>
        </p:grpSp>
      </p:grpSp>
      <p:grpSp>
        <p:nvGrpSpPr>
          <p:cNvPr id="81" name="组合 80"/>
          <p:cNvGrpSpPr/>
          <p:nvPr/>
        </p:nvGrpSpPr>
        <p:grpSpPr>
          <a:xfrm>
            <a:off x="4584868" y="4496278"/>
            <a:ext cx="2471028" cy="1494469"/>
            <a:chOff x="791804" y="1340833"/>
            <a:chExt cx="1330396" cy="1033088"/>
          </a:xfrm>
        </p:grpSpPr>
        <p:sp>
          <p:nvSpPr>
            <p:cNvPr id="82" name="TextBox 170"/>
            <p:cNvSpPr txBox="1"/>
            <p:nvPr/>
          </p:nvSpPr>
          <p:spPr>
            <a:xfrm>
              <a:off x="791804" y="1854684"/>
              <a:ext cx="1330396" cy="519237"/>
            </a:xfrm>
            <a:prstGeom prst="rect">
              <a:avLst/>
            </a:prstGeom>
            <a:noFill/>
          </p:spPr>
          <p:txBody>
            <a:bodyPr wrap="square" lIns="121908" tIns="60953" rIns="121908" bIns="60953" rtlCol="0">
              <a:spAutoFit/>
            </a:bodyPr>
            <a:lstStyle/>
            <a:p>
              <a:pPr algn="ctr">
                <a:lnSpc>
                  <a:spcPct val="130000"/>
                </a:lnSpc>
                <a:defRPr/>
              </a:pPr>
              <a:r>
                <a:rPr lang="zh-CN" altLang="en-US" sz="1500" kern="0" dirty="0">
                  <a:solidFill>
                    <a:schemeClr val="tx1"/>
                  </a:solidFill>
                  <a:latin typeface="黑体" panose="02010609060101010101" charset="-122"/>
                  <a:ea typeface="黑体" panose="02010609060101010101" charset="-122"/>
                </a:rPr>
                <a:t>您的内容打在这里，或者通过您的内容打在这里</a:t>
              </a:r>
            </a:p>
          </p:txBody>
        </p:sp>
        <p:grpSp>
          <p:nvGrpSpPr>
            <p:cNvPr id="83" name="组合 82"/>
            <p:cNvGrpSpPr/>
            <p:nvPr/>
          </p:nvGrpSpPr>
          <p:grpSpPr>
            <a:xfrm>
              <a:off x="947384" y="1340833"/>
              <a:ext cx="1008112" cy="540984"/>
              <a:chOff x="947384" y="1340833"/>
              <a:chExt cx="1008112" cy="540984"/>
            </a:xfrm>
          </p:grpSpPr>
          <p:cxnSp>
            <p:nvCxnSpPr>
              <p:cNvPr id="84" name="直接连接符 83"/>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5" name="TextBox 173"/>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defRPr/>
                </a:pPr>
                <a:r>
                  <a:rPr lang="zh-CN" altLang="en-US" sz="2100" kern="0" dirty="0">
                    <a:solidFill>
                      <a:schemeClr val="tx1"/>
                    </a:solidFill>
                    <a:latin typeface="黑体" panose="02010609060101010101" charset="-122"/>
                    <a:ea typeface="黑体" panose="02010609060101010101" charset="-122"/>
                    <a:cs typeface="华文黑体" pitchFamily="2" charset="-122"/>
                  </a:rPr>
                  <a:t>添加标题</a:t>
                </a:r>
              </a:p>
            </p:txBody>
          </p:sp>
        </p:grpSp>
      </p:grpSp>
      <p:grpSp>
        <p:nvGrpSpPr>
          <p:cNvPr id="86" name="组合 85"/>
          <p:cNvGrpSpPr/>
          <p:nvPr/>
        </p:nvGrpSpPr>
        <p:grpSpPr>
          <a:xfrm>
            <a:off x="7098672" y="4570469"/>
            <a:ext cx="2741366" cy="1420278"/>
            <a:chOff x="719029" y="1340833"/>
            <a:chExt cx="1475946" cy="981802"/>
          </a:xfrm>
        </p:grpSpPr>
        <p:sp>
          <p:nvSpPr>
            <p:cNvPr id="87" name="TextBox 175"/>
            <p:cNvSpPr txBox="1"/>
            <p:nvPr/>
          </p:nvSpPr>
          <p:spPr>
            <a:xfrm>
              <a:off x="719029" y="1803398"/>
              <a:ext cx="1475946" cy="519237"/>
            </a:xfrm>
            <a:prstGeom prst="rect">
              <a:avLst/>
            </a:prstGeom>
            <a:noFill/>
          </p:spPr>
          <p:txBody>
            <a:bodyPr wrap="square" lIns="121908" tIns="60953" rIns="121908" bIns="60953" rtlCol="0">
              <a:spAutoFit/>
            </a:bodyPr>
            <a:lstStyle/>
            <a:p>
              <a:pPr algn="ctr">
                <a:lnSpc>
                  <a:spcPct val="130000"/>
                </a:lnSpc>
                <a:defRPr/>
              </a:pPr>
              <a:r>
                <a:rPr lang="zh-CN" altLang="en-US" sz="1500" kern="0" dirty="0">
                  <a:solidFill>
                    <a:schemeClr val="tx1"/>
                  </a:solidFill>
                  <a:latin typeface="黑体" panose="02010609060101010101" charset="-122"/>
                  <a:ea typeface="黑体" panose="02010609060101010101" charset="-122"/>
                </a:rPr>
                <a:t>您的内容打在这里，或者通过您的内容打在这里</a:t>
              </a:r>
            </a:p>
          </p:txBody>
        </p:sp>
        <p:grpSp>
          <p:nvGrpSpPr>
            <p:cNvPr id="88" name="组合 87"/>
            <p:cNvGrpSpPr/>
            <p:nvPr/>
          </p:nvGrpSpPr>
          <p:grpSpPr>
            <a:xfrm>
              <a:off x="947384" y="1340833"/>
              <a:ext cx="1008112" cy="540984"/>
              <a:chOff x="947384" y="1340833"/>
              <a:chExt cx="1008112" cy="540984"/>
            </a:xfrm>
          </p:grpSpPr>
          <p:cxnSp>
            <p:nvCxnSpPr>
              <p:cNvPr id="89" name="直接连接符 88"/>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90" name="TextBox 178"/>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defRPr/>
                </a:pPr>
                <a:r>
                  <a:rPr lang="zh-CN" altLang="en-US" sz="2100" kern="0" dirty="0">
                    <a:solidFill>
                      <a:schemeClr val="tx1"/>
                    </a:solidFill>
                    <a:latin typeface="黑体" panose="02010609060101010101" charset="-122"/>
                    <a:ea typeface="黑体" panose="02010609060101010101" charset="-122"/>
                    <a:cs typeface="华文黑体"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2000"/>
                                </p:stCondLst>
                                <p:childTnLst>
                                  <p:par>
                                    <p:cTn id="17" presetID="2" presetClass="entr" presetSubtype="2" accel="58000" fill="hold" nodeType="afterEffect" p14:presetBounceEnd="55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55000">
                                          <p:cBhvr additive="base">
                                            <p:cTn id="19" dur="1500" fill="hold"/>
                                            <p:tgtEl>
                                              <p:spTgt spid="5"/>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55000">
                                          <p:cBhvr additive="base">
                                            <p:cTn id="23" dur="1500" fill="hold"/>
                                            <p:tgtEl>
                                              <p:spTgt spid="13"/>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400"/>
                                      </p:stCondLst>
                                      <p:childTnLst>
                                        <p:set>
                                          <p:cBhvr>
                                            <p:cTn id="26" dur="1" fill="hold">
                                              <p:stCondLst>
                                                <p:cond delay="0"/>
                                              </p:stCondLst>
                                            </p:cTn>
                                            <p:tgtEl>
                                              <p:spTgt spid="20"/>
                                            </p:tgtEl>
                                            <p:attrNameLst>
                                              <p:attrName>style.visibility</p:attrName>
                                            </p:attrNameLst>
                                          </p:cBhvr>
                                          <p:to>
                                            <p:strVal val="visible"/>
                                          </p:to>
                                        </p:set>
                                        <p:anim calcmode="lin" valueType="num" p14:bounceEnd="55000">
                                          <p:cBhvr additive="base">
                                            <p:cTn id="27" dur="15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600"/>
                                      </p:stCondLst>
                                      <p:childTnLst>
                                        <p:set>
                                          <p:cBhvr>
                                            <p:cTn id="30" dur="1" fill="hold">
                                              <p:stCondLst>
                                                <p:cond delay="0"/>
                                              </p:stCondLst>
                                            </p:cTn>
                                            <p:tgtEl>
                                              <p:spTgt spid="27"/>
                                            </p:tgtEl>
                                            <p:attrNameLst>
                                              <p:attrName>style.visibility</p:attrName>
                                            </p:attrNameLst>
                                          </p:cBhvr>
                                          <p:to>
                                            <p:strVal val="visible"/>
                                          </p:to>
                                        </p:set>
                                        <p:anim calcmode="lin" valueType="num" p14:bounceEnd="55000">
                                          <p:cBhvr additive="base">
                                            <p:cTn id="31" dur="1500" fill="hold"/>
                                            <p:tgtEl>
                                              <p:spTgt spid="27"/>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14:bounceEnd="55000">
                                          <p:cBhvr additive="base">
                                            <p:cTn id="35" dur="1500" fill="hold"/>
                                            <p:tgtEl>
                                              <p:spTgt spid="34"/>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14:presetBounceEnd="55000">
                                      <p:stCondLst>
                                        <p:cond delay="1000"/>
                                      </p:stCondLst>
                                      <p:childTnLst>
                                        <p:set>
                                          <p:cBhvr>
                                            <p:cTn id="38" dur="1" fill="hold">
                                              <p:stCondLst>
                                                <p:cond delay="0"/>
                                              </p:stCondLst>
                                            </p:cTn>
                                            <p:tgtEl>
                                              <p:spTgt spid="41"/>
                                            </p:tgtEl>
                                            <p:attrNameLst>
                                              <p:attrName>style.visibility</p:attrName>
                                            </p:attrNameLst>
                                          </p:cBhvr>
                                          <p:to>
                                            <p:strVal val="visible"/>
                                          </p:to>
                                        </p:set>
                                        <p:anim calcmode="lin" valueType="num" p14:bounceEnd="55000">
                                          <p:cBhvr additive="base">
                                            <p:cTn id="39" dur="15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40" dur="1500" fill="hold"/>
                                            <p:tgtEl>
                                              <p:spTgt spid="41"/>
                                            </p:tgtEl>
                                            <p:attrNameLst>
                                              <p:attrName>ppt_y</p:attrName>
                                            </p:attrNameLst>
                                          </p:cBhvr>
                                          <p:tavLst>
                                            <p:tav tm="0">
                                              <p:val>
                                                <p:strVal val="#ppt_y"/>
                                              </p:val>
                                            </p:tav>
                                            <p:tav tm="100000">
                                              <p:val>
                                                <p:strVal val="#ppt_y"/>
                                              </p:val>
                                            </p:tav>
                                          </p:tavLst>
                                        </p:anim>
                                      </p:childTnLst>
                                    </p:cTn>
                                  </p:par>
                                  <p:par>
                                    <p:cTn id="41" presetID="2" presetClass="entr" presetSubtype="2" accel="58000" fill="hold" nodeType="withEffect" p14:presetBounceEnd="55000">
                                      <p:stCondLst>
                                        <p:cond delay="1200"/>
                                      </p:stCondLst>
                                      <p:childTnLst>
                                        <p:set>
                                          <p:cBhvr>
                                            <p:cTn id="42" dur="1" fill="hold">
                                              <p:stCondLst>
                                                <p:cond delay="0"/>
                                              </p:stCondLst>
                                            </p:cTn>
                                            <p:tgtEl>
                                              <p:spTgt spid="48"/>
                                            </p:tgtEl>
                                            <p:attrNameLst>
                                              <p:attrName>style.visibility</p:attrName>
                                            </p:attrNameLst>
                                          </p:cBhvr>
                                          <p:to>
                                            <p:strVal val="visible"/>
                                          </p:to>
                                        </p:set>
                                        <p:anim calcmode="lin" valueType="num" p14:bounceEnd="55000">
                                          <p:cBhvr additive="base">
                                            <p:cTn id="43" dur="1500" fill="hold"/>
                                            <p:tgtEl>
                                              <p:spTgt spid="48"/>
                                            </p:tgtEl>
                                            <p:attrNameLst>
                                              <p:attrName>ppt_x</p:attrName>
                                            </p:attrNameLst>
                                          </p:cBhvr>
                                          <p:tavLst>
                                            <p:tav tm="0">
                                              <p:val>
                                                <p:strVal val="1+#ppt_w/2"/>
                                              </p:val>
                                            </p:tav>
                                            <p:tav tm="100000">
                                              <p:val>
                                                <p:strVal val="#ppt_x"/>
                                              </p:val>
                                            </p:tav>
                                          </p:tavLst>
                                        </p:anim>
                                        <p:anim calcmode="lin" valueType="num" p14:bounceEnd="55000">
                                          <p:cBhvr additive="base">
                                            <p:cTn id="44" dur="1500" fill="hold"/>
                                            <p:tgtEl>
                                              <p:spTgt spid="48"/>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7" presetClass="entr" presetSubtype="0" fill="hold"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anim calcmode="lin" valueType="num">
                                          <p:cBhvr>
                                            <p:cTn id="49" dur="500" fill="hold"/>
                                            <p:tgtEl>
                                              <p:spTgt spid="71"/>
                                            </p:tgtEl>
                                            <p:attrNameLst>
                                              <p:attrName>ppt_x</p:attrName>
                                            </p:attrNameLst>
                                          </p:cBhvr>
                                          <p:tavLst>
                                            <p:tav tm="0">
                                              <p:val>
                                                <p:strVal val="#ppt_x"/>
                                              </p:val>
                                            </p:tav>
                                            <p:tav tm="100000">
                                              <p:val>
                                                <p:strVal val="#ppt_x"/>
                                              </p:val>
                                            </p:tav>
                                          </p:tavLst>
                                        </p:anim>
                                        <p:anim calcmode="lin" valueType="num">
                                          <p:cBhvr>
                                            <p:cTn id="50" dur="500" fill="hold"/>
                                            <p:tgtEl>
                                              <p:spTgt spid="7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30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anim calcmode="lin" valueType="num">
                                          <p:cBhvr>
                                            <p:cTn id="54" dur="500" fill="hold"/>
                                            <p:tgtEl>
                                              <p:spTgt spid="65"/>
                                            </p:tgtEl>
                                            <p:attrNameLst>
                                              <p:attrName>ppt_x</p:attrName>
                                            </p:attrNameLst>
                                          </p:cBhvr>
                                          <p:tavLst>
                                            <p:tav tm="0">
                                              <p:val>
                                                <p:strVal val="#ppt_x"/>
                                              </p:val>
                                            </p:tav>
                                            <p:tav tm="100000">
                                              <p:val>
                                                <p:strVal val="#ppt_x"/>
                                              </p:val>
                                            </p:tav>
                                          </p:tavLst>
                                        </p:anim>
                                        <p:anim calcmode="lin" valueType="num">
                                          <p:cBhvr>
                                            <p:cTn id="55" dur="500" fill="hold"/>
                                            <p:tgtEl>
                                              <p:spTgt spid="65"/>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60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anim calcmode="lin" valueType="num">
                                          <p:cBhvr>
                                            <p:cTn id="59" dur="500" fill="hold"/>
                                            <p:tgtEl>
                                              <p:spTgt spid="60"/>
                                            </p:tgtEl>
                                            <p:attrNameLst>
                                              <p:attrName>ppt_x</p:attrName>
                                            </p:attrNameLst>
                                          </p:cBhvr>
                                          <p:tavLst>
                                            <p:tav tm="0">
                                              <p:val>
                                                <p:strVal val="#ppt_x"/>
                                              </p:val>
                                            </p:tav>
                                            <p:tav tm="100000">
                                              <p:val>
                                                <p:strVal val="#ppt_x"/>
                                              </p:val>
                                            </p:tav>
                                          </p:tavLst>
                                        </p:anim>
                                        <p:anim calcmode="lin" valueType="num">
                                          <p:cBhvr>
                                            <p:cTn id="60" dur="500" fill="hold"/>
                                            <p:tgtEl>
                                              <p:spTgt spid="60"/>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80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anim calcmode="lin" valueType="num">
                                          <p:cBhvr>
                                            <p:cTn id="64" dur="500" fill="hold"/>
                                            <p:tgtEl>
                                              <p:spTgt spid="55"/>
                                            </p:tgtEl>
                                            <p:attrNameLst>
                                              <p:attrName>ppt_x</p:attrName>
                                            </p:attrNameLst>
                                          </p:cBhvr>
                                          <p:tavLst>
                                            <p:tav tm="0">
                                              <p:val>
                                                <p:strVal val="#ppt_x"/>
                                              </p:val>
                                            </p:tav>
                                            <p:tav tm="100000">
                                              <p:val>
                                                <p:strVal val="#ppt_x"/>
                                              </p:val>
                                            </p:tav>
                                          </p:tavLst>
                                        </p:anim>
                                        <p:anim calcmode="lin" valueType="num">
                                          <p:cBhvr>
                                            <p:cTn id="65" dur="500" fill="hold"/>
                                            <p:tgtEl>
                                              <p:spTgt spid="5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500"/>
                                            <p:tgtEl>
                                              <p:spTgt spid="76"/>
                                            </p:tgtEl>
                                          </p:cBhvr>
                                        </p:animEffect>
                                        <p:anim calcmode="lin" valueType="num">
                                          <p:cBhvr>
                                            <p:cTn id="69" dur="500" fill="hold"/>
                                            <p:tgtEl>
                                              <p:spTgt spid="76"/>
                                            </p:tgtEl>
                                            <p:attrNameLst>
                                              <p:attrName>ppt_x</p:attrName>
                                            </p:attrNameLst>
                                          </p:cBhvr>
                                          <p:tavLst>
                                            <p:tav tm="0">
                                              <p:val>
                                                <p:strVal val="#ppt_x"/>
                                              </p:val>
                                            </p:tav>
                                            <p:tav tm="100000">
                                              <p:val>
                                                <p:strVal val="#ppt_x"/>
                                              </p:val>
                                            </p:tav>
                                          </p:tavLst>
                                        </p:anim>
                                        <p:anim calcmode="lin" valueType="num">
                                          <p:cBhvr>
                                            <p:cTn id="70" dur="500" fill="hold"/>
                                            <p:tgtEl>
                                              <p:spTgt spid="76"/>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30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anim calcmode="lin" valueType="num">
                                          <p:cBhvr>
                                            <p:cTn id="74" dur="500" fill="hold"/>
                                            <p:tgtEl>
                                              <p:spTgt spid="81"/>
                                            </p:tgtEl>
                                            <p:attrNameLst>
                                              <p:attrName>ppt_x</p:attrName>
                                            </p:attrNameLst>
                                          </p:cBhvr>
                                          <p:tavLst>
                                            <p:tav tm="0">
                                              <p:val>
                                                <p:strVal val="#ppt_x"/>
                                              </p:val>
                                            </p:tav>
                                            <p:tav tm="100000">
                                              <p:val>
                                                <p:strVal val="#ppt_x"/>
                                              </p:val>
                                            </p:tav>
                                          </p:tavLst>
                                        </p:anim>
                                        <p:anim calcmode="lin" valueType="num">
                                          <p:cBhvr>
                                            <p:cTn id="75" dur="500" fill="hold"/>
                                            <p:tgtEl>
                                              <p:spTgt spid="8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60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500"/>
                                            <p:tgtEl>
                                              <p:spTgt spid="86"/>
                                            </p:tgtEl>
                                          </p:cBhvr>
                                        </p:animEffect>
                                        <p:anim calcmode="lin" valueType="num">
                                          <p:cBhvr>
                                            <p:cTn id="79" dur="500" fill="hold"/>
                                            <p:tgtEl>
                                              <p:spTgt spid="86"/>
                                            </p:tgtEl>
                                            <p:attrNameLst>
                                              <p:attrName>ppt_x</p:attrName>
                                            </p:attrNameLst>
                                          </p:cBhvr>
                                          <p:tavLst>
                                            <p:tav tm="0">
                                              <p:val>
                                                <p:strVal val="#ppt_x"/>
                                              </p:val>
                                            </p:tav>
                                            <p:tav tm="100000">
                                              <p:val>
                                                <p:strVal val="#ppt_x"/>
                                              </p:val>
                                            </p:tav>
                                          </p:tavLst>
                                        </p:anim>
                                        <p:anim calcmode="lin" valueType="num">
                                          <p:cBhvr>
                                            <p:cTn id="80" dur="5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2000"/>
                                </p:stCondLst>
                                <p:childTnLst>
                                  <p:par>
                                    <p:cTn id="17" presetID="2" presetClass="entr" presetSubtype="2" accel="58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 fill="hold"/>
                                            <p:tgtEl>
                                              <p:spTgt spid="5"/>
                                            </p:tgtEl>
                                            <p:attrNameLst>
                                              <p:attrName>ppt_x</p:attrName>
                                            </p:attrNameLst>
                                          </p:cBhvr>
                                          <p:tavLst>
                                            <p:tav tm="0">
                                              <p:val>
                                                <p:strVal val="1+#ppt_w/2"/>
                                              </p:val>
                                            </p:tav>
                                            <p:tav tm="100000">
                                              <p:val>
                                                <p:strVal val="#ppt_x"/>
                                              </p:val>
                                            </p:tav>
                                          </p:tavLst>
                                        </p:anim>
                                        <p:anim calcmode="lin" valueType="num">
                                          <p:cBhvr additive="base">
                                            <p:cTn id="20" dur="1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1+#ppt_w/2"/>
                                              </p:val>
                                            </p:tav>
                                            <p:tav tm="100000">
                                              <p:val>
                                                <p:strVal val="#ppt_x"/>
                                              </p:val>
                                            </p:tav>
                                          </p:tavLst>
                                        </p:anim>
                                        <p:anim calcmode="lin" valueType="num">
                                          <p:cBhvr additive="base">
                                            <p:cTn id="24" dur="1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4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500" fill="hold"/>
                                            <p:tgtEl>
                                              <p:spTgt spid="20"/>
                                            </p:tgtEl>
                                            <p:attrNameLst>
                                              <p:attrName>ppt_x</p:attrName>
                                            </p:attrNameLst>
                                          </p:cBhvr>
                                          <p:tavLst>
                                            <p:tav tm="0">
                                              <p:val>
                                                <p:strVal val="1+#ppt_w/2"/>
                                              </p:val>
                                            </p:tav>
                                            <p:tav tm="100000">
                                              <p:val>
                                                <p:strVal val="#ppt_x"/>
                                              </p:val>
                                            </p:tav>
                                          </p:tavLst>
                                        </p:anim>
                                        <p:anim calcmode="lin" valueType="num">
                                          <p:cBhvr additive="base">
                                            <p:cTn id="28" dur="1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6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500" fill="hold"/>
                                            <p:tgtEl>
                                              <p:spTgt spid="27"/>
                                            </p:tgtEl>
                                            <p:attrNameLst>
                                              <p:attrName>ppt_x</p:attrName>
                                            </p:attrNameLst>
                                          </p:cBhvr>
                                          <p:tavLst>
                                            <p:tav tm="0">
                                              <p:val>
                                                <p:strVal val="1+#ppt_w/2"/>
                                              </p:val>
                                            </p:tav>
                                            <p:tav tm="100000">
                                              <p:val>
                                                <p:strVal val="#ppt_x"/>
                                              </p:val>
                                            </p:tav>
                                          </p:tavLst>
                                        </p:anim>
                                        <p:anim calcmode="lin" valueType="num">
                                          <p:cBhvr additive="base">
                                            <p:cTn id="32" dur="15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1500" fill="hold"/>
                                            <p:tgtEl>
                                              <p:spTgt spid="34"/>
                                            </p:tgtEl>
                                            <p:attrNameLst>
                                              <p:attrName>ppt_x</p:attrName>
                                            </p:attrNameLst>
                                          </p:cBhvr>
                                          <p:tavLst>
                                            <p:tav tm="0">
                                              <p:val>
                                                <p:strVal val="1+#ppt_w/2"/>
                                              </p:val>
                                            </p:tav>
                                            <p:tav tm="100000">
                                              <p:val>
                                                <p:strVal val="#ppt_x"/>
                                              </p:val>
                                            </p:tav>
                                          </p:tavLst>
                                        </p:anim>
                                        <p:anim calcmode="lin" valueType="num">
                                          <p:cBhvr additive="base">
                                            <p:cTn id="36" dur="1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stCondLst>
                                        <p:cond delay="100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1500" fill="hold"/>
                                            <p:tgtEl>
                                              <p:spTgt spid="41"/>
                                            </p:tgtEl>
                                            <p:attrNameLst>
                                              <p:attrName>ppt_x</p:attrName>
                                            </p:attrNameLst>
                                          </p:cBhvr>
                                          <p:tavLst>
                                            <p:tav tm="0">
                                              <p:val>
                                                <p:strVal val="1+#ppt_w/2"/>
                                              </p:val>
                                            </p:tav>
                                            <p:tav tm="100000">
                                              <p:val>
                                                <p:strVal val="#ppt_x"/>
                                              </p:val>
                                            </p:tav>
                                          </p:tavLst>
                                        </p:anim>
                                        <p:anim calcmode="lin" valueType="num">
                                          <p:cBhvr additive="base">
                                            <p:cTn id="40" dur="1500" fill="hold"/>
                                            <p:tgtEl>
                                              <p:spTgt spid="41"/>
                                            </p:tgtEl>
                                            <p:attrNameLst>
                                              <p:attrName>ppt_y</p:attrName>
                                            </p:attrNameLst>
                                          </p:cBhvr>
                                          <p:tavLst>
                                            <p:tav tm="0">
                                              <p:val>
                                                <p:strVal val="#ppt_y"/>
                                              </p:val>
                                            </p:tav>
                                            <p:tav tm="100000">
                                              <p:val>
                                                <p:strVal val="#ppt_y"/>
                                              </p:val>
                                            </p:tav>
                                          </p:tavLst>
                                        </p:anim>
                                      </p:childTnLst>
                                    </p:cTn>
                                  </p:par>
                                  <p:par>
                                    <p:cTn id="41" presetID="2" presetClass="entr" presetSubtype="2" accel="58000" fill="hold" nodeType="withEffect">
                                      <p:stCondLst>
                                        <p:cond delay="120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1500" fill="hold"/>
                                            <p:tgtEl>
                                              <p:spTgt spid="48"/>
                                            </p:tgtEl>
                                            <p:attrNameLst>
                                              <p:attrName>ppt_x</p:attrName>
                                            </p:attrNameLst>
                                          </p:cBhvr>
                                          <p:tavLst>
                                            <p:tav tm="0">
                                              <p:val>
                                                <p:strVal val="1+#ppt_w/2"/>
                                              </p:val>
                                            </p:tav>
                                            <p:tav tm="100000">
                                              <p:val>
                                                <p:strVal val="#ppt_x"/>
                                              </p:val>
                                            </p:tav>
                                          </p:tavLst>
                                        </p:anim>
                                        <p:anim calcmode="lin" valueType="num">
                                          <p:cBhvr additive="base">
                                            <p:cTn id="44" dur="1500" fill="hold"/>
                                            <p:tgtEl>
                                              <p:spTgt spid="48"/>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7" presetClass="entr" presetSubtype="0" fill="hold"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anim calcmode="lin" valueType="num">
                                          <p:cBhvr>
                                            <p:cTn id="49" dur="500" fill="hold"/>
                                            <p:tgtEl>
                                              <p:spTgt spid="71"/>
                                            </p:tgtEl>
                                            <p:attrNameLst>
                                              <p:attrName>ppt_x</p:attrName>
                                            </p:attrNameLst>
                                          </p:cBhvr>
                                          <p:tavLst>
                                            <p:tav tm="0">
                                              <p:val>
                                                <p:strVal val="#ppt_x"/>
                                              </p:val>
                                            </p:tav>
                                            <p:tav tm="100000">
                                              <p:val>
                                                <p:strVal val="#ppt_x"/>
                                              </p:val>
                                            </p:tav>
                                          </p:tavLst>
                                        </p:anim>
                                        <p:anim calcmode="lin" valueType="num">
                                          <p:cBhvr>
                                            <p:cTn id="50" dur="500" fill="hold"/>
                                            <p:tgtEl>
                                              <p:spTgt spid="7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30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anim calcmode="lin" valueType="num">
                                          <p:cBhvr>
                                            <p:cTn id="54" dur="500" fill="hold"/>
                                            <p:tgtEl>
                                              <p:spTgt spid="65"/>
                                            </p:tgtEl>
                                            <p:attrNameLst>
                                              <p:attrName>ppt_x</p:attrName>
                                            </p:attrNameLst>
                                          </p:cBhvr>
                                          <p:tavLst>
                                            <p:tav tm="0">
                                              <p:val>
                                                <p:strVal val="#ppt_x"/>
                                              </p:val>
                                            </p:tav>
                                            <p:tav tm="100000">
                                              <p:val>
                                                <p:strVal val="#ppt_x"/>
                                              </p:val>
                                            </p:tav>
                                          </p:tavLst>
                                        </p:anim>
                                        <p:anim calcmode="lin" valueType="num">
                                          <p:cBhvr>
                                            <p:cTn id="55" dur="500" fill="hold"/>
                                            <p:tgtEl>
                                              <p:spTgt spid="65"/>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60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anim calcmode="lin" valueType="num">
                                          <p:cBhvr>
                                            <p:cTn id="59" dur="500" fill="hold"/>
                                            <p:tgtEl>
                                              <p:spTgt spid="60"/>
                                            </p:tgtEl>
                                            <p:attrNameLst>
                                              <p:attrName>ppt_x</p:attrName>
                                            </p:attrNameLst>
                                          </p:cBhvr>
                                          <p:tavLst>
                                            <p:tav tm="0">
                                              <p:val>
                                                <p:strVal val="#ppt_x"/>
                                              </p:val>
                                            </p:tav>
                                            <p:tav tm="100000">
                                              <p:val>
                                                <p:strVal val="#ppt_x"/>
                                              </p:val>
                                            </p:tav>
                                          </p:tavLst>
                                        </p:anim>
                                        <p:anim calcmode="lin" valueType="num">
                                          <p:cBhvr>
                                            <p:cTn id="60" dur="500" fill="hold"/>
                                            <p:tgtEl>
                                              <p:spTgt spid="60"/>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80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anim calcmode="lin" valueType="num">
                                          <p:cBhvr>
                                            <p:cTn id="64" dur="500" fill="hold"/>
                                            <p:tgtEl>
                                              <p:spTgt spid="55"/>
                                            </p:tgtEl>
                                            <p:attrNameLst>
                                              <p:attrName>ppt_x</p:attrName>
                                            </p:attrNameLst>
                                          </p:cBhvr>
                                          <p:tavLst>
                                            <p:tav tm="0">
                                              <p:val>
                                                <p:strVal val="#ppt_x"/>
                                              </p:val>
                                            </p:tav>
                                            <p:tav tm="100000">
                                              <p:val>
                                                <p:strVal val="#ppt_x"/>
                                              </p:val>
                                            </p:tav>
                                          </p:tavLst>
                                        </p:anim>
                                        <p:anim calcmode="lin" valueType="num">
                                          <p:cBhvr>
                                            <p:cTn id="65" dur="500" fill="hold"/>
                                            <p:tgtEl>
                                              <p:spTgt spid="5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500"/>
                                            <p:tgtEl>
                                              <p:spTgt spid="76"/>
                                            </p:tgtEl>
                                          </p:cBhvr>
                                        </p:animEffect>
                                        <p:anim calcmode="lin" valueType="num">
                                          <p:cBhvr>
                                            <p:cTn id="69" dur="500" fill="hold"/>
                                            <p:tgtEl>
                                              <p:spTgt spid="76"/>
                                            </p:tgtEl>
                                            <p:attrNameLst>
                                              <p:attrName>ppt_x</p:attrName>
                                            </p:attrNameLst>
                                          </p:cBhvr>
                                          <p:tavLst>
                                            <p:tav tm="0">
                                              <p:val>
                                                <p:strVal val="#ppt_x"/>
                                              </p:val>
                                            </p:tav>
                                            <p:tav tm="100000">
                                              <p:val>
                                                <p:strVal val="#ppt_x"/>
                                              </p:val>
                                            </p:tav>
                                          </p:tavLst>
                                        </p:anim>
                                        <p:anim calcmode="lin" valueType="num">
                                          <p:cBhvr>
                                            <p:cTn id="70" dur="500" fill="hold"/>
                                            <p:tgtEl>
                                              <p:spTgt spid="76"/>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30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anim calcmode="lin" valueType="num">
                                          <p:cBhvr>
                                            <p:cTn id="74" dur="500" fill="hold"/>
                                            <p:tgtEl>
                                              <p:spTgt spid="81"/>
                                            </p:tgtEl>
                                            <p:attrNameLst>
                                              <p:attrName>ppt_x</p:attrName>
                                            </p:attrNameLst>
                                          </p:cBhvr>
                                          <p:tavLst>
                                            <p:tav tm="0">
                                              <p:val>
                                                <p:strVal val="#ppt_x"/>
                                              </p:val>
                                            </p:tav>
                                            <p:tav tm="100000">
                                              <p:val>
                                                <p:strVal val="#ppt_x"/>
                                              </p:val>
                                            </p:tav>
                                          </p:tavLst>
                                        </p:anim>
                                        <p:anim calcmode="lin" valueType="num">
                                          <p:cBhvr>
                                            <p:cTn id="75" dur="500" fill="hold"/>
                                            <p:tgtEl>
                                              <p:spTgt spid="8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60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500"/>
                                            <p:tgtEl>
                                              <p:spTgt spid="86"/>
                                            </p:tgtEl>
                                          </p:cBhvr>
                                        </p:animEffect>
                                        <p:anim calcmode="lin" valueType="num">
                                          <p:cBhvr>
                                            <p:cTn id="79" dur="500" fill="hold"/>
                                            <p:tgtEl>
                                              <p:spTgt spid="86"/>
                                            </p:tgtEl>
                                            <p:attrNameLst>
                                              <p:attrName>ppt_x</p:attrName>
                                            </p:attrNameLst>
                                          </p:cBhvr>
                                          <p:tavLst>
                                            <p:tav tm="0">
                                              <p:val>
                                                <p:strVal val="#ppt_x"/>
                                              </p:val>
                                            </p:tav>
                                            <p:tav tm="100000">
                                              <p:val>
                                                <p:strVal val="#ppt_x"/>
                                              </p:val>
                                            </p:tav>
                                          </p:tavLst>
                                        </p:anim>
                                        <p:anim calcmode="lin" valueType="num">
                                          <p:cBhvr>
                                            <p:cTn id="80" dur="5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4"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grpSp>
        <p:nvGrpSpPr>
          <p:cNvPr id="4" name="组合 3"/>
          <p:cNvGrpSpPr/>
          <p:nvPr/>
        </p:nvGrpSpPr>
        <p:grpSpPr bwMode="auto">
          <a:xfrm>
            <a:off x="7385846" y="1604434"/>
            <a:ext cx="3727449" cy="3780367"/>
            <a:chOff x="1331640" y="1707654"/>
            <a:chExt cx="2796076" cy="2835506"/>
          </a:xfrm>
        </p:grpSpPr>
        <p:sp>
          <p:nvSpPr>
            <p:cNvPr id="5" name="等腰三角形 5"/>
            <p:cNvSpPr/>
            <p:nvPr/>
          </p:nvSpPr>
          <p:spPr>
            <a:xfrm>
              <a:off x="1609501" y="1707654"/>
              <a:ext cx="1246406" cy="1185960"/>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8D2963"/>
            </a:solidFill>
            <a:ln w="10795" cap="flat" cmpd="sng" algn="ctr">
              <a:noFill/>
              <a:prstDash val="solid"/>
            </a:ln>
            <a:effectLst/>
          </p:spPr>
          <p:txBody>
            <a:bodyPr anchor="ctr"/>
            <a:lstStyle/>
            <a:p>
              <a:pPr algn="ctr" defTabSz="1218565">
                <a:defRPr/>
              </a:pPr>
              <a:endParaRPr lang="zh-CN" altLang="en-US" sz="2400" kern="0">
                <a:solidFill>
                  <a:prstClr val="white"/>
                </a:solidFill>
              </a:endParaRPr>
            </a:p>
          </p:txBody>
        </p:sp>
        <p:sp>
          <p:nvSpPr>
            <p:cNvPr id="7" name="等腰三角形 5"/>
            <p:cNvSpPr/>
            <p:nvPr/>
          </p:nvSpPr>
          <p:spPr>
            <a:xfrm>
              <a:off x="1619027" y="2444314"/>
              <a:ext cx="1235291" cy="635052"/>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FF1F87"/>
            </a:solidFill>
            <a:ln w="10795" cap="flat" cmpd="sng" algn="ctr">
              <a:noFill/>
              <a:prstDash val="solid"/>
            </a:ln>
            <a:effectLst/>
          </p:spPr>
          <p:txBody>
            <a:bodyPr anchor="ctr"/>
            <a:lstStyle/>
            <a:p>
              <a:pPr algn="ctr" defTabSz="1218565">
                <a:defRPr/>
              </a:pPr>
              <a:endParaRPr lang="zh-CN" altLang="en-US" sz="2400" kern="0">
                <a:solidFill>
                  <a:prstClr val="white"/>
                </a:solidFill>
              </a:endParaRPr>
            </a:p>
          </p:txBody>
        </p:sp>
        <p:sp>
          <p:nvSpPr>
            <p:cNvPr id="8" name="等腰三角形 5"/>
            <p:cNvSpPr/>
            <p:nvPr/>
          </p:nvSpPr>
          <p:spPr>
            <a:xfrm flipV="1">
              <a:off x="1609501" y="3168273"/>
              <a:ext cx="1233704" cy="633465"/>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8D2963"/>
            </a:solidFill>
            <a:ln w="10795" cap="flat" cmpd="sng" algn="ctr">
              <a:noFill/>
              <a:prstDash val="solid"/>
            </a:ln>
            <a:effectLst/>
          </p:spPr>
          <p:txBody>
            <a:bodyPr anchor="ctr"/>
            <a:lstStyle/>
            <a:p>
              <a:pPr algn="ctr" defTabSz="1218565">
                <a:defRPr/>
              </a:pPr>
              <a:endParaRPr lang="zh-CN" altLang="en-US" sz="2400" kern="0">
                <a:solidFill>
                  <a:prstClr val="white"/>
                </a:solidFill>
              </a:endParaRPr>
            </a:p>
          </p:txBody>
        </p:sp>
        <p:sp>
          <p:nvSpPr>
            <p:cNvPr id="9" name="等腰三角形 5"/>
            <p:cNvSpPr/>
            <p:nvPr/>
          </p:nvSpPr>
          <p:spPr>
            <a:xfrm flipV="1">
              <a:off x="1619027" y="3357201"/>
              <a:ext cx="1247993" cy="118595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FF1F87"/>
            </a:solidFill>
            <a:ln w="10795" cap="flat" cmpd="sng" algn="ctr">
              <a:noFill/>
              <a:prstDash val="solid"/>
            </a:ln>
            <a:effectLst/>
          </p:spPr>
          <p:txBody>
            <a:bodyPr anchor="ctr"/>
            <a:lstStyle/>
            <a:p>
              <a:pPr algn="ctr" defTabSz="1218565">
                <a:defRPr/>
              </a:pPr>
              <a:endParaRPr lang="zh-CN" altLang="en-US" sz="2400" kern="0">
                <a:solidFill>
                  <a:prstClr val="white"/>
                </a:solidFill>
              </a:endParaRPr>
            </a:p>
          </p:txBody>
        </p:sp>
        <p:sp>
          <p:nvSpPr>
            <p:cNvPr id="10" name="圆角矩形 11"/>
            <p:cNvSpPr/>
            <p:nvPr/>
          </p:nvSpPr>
          <p:spPr>
            <a:xfrm>
              <a:off x="1331640" y="3079366"/>
              <a:ext cx="198472" cy="88907"/>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ysClr val="windowText" lastClr="000000">
                <a:lumMod val="50000"/>
                <a:lumOff val="50000"/>
              </a:sysClr>
            </a:solidFill>
            <a:ln w="10795" cap="flat" cmpd="sng" algn="ctr">
              <a:noFill/>
              <a:prstDash val="solid"/>
            </a:ln>
            <a:effectLst/>
          </p:spPr>
          <p:txBody>
            <a:bodyPr anchor="ctr"/>
            <a:lstStyle/>
            <a:p>
              <a:pPr algn="ctr" defTabSz="1218565">
                <a:defRPr/>
              </a:pPr>
              <a:endParaRPr lang="zh-CN" altLang="en-US" sz="2400" kern="0">
                <a:solidFill>
                  <a:prstClr val="white"/>
                </a:solidFill>
              </a:endParaRPr>
            </a:p>
          </p:txBody>
        </p:sp>
        <p:sp>
          <p:nvSpPr>
            <p:cNvPr id="11" name="空心弧 15"/>
            <p:cNvSpPr/>
            <p:nvPr/>
          </p:nvSpPr>
          <p:spPr>
            <a:xfrm rot="5400000">
              <a:off x="3312416" y="2346623"/>
              <a:ext cx="509629" cy="1120971"/>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ysClr val="windowText" lastClr="000000">
                <a:lumMod val="50000"/>
                <a:lumOff val="50000"/>
              </a:sysClr>
            </a:solidFill>
            <a:ln w="10795" cap="flat" cmpd="sng" algn="ctr">
              <a:noFill/>
              <a:prstDash val="solid"/>
            </a:ln>
            <a:effectLst/>
          </p:spPr>
          <p:txBody>
            <a:bodyPr anchor="ctr"/>
            <a:lstStyle/>
            <a:p>
              <a:pPr algn="ctr" defTabSz="1218565">
                <a:defRPr/>
              </a:pPr>
              <a:endParaRPr lang="zh-CN" altLang="en-US" sz="2400" kern="0">
                <a:solidFill>
                  <a:prstClr val="white"/>
                </a:solidFill>
              </a:endParaRPr>
            </a:p>
          </p:txBody>
        </p:sp>
      </p:grpSp>
      <p:sp>
        <p:nvSpPr>
          <p:cNvPr id="12" name="矩形 1"/>
          <p:cNvSpPr>
            <a:spLocks noChangeArrowheads="1"/>
          </p:cNvSpPr>
          <p:nvPr/>
        </p:nvSpPr>
        <p:spPr bwMode="auto">
          <a:xfrm>
            <a:off x="1391445" y="1799167"/>
            <a:ext cx="4705349" cy="717550"/>
          </a:xfrm>
          <a:prstGeom prst="rect">
            <a:avLst/>
          </a:prstGeom>
          <a:noFill/>
          <a:ln>
            <a:noFill/>
          </a:ln>
        </p:spPr>
        <p:txBody>
          <a:bodyPr>
            <a:spAutoFit/>
          </a:bodyPr>
          <a:lstStyle/>
          <a:p>
            <a:pPr algn="just" defTabSz="1219200">
              <a:defRPr/>
            </a:pPr>
            <a:r>
              <a:rPr lang="zh-CN" altLang="en-US" sz="1335" kern="0" dirty="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3" name="矩形 1"/>
          <p:cNvSpPr>
            <a:spLocks noChangeArrowheads="1"/>
          </p:cNvSpPr>
          <p:nvPr/>
        </p:nvSpPr>
        <p:spPr bwMode="auto">
          <a:xfrm>
            <a:off x="1391445" y="2825751"/>
            <a:ext cx="4705349" cy="717550"/>
          </a:xfrm>
          <a:prstGeom prst="rect">
            <a:avLst/>
          </a:prstGeom>
          <a:noFill/>
          <a:ln>
            <a:noFill/>
          </a:ln>
        </p:spPr>
        <p:txBody>
          <a:bodyPr>
            <a:spAutoFit/>
          </a:bodyPr>
          <a:lstStyle/>
          <a:p>
            <a:pPr algn="just" defTabSz="1219200">
              <a:defRPr/>
            </a:pPr>
            <a:r>
              <a:rPr lang="zh-CN" altLang="en-US" sz="1335" kern="0" dirty="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4" name="矩形 1"/>
          <p:cNvSpPr>
            <a:spLocks noChangeArrowheads="1"/>
          </p:cNvSpPr>
          <p:nvPr/>
        </p:nvSpPr>
        <p:spPr bwMode="auto">
          <a:xfrm>
            <a:off x="1391445" y="3750733"/>
            <a:ext cx="4705349" cy="717550"/>
          </a:xfrm>
          <a:prstGeom prst="rect">
            <a:avLst/>
          </a:prstGeom>
          <a:noFill/>
          <a:ln>
            <a:noFill/>
          </a:ln>
        </p:spPr>
        <p:txBody>
          <a:bodyPr>
            <a:spAutoFit/>
          </a:bodyPr>
          <a:lstStyle/>
          <a:p>
            <a:pPr algn="just" defTabSz="1219200">
              <a:defRPr/>
            </a:pPr>
            <a:r>
              <a:rPr lang="zh-CN" altLang="en-US" sz="1335" kern="0" dirty="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5" name="矩形 1"/>
          <p:cNvSpPr>
            <a:spLocks noChangeArrowheads="1"/>
          </p:cNvSpPr>
          <p:nvPr/>
        </p:nvSpPr>
        <p:spPr bwMode="auto">
          <a:xfrm>
            <a:off x="1391445" y="4777317"/>
            <a:ext cx="4705349" cy="717550"/>
          </a:xfrm>
          <a:prstGeom prst="rect">
            <a:avLst/>
          </a:prstGeom>
          <a:noFill/>
          <a:ln>
            <a:noFill/>
          </a:ln>
        </p:spPr>
        <p:txBody>
          <a:bodyPr>
            <a:spAutoFit/>
          </a:bodyPr>
          <a:lstStyle/>
          <a:p>
            <a:pPr algn="just" defTabSz="1219200">
              <a:defRPr/>
            </a:pPr>
            <a:r>
              <a:rPr lang="zh-CN" altLang="en-US" sz="1335" kern="0" dirty="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cxnSp>
        <p:nvCxnSpPr>
          <p:cNvPr id="16" name="直接连接符 15"/>
          <p:cNvCxnSpPr/>
          <p:nvPr/>
        </p:nvCxnSpPr>
        <p:spPr>
          <a:xfrm flipH="1">
            <a:off x="6217445" y="2084917"/>
            <a:ext cx="1056216" cy="0"/>
          </a:xfrm>
          <a:prstGeom prst="line">
            <a:avLst/>
          </a:prstGeom>
          <a:noFill/>
          <a:ln w="6350" cap="flat" cmpd="sng" algn="ctr">
            <a:solidFill>
              <a:sysClr val="windowText" lastClr="000000">
                <a:alpha val="99000"/>
              </a:sysClr>
            </a:solidFill>
            <a:prstDash val="sysDash"/>
            <a:headEnd type="oval" w="med" len="med"/>
            <a:tailEnd type="oval" w="med" len="med"/>
          </a:ln>
          <a:effectLst/>
        </p:spPr>
      </p:cxnSp>
      <p:cxnSp>
        <p:nvCxnSpPr>
          <p:cNvPr id="17" name="直接连接符 16"/>
          <p:cNvCxnSpPr/>
          <p:nvPr/>
        </p:nvCxnSpPr>
        <p:spPr>
          <a:xfrm flipH="1">
            <a:off x="6217445" y="3054351"/>
            <a:ext cx="1056216" cy="0"/>
          </a:xfrm>
          <a:prstGeom prst="line">
            <a:avLst/>
          </a:prstGeom>
          <a:noFill/>
          <a:ln w="6350" cap="flat" cmpd="sng" algn="ctr">
            <a:solidFill>
              <a:sysClr val="windowText" lastClr="000000">
                <a:alpha val="99000"/>
              </a:sysClr>
            </a:solidFill>
            <a:prstDash val="sysDash"/>
            <a:headEnd type="oval" w="med" len="med"/>
            <a:tailEnd type="oval" w="med" len="med"/>
          </a:ln>
          <a:effectLst/>
        </p:spPr>
      </p:cxnSp>
      <p:cxnSp>
        <p:nvCxnSpPr>
          <p:cNvPr id="18" name="直接连接符 17"/>
          <p:cNvCxnSpPr/>
          <p:nvPr/>
        </p:nvCxnSpPr>
        <p:spPr>
          <a:xfrm flipH="1">
            <a:off x="6217445" y="4023784"/>
            <a:ext cx="1056216" cy="0"/>
          </a:xfrm>
          <a:prstGeom prst="line">
            <a:avLst/>
          </a:prstGeom>
          <a:noFill/>
          <a:ln w="6350" cap="flat" cmpd="sng" algn="ctr">
            <a:solidFill>
              <a:sysClr val="windowText" lastClr="000000">
                <a:alpha val="99000"/>
              </a:sysClr>
            </a:solidFill>
            <a:prstDash val="sysDash"/>
            <a:headEnd type="oval" w="med" len="med"/>
            <a:tailEnd type="oval" w="med" len="med"/>
          </a:ln>
          <a:effectLst/>
        </p:spPr>
      </p:cxnSp>
      <p:cxnSp>
        <p:nvCxnSpPr>
          <p:cNvPr id="19" name="直接连接符 18"/>
          <p:cNvCxnSpPr/>
          <p:nvPr/>
        </p:nvCxnSpPr>
        <p:spPr>
          <a:xfrm flipH="1">
            <a:off x="6217445" y="4993217"/>
            <a:ext cx="1056216" cy="0"/>
          </a:xfrm>
          <a:prstGeom prst="line">
            <a:avLst/>
          </a:prstGeom>
          <a:noFill/>
          <a:ln w="6350" cap="flat" cmpd="sng" algn="ctr">
            <a:solidFill>
              <a:sysClr val="windowText" lastClr="000000">
                <a:alpha val="99000"/>
              </a:sysClr>
            </a:solidFill>
            <a:prstDash val="sysDash"/>
            <a:headEnd type="oval" w="med" len="med"/>
            <a:tailEnd type="oval"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 presetClass="entr" presetSubtype="2"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par>
                                <p:cTn id="20" presetID="2" presetClass="entr" presetSubtype="8" fill="hold" grpId="0" nodeType="withEffect">
                                  <p:stCondLst>
                                    <p:cond delay="3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300" fill="hold"/>
                                        <p:tgtEl>
                                          <p:spTgt spid="12"/>
                                        </p:tgtEl>
                                        <p:attrNameLst>
                                          <p:attrName>ppt_x</p:attrName>
                                        </p:attrNameLst>
                                      </p:cBhvr>
                                      <p:tavLst>
                                        <p:tav tm="0">
                                          <p:val>
                                            <p:strVal val="0-#ppt_w/2"/>
                                          </p:val>
                                        </p:tav>
                                        <p:tav tm="100000">
                                          <p:val>
                                            <p:strVal val="#ppt_x"/>
                                          </p:val>
                                        </p:tav>
                                      </p:tavLst>
                                    </p:anim>
                                    <p:anim calcmode="lin" valueType="num">
                                      <p:cBhvr additive="base">
                                        <p:cTn id="23" dur="3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par>
                                <p:cTn id="28" presetID="2" presetClass="entr" presetSubtype="8" fill="hold" grpId="0" nodeType="withEffect">
                                  <p:stCondLst>
                                    <p:cond delay="3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300" fill="hold"/>
                                        <p:tgtEl>
                                          <p:spTgt spid="13"/>
                                        </p:tgtEl>
                                        <p:attrNameLst>
                                          <p:attrName>ppt_x</p:attrName>
                                        </p:attrNameLst>
                                      </p:cBhvr>
                                      <p:tavLst>
                                        <p:tav tm="0">
                                          <p:val>
                                            <p:strVal val="0-#ppt_w/2"/>
                                          </p:val>
                                        </p:tav>
                                        <p:tav tm="100000">
                                          <p:val>
                                            <p:strVal val="#ppt_x"/>
                                          </p:val>
                                        </p:tav>
                                      </p:tavLst>
                                    </p:anim>
                                    <p:anim calcmode="lin" valueType="num">
                                      <p:cBhvr additive="base">
                                        <p:cTn id="31" dur="3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
                                        <p:tgtEl>
                                          <p:spTgt spid="18"/>
                                        </p:tgtEl>
                                      </p:cBhvr>
                                    </p:animEffect>
                                  </p:childTnLst>
                                </p:cTn>
                              </p:par>
                              <p:par>
                                <p:cTn id="36" presetID="2" presetClass="entr" presetSubtype="8" fill="hold" grpId="0" nodeType="withEffect">
                                  <p:stCondLst>
                                    <p:cond delay="30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300" fill="hold"/>
                                        <p:tgtEl>
                                          <p:spTgt spid="14"/>
                                        </p:tgtEl>
                                        <p:attrNameLst>
                                          <p:attrName>ppt_x</p:attrName>
                                        </p:attrNameLst>
                                      </p:cBhvr>
                                      <p:tavLst>
                                        <p:tav tm="0">
                                          <p:val>
                                            <p:strVal val="0-#ppt_w/2"/>
                                          </p:val>
                                        </p:tav>
                                        <p:tav tm="100000">
                                          <p:val>
                                            <p:strVal val="#ppt_x"/>
                                          </p:val>
                                        </p:tav>
                                      </p:tavLst>
                                    </p:anim>
                                    <p:anim calcmode="lin" valueType="num">
                                      <p:cBhvr additive="base">
                                        <p:cTn id="39" dur="300" fill="hold"/>
                                        <p:tgtEl>
                                          <p:spTgt spid="14"/>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par>
                                <p:cTn id="44" presetID="2" presetClass="entr" presetSubtype="8" fill="hold" grpId="0" nodeType="withEffect">
                                  <p:stCondLst>
                                    <p:cond delay="30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300" fill="hold"/>
                                        <p:tgtEl>
                                          <p:spTgt spid="15"/>
                                        </p:tgtEl>
                                        <p:attrNameLst>
                                          <p:attrName>ppt_x</p:attrName>
                                        </p:attrNameLst>
                                      </p:cBhvr>
                                      <p:tavLst>
                                        <p:tav tm="0">
                                          <p:val>
                                            <p:strVal val="0-#ppt_w/2"/>
                                          </p:val>
                                        </p:tav>
                                        <p:tav tm="100000">
                                          <p:val>
                                            <p:strVal val="#ppt_x"/>
                                          </p:val>
                                        </p:tav>
                                      </p:tavLst>
                                    </p:anim>
                                    <p:anim calcmode="lin" valueType="num">
                                      <p:cBhvr additive="base">
                                        <p:cTn id="47" dur="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sp>
        <p:nvSpPr>
          <p:cNvPr id="4" name="Freeform 11"/>
          <p:cNvSpPr/>
          <p:nvPr/>
        </p:nvSpPr>
        <p:spPr bwMode="auto">
          <a:xfrm>
            <a:off x="5181992" y="2647782"/>
            <a:ext cx="1941662" cy="2000886"/>
          </a:xfrm>
          <a:custGeom>
            <a:avLst/>
            <a:gdLst>
              <a:gd name="T0" fmla="*/ 276 w 322"/>
              <a:gd name="T1" fmla="*/ 284 h 332"/>
              <a:gd name="T2" fmla="*/ 162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2" y="332"/>
                </a:cubicBezTo>
                <a:cubicBezTo>
                  <a:pt x="72" y="332"/>
                  <a:pt x="0" y="259"/>
                  <a:pt x="0" y="170"/>
                </a:cubicBezTo>
                <a:cubicBezTo>
                  <a:pt x="0" y="125"/>
                  <a:pt x="18" y="81"/>
                  <a:pt x="47" y="51"/>
                </a:cubicBezTo>
                <a:cubicBezTo>
                  <a:pt x="77" y="22"/>
                  <a:pt x="117" y="0"/>
                  <a:pt x="162" y="0"/>
                </a:cubicBezTo>
                <a:cubicBezTo>
                  <a:pt x="322" y="0"/>
                  <a:pt x="322" y="0"/>
                  <a:pt x="322" y="0"/>
                </a:cubicBezTo>
                <a:cubicBezTo>
                  <a:pt x="322" y="170"/>
                  <a:pt x="322" y="170"/>
                  <a:pt x="322" y="170"/>
                </a:cubicBezTo>
                <a:cubicBezTo>
                  <a:pt x="322" y="214"/>
                  <a:pt x="305" y="255"/>
                  <a:pt x="276" y="284"/>
                </a:cubicBezTo>
                <a:close/>
              </a:path>
            </a:pathLst>
          </a:custGeom>
          <a:gradFill>
            <a:gsLst>
              <a:gs pos="0">
                <a:srgbClr val="7B32B2"/>
              </a:gs>
              <a:gs pos="100000">
                <a:srgbClr val="401A5D"/>
              </a:gs>
            </a:gsLst>
            <a:lin ang="18900000" scaled="0"/>
          </a:gradFill>
          <a:ln>
            <a:noFill/>
          </a:ln>
          <a:effectLst/>
        </p:spPr>
        <p:txBody>
          <a:bodyPr vert="horz" wrap="square" lIns="91438" tIns="647984" rIns="91438" bIns="45719" numCol="1" anchor="t" anchorCtr="0" compatLnSpc="1"/>
          <a:lstStyle/>
          <a:p>
            <a:pPr algn="ctr">
              <a:defRPr/>
            </a:pPr>
            <a:r>
              <a:rPr lang="en-US" altLang="zh-CN" sz="7200" kern="0">
                <a:solidFill>
                  <a:sysClr val="window" lastClr="FFFFFF"/>
                </a:solidFill>
                <a:latin typeface="黑体" panose="02010609060101010101" charset="-122"/>
                <a:ea typeface="黑体" panose="02010609060101010101" charset="-122"/>
                <a:cs typeface="UKIJ Qolyazma" pitchFamily="18" charset="0"/>
              </a:rPr>
              <a:t>43</a:t>
            </a:r>
            <a:r>
              <a:rPr lang="en-US" altLang="zh-CN" sz="4000" kern="0">
                <a:solidFill>
                  <a:sysClr val="window" lastClr="FFFFFF"/>
                </a:solidFill>
                <a:latin typeface="黑体" panose="02010609060101010101" charset="-122"/>
                <a:ea typeface="黑体" panose="02010609060101010101" charset="-122"/>
                <a:cs typeface="UKIJ Qolyazma" pitchFamily="18" charset="0"/>
              </a:rPr>
              <a:t>%</a:t>
            </a:r>
            <a:endParaRPr lang="zh-CN" altLang="en-US" sz="4000" kern="0">
              <a:solidFill>
                <a:sysClr val="window" lastClr="FFFFFF"/>
              </a:solidFill>
              <a:latin typeface="黑体" panose="02010609060101010101" charset="-122"/>
              <a:ea typeface="黑体" panose="02010609060101010101" charset="-122"/>
              <a:cs typeface="UKIJ Qolyazma" pitchFamily="18" charset="0"/>
            </a:endParaRPr>
          </a:p>
        </p:txBody>
      </p:sp>
      <p:sp>
        <p:nvSpPr>
          <p:cNvPr id="5" name="Freeform 6"/>
          <p:cNvSpPr/>
          <p:nvPr/>
        </p:nvSpPr>
        <p:spPr bwMode="auto">
          <a:xfrm>
            <a:off x="2214473" y="2647782"/>
            <a:ext cx="1941662" cy="2000886"/>
          </a:xfrm>
          <a:custGeom>
            <a:avLst/>
            <a:gdLst>
              <a:gd name="T0" fmla="*/ 276 w 322"/>
              <a:gd name="T1" fmla="*/ 284 h 332"/>
              <a:gd name="T2" fmla="*/ 161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1" y="332"/>
                </a:cubicBezTo>
                <a:cubicBezTo>
                  <a:pt x="72" y="332"/>
                  <a:pt x="0" y="259"/>
                  <a:pt x="0" y="170"/>
                </a:cubicBezTo>
                <a:cubicBezTo>
                  <a:pt x="0" y="125"/>
                  <a:pt x="18" y="81"/>
                  <a:pt x="47" y="51"/>
                </a:cubicBezTo>
                <a:cubicBezTo>
                  <a:pt x="76" y="22"/>
                  <a:pt x="117" y="0"/>
                  <a:pt x="162" y="0"/>
                </a:cubicBezTo>
                <a:cubicBezTo>
                  <a:pt x="322" y="0"/>
                  <a:pt x="322" y="0"/>
                  <a:pt x="322" y="0"/>
                </a:cubicBezTo>
                <a:cubicBezTo>
                  <a:pt x="322" y="170"/>
                  <a:pt x="322" y="170"/>
                  <a:pt x="322" y="170"/>
                </a:cubicBezTo>
                <a:cubicBezTo>
                  <a:pt x="322" y="214"/>
                  <a:pt x="305" y="255"/>
                  <a:pt x="276" y="284"/>
                </a:cubicBezTo>
                <a:close/>
              </a:path>
            </a:pathLst>
          </a:custGeom>
          <a:solidFill>
            <a:srgbClr val="FF1F87"/>
          </a:solidFill>
          <a:ln>
            <a:noFill/>
          </a:ln>
          <a:effectLst/>
        </p:spPr>
        <p:txBody>
          <a:bodyPr vert="horz" wrap="square" lIns="91438" tIns="647984" rIns="91438" bIns="45719" numCol="1" anchor="t" anchorCtr="0" compatLnSpc="1"/>
          <a:lstStyle/>
          <a:p>
            <a:pPr algn="ctr">
              <a:defRPr/>
            </a:pPr>
            <a:r>
              <a:rPr lang="en-US" altLang="zh-CN" sz="7200" kern="0">
                <a:solidFill>
                  <a:sysClr val="window" lastClr="FFFFFF"/>
                </a:solidFill>
                <a:latin typeface="黑体" panose="02010609060101010101" charset="-122"/>
                <a:ea typeface="黑体" panose="02010609060101010101" charset="-122"/>
                <a:cs typeface="UKIJ Qolyazma" pitchFamily="18" charset="0"/>
              </a:rPr>
              <a:t>31</a:t>
            </a:r>
            <a:r>
              <a:rPr lang="en-US" altLang="zh-CN" sz="4000" kern="0">
                <a:solidFill>
                  <a:sysClr val="window" lastClr="FFFFFF"/>
                </a:solidFill>
                <a:latin typeface="黑体" panose="02010609060101010101" charset="-122"/>
                <a:ea typeface="黑体" panose="02010609060101010101" charset="-122"/>
                <a:cs typeface="UKIJ Qolyazma" pitchFamily="18" charset="0"/>
              </a:rPr>
              <a:t>%</a:t>
            </a:r>
            <a:endParaRPr lang="zh-CN" altLang="en-US" sz="4000" kern="0">
              <a:solidFill>
                <a:sysClr val="window" lastClr="FFFFFF"/>
              </a:solidFill>
              <a:latin typeface="黑体" panose="02010609060101010101" charset="-122"/>
              <a:ea typeface="黑体" panose="02010609060101010101" charset="-122"/>
              <a:cs typeface="UKIJ Qolyazma" pitchFamily="18" charset="0"/>
            </a:endParaRPr>
          </a:p>
        </p:txBody>
      </p:sp>
      <p:sp>
        <p:nvSpPr>
          <p:cNvPr id="7" name="Freeform 16"/>
          <p:cNvSpPr/>
          <p:nvPr/>
        </p:nvSpPr>
        <p:spPr bwMode="auto">
          <a:xfrm>
            <a:off x="8149510" y="2647782"/>
            <a:ext cx="1944216" cy="2000886"/>
          </a:xfrm>
          <a:custGeom>
            <a:avLst/>
            <a:gdLst>
              <a:gd name="T0" fmla="*/ 276 w 322"/>
              <a:gd name="T1" fmla="*/ 284 h 332"/>
              <a:gd name="T2" fmla="*/ 162 w 322"/>
              <a:gd name="T3" fmla="*/ 332 h 332"/>
              <a:gd name="T4" fmla="*/ 0 w 322"/>
              <a:gd name="T5" fmla="*/ 170 h 332"/>
              <a:gd name="T6" fmla="*/ 48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7" y="332"/>
                  <a:pt x="162" y="332"/>
                </a:cubicBezTo>
                <a:cubicBezTo>
                  <a:pt x="72" y="332"/>
                  <a:pt x="0" y="259"/>
                  <a:pt x="0" y="170"/>
                </a:cubicBezTo>
                <a:cubicBezTo>
                  <a:pt x="0" y="125"/>
                  <a:pt x="18" y="81"/>
                  <a:pt x="48" y="51"/>
                </a:cubicBezTo>
                <a:cubicBezTo>
                  <a:pt x="77" y="22"/>
                  <a:pt x="118" y="0"/>
                  <a:pt x="162" y="0"/>
                </a:cubicBezTo>
                <a:cubicBezTo>
                  <a:pt x="322" y="0"/>
                  <a:pt x="322" y="0"/>
                  <a:pt x="322" y="0"/>
                </a:cubicBezTo>
                <a:cubicBezTo>
                  <a:pt x="322" y="170"/>
                  <a:pt x="322" y="170"/>
                  <a:pt x="322" y="170"/>
                </a:cubicBezTo>
                <a:cubicBezTo>
                  <a:pt x="322" y="214"/>
                  <a:pt x="305" y="255"/>
                  <a:pt x="276" y="284"/>
                </a:cubicBezTo>
                <a:close/>
              </a:path>
            </a:pathLst>
          </a:custGeom>
          <a:solidFill>
            <a:srgbClr val="FF1F87"/>
          </a:solidFill>
          <a:ln>
            <a:noFill/>
          </a:ln>
          <a:effectLst/>
        </p:spPr>
        <p:txBody>
          <a:bodyPr vert="horz" wrap="square" lIns="91438" tIns="647984" rIns="91438" bIns="45719" numCol="1" anchor="t" anchorCtr="0" compatLnSpc="1"/>
          <a:lstStyle/>
          <a:p>
            <a:pPr algn="ctr">
              <a:defRPr/>
            </a:pPr>
            <a:r>
              <a:rPr lang="en-US" altLang="zh-CN" sz="7200" kern="0">
                <a:solidFill>
                  <a:sysClr val="window" lastClr="FFFFFF"/>
                </a:solidFill>
                <a:latin typeface="黑体" panose="02010609060101010101" charset="-122"/>
                <a:ea typeface="黑体" panose="02010609060101010101" charset="-122"/>
                <a:cs typeface="UKIJ Qolyazma" pitchFamily="18" charset="0"/>
              </a:rPr>
              <a:t>82</a:t>
            </a:r>
            <a:r>
              <a:rPr lang="en-US" altLang="zh-CN" sz="4000" kern="0">
                <a:solidFill>
                  <a:sysClr val="window" lastClr="FFFFFF"/>
                </a:solidFill>
                <a:latin typeface="黑体" panose="02010609060101010101" charset="-122"/>
                <a:ea typeface="黑体" panose="02010609060101010101" charset="-122"/>
                <a:cs typeface="UKIJ Qolyazma" pitchFamily="18" charset="0"/>
              </a:rPr>
              <a:t>%</a:t>
            </a:r>
            <a:endParaRPr lang="zh-CN" altLang="en-US" sz="4000" kern="0">
              <a:solidFill>
                <a:sysClr val="window" lastClr="FFFFFF"/>
              </a:solidFill>
              <a:latin typeface="黑体" panose="02010609060101010101" charset="-122"/>
              <a:ea typeface="黑体" panose="02010609060101010101" charset="-122"/>
              <a:cs typeface="UKIJ Qolyazma" pitchFamily="18" charset="0"/>
            </a:endParaRPr>
          </a:p>
        </p:txBody>
      </p:sp>
      <p:sp>
        <p:nvSpPr>
          <p:cNvPr id="8" name="TextBox 5"/>
          <p:cNvSpPr txBox="1"/>
          <p:nvPr/>
        </p:nvSpPr>
        <p:spPr>
          <a:xfrm>
            <a:off x="2193394" y="4664474"/>
            <a:ext cx="2086610" cy="1278890"/>
          </a:xfrm>
          <a:prstGeom prst="rect">
            <a:avLst/>
          </a:prstGeom>
          <a:noFill/>
        </p:spPr>
        <p:txBody>
          <a:bodyPr wrap="none" lIns="91438" tIns="45719" rIns="91438" bIns="45719" rtlCol="0" anchor="t">
            <a:spAutoFit/>
          </a:bodyPr>
          <a:lstStyle/>
          <a:p>
            <a:pPr algn="ctr">
              <a:lnSpc>
                <a:spcPct val="150000"/>
              </a:lnSpc>
              <a:defRPr/>
            </a:pPr>
            <a:endParaRPr lang="en-US" altLang="zh-CN" sz="700" kern="0">
              <a:solidFill>
                <a:schemeClr val="tx1"/>
              </a:solidFill>
              <a:latin typeface="黑体" panose="02010609060101010101" charset="-122"/>
              <a:ea typeface="黑体" panose="02010609060101010101" charset="-122"/>
              <a:cs typeface="华文黑体" pitchFamily="2" charset="-122"/>
            </a:endParaRPr>
          </a:p>
          <a:p>
            <a:pPr algn="ctr">
              <a:lnSpc>
                <a:spcPct val="150000"/>
              </a:lnSpc>
              <a:defRPr/>
            </a:pPr>
            <a:r>
              <a:rPr lang="zh-CN" altLang="en-US" sz="1500" kern="0">
                <a:solidFill>
                  <a:schemeClr val="tx1"/>
                </a:solidFill>
                <a:latin typeface="黑体" panose="02010609060101010101" charset="-122"/>
                <a:ea typeface="黑体" panose="02010609060101010101" charset="-122"/>
                <a:cs typeface="华文黑体" pitchFamily="2" charset="-122"/>
              </a:rPr>
              <a:t>单击添加文本单击添加</a:t>
            </a:r>
          </a:p>
          <a:p>
            <a:pPr algn="ctr">
              <a:lnSpc>
                <a:spcPct val="150000"/>
              </a:lnSpc>
              <a:defRPr/>
            </a:pPr>
            <a:r>
              <a:rPr lang="zh-CN" altLang="en-US" sz="1500" kern="0">
                <a:solidFill>
                  <a:schemeClr val="tx1"/>
                </a:solidFill>
                <a:latin typeface="黑体" panose="02010609060101010101" charset="-122"/>
                <a:ea typeface="黑体" panose="02010609060101010101" charset="-122"/>
                <a:cs typeface="华文黑体" pitchFamily="2" charset="-122"/>
              </a:rPr>
              <a:t>文本单击添加文本单击</a:t>
            </a:r>
          </a:p>
          <a:p>
            <a:pPr algn="ctr">
              <a:lnSpc>
                <a:spcPct val="150000"/>
              </a:lnSpc>
              <a:defRPr/>
            </a:pPr>
            <a:r>
              <a:rPr lang="zh-CN" altLang="en-US" sz="1500" kern="0">
                <a:solidFill>
                  <a:schemeClr val="tx1"/>
                </a:solidFill>
                <a:latin typeface="黑体" panose="02010609060101010101" charset="-122"/>
                <a:ea typeface="黑体" panose="02010609060101010101" charset="-122"/>
                <a:cs typeface="华文黑体" pitchFamily="2" charset="-122"/>
              </a:rPr>
              <a:t>添加文本单击添加文本</a:t>
            </a:r>
          </a:p>
        </p:txBody>
      </p:sp>
      <p:sp>
        <p:nvSpPr>
          <p:cNvPr id="9" name="TextBox 6"/>
          <p:cNvSpPr txBox="1"/>
          <p:nvPr/>
        </p:nvSpPr>
        <p:spPr>
          <a:xfrm>
            <a:off x="5059172" y="4664474"/>
            <a:ext cx="2108266" cy="1292660"/>
          </a:xfrm>
          <a:prstGeom prst="rect">
            <a:avLst/>
          </a:prstGeom>
          <a:noFill/>
        </p:spPr>
        <p:txBody>
          <a:bodyPr wrap="none" lIns="91438" tIns="45719" rIns="91438" bIns="45719" rtlCol="0" anchor="t">
            <a:spAutoFit/>
          </a:bodyPr>
          <a:lstStyle/>
          <a:p>
            <a:pPr algn="ctr">
              <a:lnSpc>
                <a:spcPct val="150000"/>
              </a:lnSpc>
              <a:defRPr/>
            </a:pPr>
            <a:endParaRPr lang="en-US" altLang="zh-CN" sz="700" kern="0">
              <a:solidFill>
                <a:schemeClr val="tx1"/>
              </a:solidFill>
              <a:latin typeface="黑体" panose="02010609060101010101" charset="-122"/>
              <a:ea typeface="黑体" panose="02010609060101010101" charset="-122"/>
              <a:cs typeface="华文黑体" pitchFamily="2" charset="-122"/>
            </a:endParaRPr>
          </a:p>
          <a:p>
            <a:pPr algn="ctr">
              <a:lnSpc>
                <a:spcPct val="150000"/>
              </a:lnSpc>
              <a:defRPr/>
            </a:pPr>
            <a:r>
              <a:rPr lang="zh-CN" altLang="en-US" sz="1500" kern="0">
                <a:solidFill>
                  <a:schemeClr val="tx1"/>
                </a:solidFill>
                <a:latin typeface="黑体" panose="02010609060101010101" charset="-122"/>
                <a:ea typeface="黑体" panose="02010609060101010101" charset="-122"/>
                <a:cs typeface="华文黑体" pitchFamily="2" charset="-122"/>
              </a:rPr>
              <a:t>单击添加文本单击添加</a:t>
            </a:r>
          </a:p>
          <a:p>
            <a:pPr algn="ctr">
              <a:lnSpc>
                <a:spcPct val="150000"/>
              </a:lnSpc>
              <a:defRPr/>
            </a:pPr>
            <a:r>
              <a:rPr lang="zh-CN" altLang="en-US" sz="1500" kern="0">
                <a:solidFill>
                  <a:schemeClr val="tx1"/>
                </a:solidFill>
                <a:latin typeface="黑体" panose="02010609060101010101" charset="-122"/>
                <a:ea typeface="黑体" panose="02010609060101010101" charset="-122"/>
                <a:cs typeface="华文黑体" pitchFamily="2" charset="-122"/>
              </a:rPr>
              <a:t>文本单击添加文本单击</a:t>
            </a:r>
          </a:p>
          <a:p>
            <a:pPr algn="ctr">
              <a:lnSpc>
                <a:spcPct val="150000"/>
              </a:lnSpc>
              <a:defRPr/>
            </a:pPr>
            <a:r>
              <a:rPr lang="zh-CN" altLang="en-US" sz="1500" kern="0">
                <a:solidFill>
                  <a:schemeClr val="tx1"/>
                </a:solidFill>
                <a:latin typeface="黑体" panose="02010609060101010101" charset="-122"/>
                <a:ea typeface="黑体" panose="02010609060101010101" charset="-122"/>
                <a:cs typeface="华文黑体" pitchFamily="2" charset="-122"/>
              </a:rPr>
              <a:t>添加文本单击添加文本</a:t>
            </a:r>
          </a:p>
        </p:txBody>
      </p:sp>
      <p:sp>
        <p:nvSpPr>
          <p:cNvPr id="10" name="TextBox 7"/>
          <p:cNvSpPr txBox="1"/>
          <p:nvPr/>
        </p:nvSpPr>
        <p:spPr>
          <a:xfrm>
            <a:off x="8083509" y="4664474"/>
            <a:ext cx="2108266" cy="1292660"/>
          </a:xfrm>
          <a:prstGeom prst="rect">
            <a:avLst/>
          </a:prstGeom>
          <a:noFill/>
        </p:spPr>
        <p:txBody>
          <a:bodyPr wrap="none" lIns="91438" tIns="45719" rIns="91438" bIns="45719" rtlCol="0" anchor="t">
            <a:spAutoFit/>
          </a:bodyPr>
          <a:lstStyle/>
          <a:p>
            <a:pPr algn="ctr">
              <a:lnSpc>
                <a:spcPct val="150000"/>
              </a:lnSpc>
              <a:defRPr/>
            </a:pPr>
            <a:endParaRPr lang="en-US" altLang="zh-CN" sz="700" kern="0">
              <a:solidFill>
                <a:schemeClr val="tx1"/>
              </a:solidFill>
              <a:latin typeface="黑体" panose="02010609060101010101" charset="-122"/>
              <a:ea typeface="黑体" panose="02010609060101010101" charset="-122"/>
              <a:cs typeface="华文黑体" pitchFamily="2" charset="-122"/>
            </a:endParaRPr>
          </a:p>
          <a:p>
            <a:pPr algn="ctr">
              <a:lnSpc>
                <a:spcPct val="150000"/>
              </a:lnSpc>
              <a:defRPr/>
            </a:pPr>
            <a:r>
              <a:rPr lang="zh-CN" altLang="en-US" sz="1500" kern="0">
                <a:solidFill>
                  <a:schemeClr val="tx1"/>
                </a:solidFill>
                <a:latin typeface="黑体" panose="02010609060101010101" charset="-122"/>
                <a:ea typeface="黑体" panose="02010609060101010101" charset="-122"/>
                <a:cs typeface="华文黑体" pitchFamily="2" charset="-122"/>
              </a:rPr>
              <a:t>单击添加文本单击添加</a:t>
            </a:r>
          </a:p>
          <a:p>
            <a:pPr algn="ctr">
              <a:lnSpc>
                <a:spcPct val="150000"/>
              </a:lnSpc>
              <a:defRPr/>
            </a:pPr>
            <a:r>
              <a:rPr lang="zh-CN" altLang="en-US" sz="1500" kern="0">
                <a:solidFill>
                  <a:schemeClr val="tx1"/>
                </a:solidFill>
                <a:latin typeface="黑体" panose="02010609060101010101" charset="-122"/>
                <a:ea typeface="黑体" panose="02010609060101010101" charset="-122"/>
                <a:cs typeface="华文黑体" pitchFamily="2" charset="-122"/>
              </a:rPr>
              <a:t>文本单击添加文本单击</a:t>
            </a:r>
          </a:p>
          <a:p>
            <a:pPr algn="ctr">
              <a:lnSpc>
                <a:spcPct val="150000"/>
              </a:lnSpc>
              <a:defRPr/>
            </a:pPr>
            <a:r>
              <a:rPr lang="zh-CN" altLang="en-US" sz="1500" kern="0">
                <a:solidFill>
                  <a:schemeClr val="tx1"/>
                </a:solidFill>
                <a:latin typeface="黑体" panose="02010609060101010101" charset="-122"/>
                <a:ea typeface="黑体" panose="02010609060101010101" charset="-122"/>
                <a:cs typeface="华文黑体" pitchFamily="2" charset="-122"/>
              </a:rPr>
              <a:t>添加文本单击添加文本</a:t>
            </a:r>
          </a:p>
        </p:txBody>
      </p:sp>
      <p:sp>
        <p:nvSpPr>
          <p:cNvPr id="11" name="TextBox 8"/>
          <p:cNvSpPr txBox="1"/>
          <p:nvPr/>
        </p:nvSpPr>
        <p:spPr>
          <a:xfrm>
            <a:off x="2637894" y="1998453"/>
            <a:ext cx="1197610" cy="394970"/>
          </a:xfrm>
          <a:prstGeom prst="rect">
            <a:avLst/>
          </a:prstGeom>
          <a:noFill/>
        </p:spPr>
        <p:txBody>
          <a:bodyPr wrap="none" lIns="91438" tIns="45719" rIns="91438" bIns="45719" rtlCol="0">
            <a:spAutoFit/>
          </a:bodyPr>
          <a:lstStyle/>
          <a:p>
            <a:pPr algn="ctr">
              <a:defRPr/>
            </a:pPr>
            <a:r>
              <a:rPr lang="zh-CN" altLang="en-US" sz="2000" kern="0" dirty="0">
                <a:solidFill>
                  <a:schemeClr val="tx1"/>
                </a:solidFill>
                <a:latin typeface="黑体" panose="02010609060101010101" charset="-122"/>
                <a:ea typeface="黑体" panose="02010609060101010101" charset="-122"/>
                <a:cs typeface="华文黑体" pitchFamily="2" charset="-122"/>
              </a:rPr>
              <a:t>添加标题</a:t>
            </a:r>
          </a:p>
        </p:txBody>
      </p:sp>
      <p:sp>
        <p:nvSpPr>
          <p:cNvPr id="12" name="TextBox 9"/>
          <p:cNvSpPr txBox="1"/>
          <p:nvPr/>
        </p:nvSpPr>
        <p:spPr>
          <a:xfrm>
            <a:off x="5745786" y="1998453"/>
            <a:ext cx="1210273" cy="400203"/>
          </a:xfrm>
          <a:prstGeom prst="rect">
            <a:avLst/>
          </a:prstGeom>
          <a:noFill/>
        </p:spPr>
        <p:txBody>
          <a:bodyPr wrap="none" lIns="91438" tIns="45719" rIns="91438" bIns="45719" rtlCol="0">
            <a:spAutoFit/>
          </a:bodyPr>
          <a:lstStyle/>
          <a:p>
            <a:pPr algn="ctr">
              <a:defRPr/>
            </a:pPr>
            <a:r>
              <a:rPr lang="zh-CN" altLang="en-US" sz="2000" kern="0">
                <a:solidFill>
                  <a:schemeClr val="tx1"/>
                </a:solidFill>
                <a:latin typeface="黑体" panose="02010609060101010101" charset="-122"/>
                <a:ea typeface="黑体" panose="02010609060101010101" charset="-122"/>
                <a:cs typeface="华文黑体" pitchFamily="2" charset="-122"/>
              </a:rPr>
              <a:t>添加标题</a:t>
            </a:r>
          </a:p>
        </p:txBody>
      </p:sp>
      <p:sp>
        <p:nvSpPr>
          <p:cNvPr id="13" name="TextBox 10"/>
          <p:cNvSpPr txBox="1"/>
          <p:nvPr/>
        </p:nvSpPr>
        <p:spPr>
          <a:xfrm>
            <a:off x="8746646" y="1998453"/>
            <a:ext cx="1210273" cy="400203"/>
          </a:xfrm>
          <a:prstGeom prst="rect">
            <a:avLst/>
          </a:prstGeom>
          <a:noFill/>
        </p:spPr>
        <p:txBody>
          <a:bodyPr wrap="none" lIns="91438" tIns="45719" rIns="91438" bIns="45719" rtlCol="0">
            <a:spAutoFit/>
          </a:bodyPr>
          <a:lstStyle/>
          <a:p>
            <a:pPr algn="ctr">
              <a:defRPr/>
            </a:pPr>
            <a:r>
              <a:rPr lang="zh-CN" altLang="en-US" sz="2000" kern="0">
                <a:solidFill>
                  <a:schemeClr val="tx1"/>
                </a:solidFill>
                <a:latin typeface="黑体" panose="02010609060101010101" charset="-122"/>
                <a:ea typeface="黑体" panose="02010609060101010101" charset="-122"/>
                <a:cs typeface="华文黑体"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4" grpId="0" bldLvl="0" animBg="1"/>
      <p:bldP spid="5" grpId="0" animBg="1"/>
      <p:bldP spid="7" grpId="0" animBg="1"/>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grpSp>
        <p:nvGrpSpPr>
          <p:cNvPr id="4" name="组合 3"/>
          <p:cNvGrpSpPr/>
          <p:nvPr/>
        </p:nvGrpSpPr>
        <p:grpSpPr>
          <a:xfrm>
            <a:off x="1170052" y="2469465"/>
            <a:ext cx="2453054" cy="2655463"/>
            <a:chOff x="877653" y="1851670"/>
            <a:chExt cx="1840030" cy="1991136"/>
          </a:xfrm>
        </p:grpSpPr>
        <p:sp>
          <p:nvSpPr>
            <p:cNvPr id="5" name="Flowchart: Manual Input 11"/>
            <p:cNvSpPr/>
            <p:nvPr/>
          </p:nvSpPr>
          <p:spPr>
            <a:xfrm>
              <a:off x="877653" y="1851670"/>
              <a:ext cx="1840030" cy="1144329"/>
            </a:xfrm>
            <a:prstGeom prst="flowChartManualInput">
              <a:avLst/>
            </a:prstGeom>
            <a:gradFill>
              <a:gsLst>
                <a:gs pos="0">
                  <a:srgbClr val="7B32B2"/>
                </a:gs>
                <a:gs pos="100000">
                  <a:srgbClr val="401A5D"/>
                </a:gs>
              </a:gsLst>
              <a:lin ang="18900000" scaled="0"/>
            </a:gra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ea typeface="微软雅黑" panose="020B0503020204020204" pitchFamily="34" charset="-122"/>
              </a:endParaRPr>
            </a:p>
          </p:txBody>
        </p:sp>
        <p:sp>
          <p:nvSpPr>
            <p:cNvPr id="7" name="KSO_Shape"/>
            <p:cNvSpPr/>
            <p:nvPr/>
          </p:nvSpPr>
          <p:spPr bwMode="auto">
            <a:xfrm>
              <a:off x="1440480" y="2223700"/>
              <a:ext cx="714375" cy="495300"/>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nvGrpSpPr>
            <p:cNvPr id="8" name="组合 7"/>
            <p:cNvGrpSpPr/>
            <p:nvPr/>
          </p:nvGrpSpPr>
          <p:grpSpPr>
            <a:xfrm>
              <a:off x="971600" y="3130828"/>
              <a:ext cx="1584176" cy="711978"/>
              <a:chOff x="467544" y="2715766"/>
              <a:chExt cx="1584176" cy="711978"/>
            </a:xfrm>
          </p:grpSpPr>
          <p:sp>
            <p:nvSpPr>
              <p:cNvPr id="9" name="文本框 59"/>
              <p:cNvSpPr txBox="1"/>
              <p:nvPr/>
            </p:nvSpPr>
            <p:spPr>
              <a:xfrm>
                <a:off x="467544" y="2715766"/>
                <a:ext cx="1569470" cy="25385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请在此输入你的标题</a:t>
                </a:r>
              </a:p>
            </p:txBody>
          </p:sp>
          <p:sp>
            <p:nvSpPr>
              <p:cNvPr id="10" name="文本框 8"/>
              <p:cNvSpPr txBox="1"/>
              <p:nvPr/>
            </p:nvSpPr>
            <p:spPr>
              <a:xfrm>
                <a:off x="469824" y="3075806"/>
                <a:ext cx="1581896" cy="35193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请在此输入你的文字内容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请在此输入你的文字内容</a:t>
                </a:r>
              </a:p>
            </p:txBody>
          </p:sp>
        </p:grpSp>
      </p:grpSp>
      <p:grpSp>
        <p:nvGrpSpPr>
          <p:cNvPr id="11" name="组合 10"/>
          <p:cNvGrpSpPr/>
          <p:nvPr/>
        </p:nvGrpSpPr>
        <p:grpSpPr>
          <a:xfrm>
            <a:off x="3597932" y="2469465"/>
            <a:ext cx="2516323" cy="2655463"/>
            <a:chOff x="2698800" y="1851670"/>
            <a:chExt cx="1887488" cy="1991136"/>
          </a:xfrm>
        </p:grpSpPr>
        <p:sp>
          <p:nvSpPr>
            <p:cNvPr id="12" name="Flowchart: Manual Input 11"/>
            <p:cNvSpPr/>
            <p:nvPr/>
          </p:nvSpPr>
          <p:spPr>
            <a:xfrm flipH="1">
              <a:off x="2746258" y="1851670"/>
              <a:ext cx="1840030" cy="1144329"/>
            </a:xfrm>
            <a:prstGeom prst="flowChartManualInput">
              <a:avLst/>
            </a:prstGeom>
            <a:solidFill>
              <a:srgbClr val="FF1F87"/>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ea typeface="微软雅黑" panose="020B0503020204020204" pitchFamily="34" charset="-122"/>
              </a:endParaRPr>
            </a:p>
          </p:txBody>
        </p:sp>
        <p:sp>
          <p:nvSpPr>
            <p:cNvPr id="13" name="KSO_Shape"/>
            <p:cNvSpPr/>
            <p:nvPr/>
          </p:nvSpPr>
          <p:spPr bwMode="auto">
            <a:xfrm>
              <a:off x="3280510" y="2181687"/>
              <a:ext cx="770537" cy="57276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ysClr val="window" lastClr="FFFFFF"/>
            </a:solidFill>
            <a:ln>
              <a:noFill/>
            </a:ln>
          </p:spPr>
          <p:txBody>
            <a:bodyPr lIns="51435" tIns="25718" rIns="51435" bIns="40500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endParaRPr>
            </a:p>
          </p:txBody>
        </p:sp>
        <p:grpSp>
          <p:nvGrpSpPr>
            <p:cNvPr id="14" name="组合 13"/>
            <p:cNvGrpSpPr/>
            <p:nvPr/>
          </p:nvGrpSpPr>
          <p:grpSpPr>
            <a:xfrm>
              <a:off x="2698800" y="3130828"/>
              <a:ext cx="1584176" cy="711978"/>
              <a:chOff x="467544" y="2715766"/>
              <a:chExt cx="1584176" cy="711978"/>
            </a:xfrm>
          </p:grpSpPr>
          <p:sp>
            <p:nvSpPr>
              <p:cNvPr id="15" name="文本框 59"/>
              <p:cNvSpPr txBox="1"/>
              <p:nvPr/>
            </p:nvSpPr>
            <p:spPr>
              <a:xfrm>
                <a:off x="467544" y="2715766"/>
                <a:ext cx="1569470" cy="25385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请在此输入你的标题</a:t>
                </a:r>
              </a:p>
            </p:txBody>
          </p:sp>
          <p:sp>
            <p:nvSpPr>
              <p:cNvPr id="16" name="文本框 8"/>
              <p:cNvSpPr txBox="1"/>
              <p:nvPr/>
            </p:nvSpPr>
            <p:spPr>
              <a:xfrm>
                <a:off x="469824" y="3075806"/>
                <a:ext cx="1581896" cy="35193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请在此输入你的文字内容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请在此输入你的文字内容</a:t>
                </a:r>
              </a:p>
            </p:txBody>
          </p:sp>
        </p:grpSp>
      </p:grpSp>
      <p:grpSp>
        <p:nvGrpSpPr>
          <p:cNvPr id="17" name="组合 16"/>
          <p:cNvGrpSpPr/>
          <p:nvPr/>
        </p:nvGrpSpPr>
        <p:grpSpPr>
          <a:xfrm>
            <a:off x="6152350" y="2469466"/>
            <a:ext cx="2453054" cy="2666755"/>
            <a:chOff x="4614863" y="1851670"/>
            <a:chExt cx="1840030" cy="1999603"/>
          </a:xfrm>
        </p:grpSpPr>
        <p:sp>
          <p:nvSpPr>
            <p:cNvPr id="18" name="Flowchart: Manual Input 11"/>
            <p:cNvSpPr/>
            <p:nvPr/>
          </p:nvSpPr>
          <p:spPr>
            <a:xfrm>
              <a:off x="4614863" y="1851670"/>
              <a:ext cx="1840030" cy="1144329"/>
            </a:xfrm>
            <a:prstGeom prst="flowChartManualInput">
              <a:avLst/>
            </a:prstGeom>
            <a:gradFill>
              <a:gsLst>
                <a:gs pos="0">
                  <a:srgbClr val="7B32B2"/>
                </a:gs>
                <a:gs pos="100000">
                  <a:srgbClr val="401A5D"/>
                </a:gs>
              </a:gsLst>
              <a:lin ang="18900000" scaled="0"/>
            </a:gra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ea typeface="微软雅黑" panose="020B0503020204020204" pitchFamily="34" charset="-122"/>
              </a:endParaRPr>
            </a:p>
          </p:txBody>
        </p:sp>
        <p:sp>
          <p:nvSpPr>
            <p:cNvPr id="19" name="KSO_Shape"/>
            <p:cNvSpPr/>
            <p:nvPr/>
          </p:nvSpPr>
          <p:spPr bwMode="auto">
            <a:xfrm>
              <a:off x="5231947" y="2151076"/>
              <a:ext cx="605820" cy="637705"/>
            </a:xfrm>
            <a:custGeom>
              <a:avLst/>
              <a:gdLst>
                <a:gd name="T0" fmla="*/ 220084 w 5831"/>
                <a:gd name="T1" fmla="*/ 628278 h 6140"/>
                <a:gd name="T2" fmla="*/ 273475 w 5831"/>
                <a:gd name="T3" fmla="*/ 882691 h 6140"/>
                <a:gd name="T4" fmla="*/ 273475 w 5831"/>
                <a:gd name="T5" fmla="*/ 0 h 6140"/>
                <a:gd name="T6" fmla="*/ 1186406 w 5831"/>
                <a:gd name="T7" fmla="*/ 0 h 6140"/>
                <a:gd name="T8" fmla="*/ 1206272 w 5831"/>
                <a:gd name="T9" fmla="*/ 4964 h 6140"/>
                <a:gd name="T10" fmla="*/ 1543072 w 5831"/>
                <a:gd name="T11" fmla="*/ 177779 h 6140"/>
                <a:gd name="T12" fmla="*/ 1543072 w 5831"/>
                <a:gd name="T13" fmla="*/ 882691 h 6140"/>
                <a:gd name="T14" fmla="*/ 1595532 w 5831"/>
                <a:gd name="T15" fmla="*/ 628278 h 6140"/>
                <a:gd name="T16" fmla="*/ 1768433 w 5831"/>
                <a:gd name="T17" fmla="*/ 628278 h 6140"/>
                <a:gd name="T18" fmla="*/ 1777435 w 5831"/>
                <a:gd name="T19" fmla="*/ 685366 h 6140"/>
                <a:gd name="T20" fmla="*/ 1785506 w 5831"/>
                <a:gd name="T21" fmla="*/ 742143 h 6140"/>
                <a:gd name="T22" fmla="*/ 1792335 w 5831"/>
                <a:gd name="T23" fmla="*/ 799231 h 6140"/>
                <a:gd name="T24" fmla="*/ 1798233 w 5831"/>
                <a:gd name="T25" fmla="*/ 856009 h 6140"/>
                <a:gd name="T26" fmla="*/ 1803200 w 5831"/>
                <a:gd name="T27" fmla="*/ 912787 h 6140"/>
                <a:gd name="T28" fmla="*/ 1806614 w 5831"/>
                <a:gd name="T29" fmla="*/ 969564 h 6140"/>
                <a:gd name="T30" fmla="*/ 1808787 w 5831"/>
                <a:gd name="T31" fmla="*/ 1026342 h 6140"/>
                <a:gd name="T32" fmla="*/ 1810029 w 5831"/>
                <a:gd name="T33" fmla="*/ 1083430 h 6140"/>
                <a:gd name="T34" fmla="*/ 1810029 w 5831"/>
                <a:gd name="T35" fmla="*/ 1140208 h 6140"/>
                <a:gd name="T36" fmla="*/ 1808167 w 5831"/>
                <a:gd name="T37" fmla="*/ 1196985 h 6140"/>
                <a:gd name="T38" fmla="*/ 1805373 w 5831"/>
                <a:gd name="T39" fmla="*/ 1254073 h 6140"/>
                <a:gd name="T40" fmla="*/ 1801027 w 5831"/>
                <a:gd name="T41" fmla="*/ 1310541 h 6140"/>
                <a:gd name="T42" fmla="*/ 1795129 w 5831"/>
                <a:gd name="T43" fmla="*/ 1367629 h 6140"/>
                <a:gd name="T44" fmla="*/ 1787679 w 5831"/>
                <a:gd name="T45" fmla="*/ 1424406 h 6140"/>
                <a:gd name="T46" fmla="*/ 1778677 w 5831"/>
                <a:gd name="T47" fmla="*/ 1481184 h 6140"/>
                <a:gd name="T48" fmla="*/ 1768433 w 5831"/>
                <a:gd name="T49" fmla="*/ 1538272 h 6140"/>
                <a:gd name="T50" fmla="*/ 1543072 w 5831"/>
                <a:gd name="T51" fmla="*/ 1905000 h 6140"/>
                <a:gd name="T52" fmla="*/ 273475 w 5831"/>
                <a:gd name="T53" fmla="*/ 1905000 h 6140"/>
                <a:gd name="T54" fmla="*/ 53081 w 5831"/>
                <a:gd name="T55" fmla="*/ 1538272 h 6140"/>
                <a:gd name="T56" fmla="*/ 46562 w 5831"/>
                <a:gd name="T57" fmla="*/ 1510038 h 6140"/>
                <a:gd name="T58" fmla="*/ 35077 w 5831"/>
                <a:gd name="T59" fmla="*/ 1454191 h 6140"/>
                <a:gd name="T60" fmla="*/ 25144 w 5831"/>
                <a:gd name="T61" fmla="*/ 1398034 h 6140"/>
                <a:gd name="T62" fmla="*/ 16762 w 5831"/>
                <a:gd name="T63" fmla="*/ 1341877 h 6140"/>
                <a:gd name="T64" fmla="*/ 10244 w 5831"/>
                <a:gd name="T65" fmla="*/ 1285410 h 6140"/>
                <a:gd name="T66" fmla="*/ 5277 w 5831"/>
                <a:gd name="T67" fmla="*/ 1228632 h 6140"/>
                <a:gd name="T68" fmla="*/ 1862 w 5831"/>
                <a:gd name="T69" fmla="*/ 1172475 h 6140"/>
                <a:gd name="T70" fmla="*/ 310 w 5831"/>
                <a:gd name="T71" fmla="*/ 1115697 h 6140"/>
                <a:gd name="T72" fmla="*/ 310 w 5831"/>
                <a:gd name="T73" fmla="*/ 1058609 h 6140"/>
                <a:gd name="T74" fmla="*/ 1862 w 5831"/>
                <a:gd name="T75" fmla="*/ 1001831 h 6140"/>
                <a:gd name="T76" fmla="*/ 4967 w 5831"/>
                <a:gd name="T77" fmla="*/ 944433 h 6140"/>
                <a:gd name="T78" fmla="*/ 9933 w 5831"/>
                <a:gd name="T79" fmla="*/ 887345 h 6140"/>
                <a:gd name="T80" fmla="*/ 16762 w 5831"/>
                <a:gd name="T81" fmla="*/ 829947 h 6140"/>
                <a:gd name="T82" fmla="*/ 25144 w 5831"/>
                <a:gd name="T83" fmla="*/ 772549 h 6140"/>
                <a:gd name="T84" fmla="*/ 34766 w 5831"/>
                <a:gd name="T85" fmla="*/ 715151 h 6140"/>
                <a:gd name="T86" fmla="*/ 46562 w 5831"/>
                <a:gd name="T87" fmla="*/ 657442 h 6140"/>
                <a:gd name="T88" fmla="*/ 53081 w 5831"/>
                <a:gd name="T89" fmla="*/ 628278 h 6140"/>
                <a:gd name="T90" fmla="*/ 398262 w 5831"/>
                <a:gd name="T91" fmla="*/ 1356459 h 6140"/>
                <a:gd name="T92" fmla="*/ 1418596 w 5831"/>
                <a:gd name="T93" fmla="*/ 1780896 h 6140"/>
                <a:gd name="T94" fmla="*/ 1418596 w 5831"/>
                <a:gd name="T95" fmla="*/ 1356459 h 6140"/>
                <a:gd name="T96" fmla="*/ 1424804 w 5831"/>
                <a:gd name="T97" fmla="*/ 882691 h 6140"/>
                <a:gd name="T98" fmla="*/ 1176472 w 5831"/>
                <a:gd name="T99" fmla="*/ 124104 h 6140"/>
                <a:gd name="T100" fmla="*/ 398262 w 5831"/>
                <a:gd name="T101" fmla="*/ 882691 h 6140"/>
                <a:gd name="T102" fmla="*/ 1395625 w 5831"/>
                <a:gd name="T103" fmla="*/ 1030065 h 6140"/>
                <a:gd name="T104" fmla="*/ 1457087 w 5831"/>
                <a:gd name="T105" fmla="*/ 1113525 h 6140"/>
                <a:gd name="T106" fmla="*/ 1595532 w 5831"/>
                <a:gd name="T107" fmla="*/ 1113525 h 6140"/>
                <a:gd name="T108" fmla="*/ 1543072 w 5831"/>
                <a:gd name="T109" fmla="*/ 1030065 h 6140"/>
                <a:gd name="T110" fmla="*/ 1395625 w 5831"/>
                <a:gd name="T111" fmla="*/ 1030065 h 6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1" h="6140">
                  <a:moveTo>
                    <a:pt x="171" y="2025"/>
                  </a:moveTo>
                  <a:lnTo>
                    <a:pt x="709" y="2025"/>
                  </a:lnTo>
                  <a:lnTo>
                    <a:pt x="709" y="2845"/>
                  </a:lnTo>
                  <a:lnTo>
                    <a:pt x="881" y="2845"/>
                  </a:lnTo>
                  <a:lnTo>
                    <a:pt x="881" y="138"/>
                  </a:lnTo>
                  <a:lnTo>
                    <a:pt x="881" y="0"/>
                  </a:lnTo>
                  <a:lnTo>
                    <a:pt x="1021" y="0"/>
                  </a:lnTo>
                  <a:lnTo>
                    <a:pt x="3822" y="0"/>
                  </a:lnTo>
                  <a:lnTo>
                    <a:pt x="3855" y="0"/>
                  </a:lnTo>
                  <a:lnTo>
                    <a:pt x="3886" y="16"/>
                  </a:lnTo>
                  <a:lnTo>
                    <a:pt x="4896" y="535"/>
                  </a:lnTo>
                  <a:lnTo>
                    <a:pt x="4971" y="573"/>
                  </a:lnTo>
                  <a:lnTo>
                    <a:pt x="4971" y="658"/>
                  </a:lnTo>
                  <a:lnTo>
                    <a:pt x="4971" y="2845"/>
                  </a:lnTo>
                  <a:lnTo>
                    <a:pt x="5140" y="2845"/>
                  </a:lnTo>
                  <a:lnTo>
                    <a:pt x="5140" y="2025"/>
                  </a:lnTo>
                  <a:lnTo>
                    <a:pt x="5697" y="2025"/>
                  </a:lnTo>
                  <a:lnTo>
                    <a:pt x="5712" y="2117"/>
                  </a:lnTo>
                  <a:lnTo>
                    <a:pt x="5726" y="2209"/>
                  </a:lnTo>
                  <a:lnTo>
                    <a:pt x="5739" y="2301"/>
                  </a:lnTo>
                  <a:lnTo>
                    <a:pt x="5752" y="2392"/>
                  </a:lnTo>
                  <a:lnTo>
                    <a:pt x="5764" y="2483"/>
                  </a:lnTo>
                  <a:lnTo>
                    <a:pt x="5774" y="2576"/>
                  </a:lnTo>
                  <a:lnTo>
                    <a:pt x="5784" y="2667"/>
                  </a:lnTo>
                  <a:lnTo>
                    <a:pt x="5793" y="2759"/>
                  </a:lnTo>
                  <a:lnTo>
                    <a:pt x="5802" y="2850"/>
                  </a:lnTo>
                  <a:lnTo>
                    <a:pt x="5809" y="2942"/>
                  </a:lnTo>
                  <a:lnTo>
                    <a:pt x="5815" y="3034"/>
                  </a:lnTo>
                  <a:lnTo>
                    <a:pt x="5820" y="3125"/>
                  </a:lnTo>
                  <a:lnTo>
                    <a:pt x="5824" y="3217"/>
                  </a:lnTo>
                  <a:lnTo>
                    <a:pt x="5827" y="3308"/>
                  </a:lnTo>
                  <a:lnTo>
                    <a:pt x="5830" y="3400"/>
                  </a:lnTo>
                  <a:lnTo>
                    <a:pt x="5831" y="3492"/>
                  </a:lnTo>
                  <a:lnTo>
                    <a:pt x="5831" y="3584"/>
                  </a:lnTo>
                  <a:lnTo>
                    <a:pt x="5831" y="3675"/>
                  </a:lnTo>
                  <a:lnTo>
                    <a:pt x="5829" y="3766"/>
                  </a:lnTo>
                  <a:lnTo>
                    <a:pt x="5825" y="3858"/>
                  </a:lnTo>
                  <a:lnTo>
                    <a:pt x="5821" y="3950"/>
                  </a:lnTo>
                  <a:lnTo>
                    <a:pt x="5816" y="4042"/>
                  </a:lnTo>
                  <a:lnTo>
                    <a:pt x="5810" y="4133"/>
                  </a:lnTo>
                  <a:lnTo>
                    <a:pt x="5802" y="4224"/>
                  </a:lnTo>
                  <a:lnTo>
                    <a:pt x="5793" y="4316"/>
                  </a:lnTo>
                  <a:lnTo>
                    <a:pt x="5783" y="4408"/>
                  </a:lnTo>
                  <a:lnTo>
                    <a:pt x="5772" y="4500"/>
                  </a:lnTo>
                  <a:lnTo>
                    <a:pt x="5759" y="4591"/>
                  </a:lnTo>
                  <a:lnTo>
                    <a:pt x="5745" y="4682"/>
                  </a:lnTo>
                  <a:lnTo>
                    <a:pt x="5730" y="4774"/>
                  </a:lnTo>
                  <a:lnTo>
                    <a:pt x="5714" y="4866"/>
                  </a:lnTo>
                  <a:lnTo>
                    <a:pt x="5697" y="4958"/>
                  </a:lnTo>
                  <a:lnTo>
                    <a:pt x="4971" y="4958"/>
                  </a:lnTo>
                  <a:lnTo>
                    <a:pt x="4971" y="6140"/>
                  </a:lnTo>
                  <a:lnTo>
                    <a:pt x="881" y="6140"/>
                  </a:lnTo>
                  <a:lnTo>
                    <a:pt x="881" y="4958"/>
                  </a:lnTo>
                  <a:lnTo>
                    <a:pt x="171" y="4958"/>
                  </a:lnTo>
                  <a:lnTo>
                    <a:pt x="150" y="4867"/>
                  </a:lnTo>
                  <a:lnTo>
                    <a:pt x="131" y="4777"/>
                  </a:lnTo>
                  <a:lnTo>
                    <a:pt x="113" y="4687"/>
                  </a:lnTo>
                  <a:lnTo>
                    <a:pt x="97" y="4597"/>
                  </a:lnTo>
                  <a:lnTo>
                    <a:pt x="81" y="4506"/>
                  </a:lnTo>
                  <a:lnTo>
                    <a:pt x="68" y="4415"/>
                  </a:lnTo>
                  <a:lnTo>
                    <a:pt x="54" y="4325"/>
                  </a:lnTo>
                  <a:lnTo>
                    <a:pt x="43" y="4233"/>
                  </a:lnTo>
                  <a:lnTo>
                    <a:pt x="33" y="4143"/>
                  </a:lnTo>
                  <a:lnTo>
                    <a:pt x="24" y="4052"/>
                  </a:lnTo>
                  <a:lnTo>
                    <a:pt x="17" y="3960"/>
                  </a:lnTo>
                  <a:lnTo>
                    <a:pt x="11" y="3870"/>
                  </a:lnTo>
                  <a:lnTo>
                    <a:pt x="6" y="3779"/>
                  </a:lnTo>
                  <a:lnTo>
                    <a:pt x="3" y="3687"/>
                  </a:lnTo>
                  <a:lnTo>
                    <a:pt x="1" y="3596"/>
                  </a:lnTo>
                  <a:lnTo>
                    <a:pt x="0" y="3504"/>
                  </a:lnTo>
                  <a:lnTo>
                    <a:pt x="1" y="3412"/>
                  </a:lnTo>
                  <a:lnTo>
                    <a:pt x="3" y="3320"/>
                  </a:lnTo>
                  <a:lnTo>
                    <a:pt x="6" y="3229"/>
                  </a:lnTo>
                  <a:lnTo>
                    <a:pt x="11" y="3137"/>
                  </a:lnTo>
                  <a:lnTo>
                    <a:pt x="16" y="3044"/>
                  </a:lnTo>
                  <a:lnTo>
                    <a:pt x="24" y="2953"/>
                  </a:lnTo>
                  <a:lnTo>
                    <a:pt x="32" y="2860"/>
                  </a:lnTo>
                  <a:lnTo>
                    <a:pt x="42" y="2768"/>
                  </a:lnTo>
                  <a:lnTo>
                    <a:pt x="54" y="2675"/>
                  </a:lnTo>
                  <a:lnTo>
                    <a:pt x="66" y="2583"/>
                  </a:lnTo>
                  <a:lnTo>
                    <a:pt x="81" y="2490"/>
                  </a:lnTo>
                  <a:lnTo>
                    <a:pt x="95" y="2398"/>
                  </a:lnTo>
                  <a:lnTo>
                    <a:pt x="112" y="2305"/>
                  </a:lnTo>
                  <a:lnTo>
                    <a:pt x="131" y="2212"/>
                  </a:lnTo>
                  <a:lnTo>
                    <a:pt x="150" y="2119"/>
                  </a:lnTo>
                  <a:lnTo>
                    <a:pt x="171" y="2025"/>
                  </a:lnTo>
                  <a:close/>
                  <a:moveTo>
                    <a:pt x="4570" y="4372"/>
                  </a:moveTo>
                  <a:lnTo>
                    <a:pt x="1283" y="4372"/>
                  </a:lnTo>
                  <a:lnTo>
                    <a:pt x="1283" y="5740"/>
                  </a:lnTo>
                  <a:lnTo>
                    <a:pt x="4570" y="5740"/>
                  </a:lnTo>
                  <a:lnTo>
                    <a:pt x="4570" y="4372"/>
                  </a:lnTo>
                  <a:close/>
                  <a:moveTo>
                    <a:pt x="1283" y="2845"/>
                  </a:moveTo>
                  <a:lnTo>
                    <a:pt x="4590" y="2845"/>
                  </a:lnTo>
                  <a:lnTo>
                    <a:pt x="4590" y="845"/>
                  </a:lnTo>
                  <a:lnTo>
                    <a:pt x="3790" y="400"/>
                  </a:lnTo>
                  <a:lnTo>
                    <a:pt x="1283" y="400"/>
                  </a:lnTo>
                  <a:lnTo>
                    <a:pt x="1283" y="2845"/>
                  </a:lnTo>
                  <a:close/>
                  <a:moveTo>
                    <a:pt x="4496" y="3320"/>
                  </a:moveTo>
                  <a:lnTo>
                    <a:pt x="4496" y="3589"/>
                  </a:lnTo>
                  <a:lnTo>
                    <a:pt x="4694" y="3589"/>
                  </a:lnTo>
                  <a:lnTo>
                    <a:pt x="4971" y="3589"/>
                  </a:lnTo>
                  <a:lnTo>
                    <a:pt x="5140" y="3589"/>
                  </a:lnTo>
                  <a:lnTo>
                    <a:pt x="5140" y="3320"/>
                  </a:lnTo>
                  <a:lnTo>
                    <a:pt x="4971" y="3320"/>
                  </a:lnTo>
                  <a:lnTo>
                    <a:pt x="4694" y="3320"/>
                  </a:lnTo>
                  <a:lnTo>
                    <a:pt x="4496" y="3320"/>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nvGrpSpPr>
            <p:cNvPr id="20" name="组合 19"/>
            <p:cNvGrpSpPr/>
            <p:nvPr/>
          </p:nvGrpSpPr>
          <p:grpSpPr>
            <a:xfrm>
              <a:off x="4629200" y="3139295"/>
              <a:ext cx="1584176" cy="711978"/>
              <a:chOff x="467544" y="2715766"/>
              <a:chExt cx="1584176" cy="711978"/>
            </a:xfrm>
          </p:grpSpPr>
          <p:sp>
            <p:nvSpPr>
              <p:cNvPr id="21" name="文本框 59"/>
              <p:cNvSpPr txBox="1"/>
              <p:nvPr/>
            </p:nvSpPr>
            <p:spPr>
              <a:xfrm>
                <a:off x="467544" y="2715766"/>
                <a:ext cx="1569470" cy="25385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请在此输入你的标题</a:t>
                </a:r>
              </a:p>
            </p:txBody>
          </p:sp>
          <p:sp>
            <p:nvSpPr>
              <p:cNvPr id="22" name="文本框 8"/>
              <p:cNvSpPr txBox="1"/>
              <p:nvPr/>
            </p:nvSpPr>
            <p:spPr>
              <a:xfrm>
                <a:off x="469824" y="3075806"/>
                <a:ext cx="1581896" cy="35193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请在此输入你的文字内容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请在此输入你的文字内容</a:t>
                </a:r>
              </a:p>
            </p:txBody>
          </p:sp>
        </p:grpSp>
      </p:grpSp>
      <p:grpSp>
        <p:nvGrpSpPr>
          <p:cNvPr id="23" name="组合 22"/>
          <p:cNvGrpSpPr/>
          <p:nvPr/>
        </p:nvGrpSpPr>
        <p:grpSpPr>
          <a:xfrm>
            <a:off x="8643497" y="2469465"/>
            <a:ext cx="2453054" cy="2644173"/>
            <a:chOff x="6483467" y="1851670"/>
            <a:chExt cx="1840030" cy="1982670"/>
          </a:xfrm>
        </p:grpSpPr>
        <p:sp>
          <p:nvSpPr>
            <p:cNvPr id="24" name="Flowchart: Manual Input 11"/>
            <p:cNvSpPr/>
            <p:nvPr/>
          </p:nvSpPr>
          <p:spPr>
            <a:xfrm flipH="1">
              <a:off x="6483467" y="1851670"/>
              <a:ext cx="1840030" cy="1144329"/>
            </a:xfrm>
            <a:prstGeom prst="flowChartManualInput">
              <a:avLst/>
            </a:prstGeom>
            <a:solidFill>
              <a:srgbClr val="FF1F87"/>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ea typeface="微软雅黑" panose="020B0503020204020204" pitchFamily="34" charset="-122"/>
              </a:endParaRPr>
            </a:p>
          </p:txBody>
        </p:sp>
        <p:sp>
          <p:nvSpPr>
            <p:cNvPr id="25" name="KSO_Shape"/>
            <p:cNvSpPr/>
            <p:nvPr/>
          </p:nvSpPr>
          <p:spPr bwMode="auto">
            <a:xfrm>
              <a:off x="6920938" y="2176003"/>
              <a:ext cx="965087" cy="587094"/>
            </a:xfrm>
            <a:custGeom>
              <a:avLst/>
              <a:gdLst>
                <a:gd name="T0" fmla="*/ 2147483646 w 6731"/>
                <a:gd name="T1" fmla="*/ 2147483646 h 4095"/>
                <a:gd name="T2" fmla="*/ 2147483646 w 6731"/>
                <a:gd name="T3" fmla="*/ 2147483646 h 4095"/>
                <a:gd name="T4" fmla="*/ 2147483646 w 6731"/>
                <a:gd name="T5" fmla="*/ 2147483646 h 4095"/>
                <a:gd name="T6" fmla="*/ 2147483646 w 6731"/>
                <a:gd name="T7" fmla="*/ 2147483646 h 4095"/>
                <a:gd name="T8" fmla="*/ 2147483646 w 6731"/>
                <a:gd name="T9" fmla="*/ 2147483646 h 4095"/>
                <a:gd name="T10" fmla="*/ 2147483646 w 6731"/>
                <a:gd name="T11" fmla="*/ 2147483646 h 4095"/>
                <a:gd name="T12" fmla="*/ 2147483646 w 6731"/>
                <a:gd name="T13" fmla="*/ 2147483646 h 4095"/>
                <a:gd name="T14" fmla="*/ 2147483646 w 6731"/>
                <a:gd name="T15" fmla="*/ 2147483646 h 4095"/>
                <a:gd name="T16" fmla="*/ 2147483646 w 6731"/>
                <a:gd name="T17" fmla="*/ 2147483646 h 4095"/>
                <a:gd name="T18" fmla="*/ 2147483646 w 6731"/>
                <a:gd name="T19" fmla="*/ 2147483646 h 4095"/>
                <a:gd name="T20" fmla="*/ 2147483646 w 6731"/>
                <a:gd name="T21" fmla="*/ 2147483646 h 4095"/>
                <a:gd name="T22" fmla="*/ 2147483646 w 6731"/>
                <a:gd name="T23" fmla="*/ 2147483646 h 4095"/>
                <a:gd name="T24" fmla="*/ 2147483646 w 6731"/>
                <a:gd name="T25" fmla="*/ 2147483646 h 4095"/>
                <a:gd name="T26" fmla="*/ 2147483646 w 6731"/>
                <a:gd name="T27" fmla="*/ 2147483646 h 4095"/>
                <a:gd name="T28" fmla="*/ 2147483646 w 6731"/>
                <a:gd name="T29" fmla="*/ 2147483646 h 4095"/>
                <a:gd name="T30" fmla="*/ 2147483646 w 6731"/>
                <a:gd name="T31" fmla="*/ 2147483646 h 4095"/>
                <a:gd name="T32" fmla="*/ 2147483646 w 6731"/>
                <a:gd name="T33" fmla="*/ 2147483646 h 4095"/>
                <a:gd name="T34" fmla="*/ 2147483646 w 6731"/>
                <a:gd name="T35" fmla="*/ 2147483646 h 4095"/>
                <a:gd name="T36" fmla="*/ 2147483646 w 6731"/>
                <a:gd name="T37" fmla="*/ 2147483646 h 4095"/>
                <a:gd name="T38" fmla="*/ 2147483646 w 6731"/>
                <a:gd name="T39" fmla="*/ 2147483646 h 4095"/>
                <a:gd name="T40" fmla="*/ 2147483646 w 6731"/>
                <a:gd name="T41" fmla="*/ 2147483646 h 4095"/>
                <a:gd name="T42" fmla="*/ 2147483646 w 6731"/>
                <a:gd name="T43" fmla="*/ 2147483646 h 4095"/>
                <a:gd name="T44" fmla="*/ 2147483646 w 6731"/>
                <a:gd name="T45" fmla="*/ 2147483646 h 4095"/>
                <a:gd name="T46" fmla="*/ 2147483646 w 6731"/>
                <a:gd name="T47" fmla="*/ 2147483646 h 4095"/>
                <a:gd name="T48" fmla="*/ 2147483646 w 6731"/>
                <a:gd name="T49" fmla="*/ 2147483646 h 4095"/>
                <a:gd name="T50" fmla="*/ 2147483646 w 6731"/>
                <a:gd name="T51" fmla="*/ 2147483646 h 4095"/>
                <a:gd name="T52" fmla="*/ 2147483646 w 6731"/>
                <a:gd name="T53" fmla="*/ 2147483646 h 4095"/>
                <a:gd name="T54" fmla="*/ 2147483646 w 6731"/>
                <a:gd name="T55" fmla="*/ 2147483646 h 4095"/>
                <a:gd name="T56" fmla="*/ 2147483646 w 6731"/>
                <a:gd name="T57" fmla="*/ 2147483646 h 4095"/>
                <a:gd name="T58" fmla="*/ 2147483646 w 6731"/>
                <a:gd name="T59" fmla="*/ 2147483646 h 4095"/>
                <a:gd name="T60" fmla="*/ 2147483646 w 6731"/>
                <a:gd name="T61" fmla="*/ 2147483646 h 4095"/>
                <a:gd name="T62" fmla="*/ 2147483646 w 6731"/>
                <a:gd name="T63" fmla="*/ 2147483646 h 4095"/>
                <a:gd name="T64" fmla="*/ 2147483646 w 6731"/>
                <a:gd name="T65" fmla="*/ 2147483646 h 4095"/>
                <a:gd name="T66" fmla="*/ 2147483646 w 6731"/>
                <a:gd name="T67" fmla="*/ 2147483646 h 4095"/>
                <a:gd name="T68" fmla="*/ 2147483646 w 6731"/>
                <a:gd name="T69" fmla="*/ 2147483646 h 4095"/>
                <a:gd name="T70" fmla="*/ 2147483646 w 6731"/>
                <a:gd name="T71" fmla="*/ 2147483646 h 4095"/>
                <a:gd name="T72" fmla="*/ 2147483646 w 6731"/>
                <a:gd name="T73" fmla="*/ 2147483646 h 4095"/>
                <a:gd name="T74" fmla="*/ 2147483646 w 6731"/>
                <a:gd name="T75" fmla="*/ 2147483646 h 4095"/>
                <a:gd name="T76" fmla="*/ 2147483646 w 6731"/>
                <a:gd name="T77" fmla="*/ 2147483646 h 4095"/>
                <a:gd name="T78" fmla="*/ 2147483646 w 6731"/>
                <a:gd name="T79" fmla="*/ 2147483646 h 4095"/>
                <a:gd name="T80" fmla="*/ 2147483646 w 6731"/>
                <a:gd name="T81" fmla="*/ 2147483646 h 4095"/>
                <a:gd name="T82" fmla="*/ 2147483646 w 6731"/>
                <a:gd name="T83" fmla="*/ 2147483646 h 4095"/>
                <a:gd name="T84" fmla="*/ 2147483646 w 6731"/>
                <a:gd name="T85" fmla="*/ 2147483646 h 4095"/>
                <a:gd name="T86" fmla="*/ 2147483646 w 6731"/>
                <a:gd name="T87" fmla="*/ 2147483646 h 4095"/>
                <a:gd name="T88" fmla="*/ 2147483646 w 6731"/>
                <a:gd name="T89" fmla="*/ 2147483646 h 4095"/>
                <a:gd name="T90" fmla="*/ 2147483646 w 6731"/>
                <a:gd name="T91" fmla="*/ 2147483646 h 4095"/>
                <a:gd name="T92" fmla="*/ 2147483646 w 6731"/>
                <a:gd name="T93" fmla="*/ 2147483646 h 4095"/>
                <a:gd name="T94" fmla="*/ 2147483646 w 6731"/>
                <a:gd name="T95" fmla="*/ 2147483646 h 4095"/>
                <a:gd name="T96" fmla="*/ 2147483646 w 6731"/>
                <a:gd name="T97" fmla="*/ 2147483646 h 4095"/>
                <a:gd name="T98" fmla="*/ 2147483646 w 6731"/>
                <a:gd name="T99" fmla="*/ 2147483646 h 4095"/>
                <a:gd name="T100" fmla="*/ 2147483646 w 6731"/>
                <a:gd name="T101" fmla="*/ 2147483646 h 4095"/>
                <a:gd name="T102" fmla="*/ 2147483646 w 6731"/>
                <a:gd name="T103" fmla="*/ 2147483646 h 4095"/>
                <a:gd name="T104" fmla="*/ 2147483646 w 6731"/>
                <a:gd name="T105" fmla="*/ 2147483646 h 4095"/>
                <a:gd name="T106" fmla="*/ 2147483646 w 6731"/>
                <a:gd name="T107" fmla="*/ 2147483646 h 4095"/>
                <a:gd name="T108" fmla="*/ 2147483646 w 6731"/>
                <a:gd name="T109" fmla="*/ 2147483646 h 4095"/>
                <a:gd name="T110" fmla="*/ 2147483646 w 6731"/>
                <a:gd name="T111" fmla="*/ 2147483646 h 4095"/>
                <a:gd name="T112" fmla="*/ 2147483646 w 6731"/>
                <a:gd name="T113" fmla="*/ 2147483646 h 4095"/>
                <a:gd name="T114" fmla="*/ 2147483646 w 6731"/>
                <a:gd name="T115" fmla="*/ 2147483646 h 4095"/>
                <a:gd name="T116" fmla="*/ 2147483646 w 6731"/>
                <a:gd name="T117" fmla="*/ 2147483646 h 4095"/>
                <a:gd name="T118" fmla="*/ 2147483646 w 6731"/>
                <a:gd name="T119" fmla="*/ 2147483646 h 4095"/>
                <a:gd name="T120" fmla="*/ 2147483646 w 6731"/>
                <a:gd name="T121" fmla="*/ 2147483646 h 4095"/>
                <a:gd name="T122" fmla="*/ 2147483646 w 6731"/>
                <a:gd name="T123" fmla="*/ 2147483646 h 40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31" h="4095">
                  <a:moveTo>
                    <a:pt x="0" y="0"/>
                  </a:moveTo>
                  <a:lnTo>
                    <a:pt x="1625" y="0"/>
                  </a:lnTo>
                  <a:lnTo>
                    <a:pt x="1625" y="4095"/>
                  </a:lnTo>
                  <a:lnTo>
                    <a:pt x="0" y="4095"/>
                  </a:lnTo>
                  <a:lnTo>
                    <a:pt x="0" y="0"/>
                  </a:lnTo>
                  <a:close/>
                  <a:moveTo>
                    <a:pt x="1868" y="4095"/>
                  </a:moveTo>
                  <a:lnTo>
                    <a:pt x="4851" y="4095"/>
                  </a:lnTo>
                  <a:lnTo>
                    <a:pt x="4851" y="3023"/>
                  </a:lnTo>
                  <a:lnTo>
                    <a:pt x="1868" y="3023"/>
                  </a:lnTo>
                  <a:lnTo>
                    <a:pt x="1868" y="4095"/>
                  </a:lnTo>
                  <a:close/>
                  <a:moveTo>
                    <a:pt x="1868" y="2790"/>
                  </a:moveTo>
                  <a:lnTo>
                    <a:pt x="4851" y="2790"/>
                  </a:lnTo>
                  <a:lnTo>
                    <a:pt x="4851" y="1718"/>
                  </a:lnTo>
                  <a:lnTo>
                    <a:pt x="1868" y="1718"/>
                  </a:lnTo>
                  <a:lnTo>
                    <a:pt x="1868" y="2790"/>
                  </a:lnTo>
                  <a:close/>
                  <a:moveTo>
                    <a:pt x="2508" y="3288"/>
                  </a:moveTo>
                  <a:lnTo>
                    <a:pt x="4054" y="3288"/>
                  </a:lnTo>
                  <a:lnTo>
                    <a:pt x="4054" y="3563"/>
                  </a:lnTo>
                  <a:lnTo>
                    <a:pt x="2508" y="3563"/>
                  </a:lnTo>
                  <a:lnTo>
                    <a:pt x="2508" y="3288"/>
                  </a:lnTo>
                  <a:close/>
                  <a:moveTo>
                    <a:pt x="2180" y="1962"/>
                  </a:moveTo>
                  <a:lnTo>
                    <a:pt x="3224" y="1962"/>
                  </a:lnTo>
                  <a:lnTo>
                    <a:pt x="3224" y="2571"/>
                  </a:lnTo>
                  <a:lnTo>
                    <a:pt x="2180" y="2571"/>
                  </a:lnTo>
                  <a:lnTo>
                    <a:pt x="2180" y="1962"/>
                  </a:lnTo>
                  <a:close/>
                  <a:moveTo>
                    <a:pt x="3647" y="1942"/>
                  </a:moveTo>
                  <a:lnTo>
                    <a:pt x="3647" y="1942"/>
                  </a:lnTo>
                  <a:lnTo>
                    <a:pt x="3666" y="1943"/>
                  </a:lnTo>
                  <a:lnTo>
                    <a:pt x="3687" y="1947"/>
                  </a:lnTo>
                  <a:lnTo>
                    <a:pt x="3706" y="1951"/>
                  </a:lnTo>
                  <a:lnTo>
                    <a:pt x="3724" y="1958"/>
                  </a:lnTo>
                  <a:lnTo>
                    <a:pt x="3742" y="1966"/>
                  </a:lnTo>
                  <a:lnTo>
                    <a:pt x="3758" y="1977"/>
                  </a:lnTo>
                  <a:lnTo>
                    <a:pt x="3774" y="1988"/>
                  </a:lnTo>
                  <a:lnTo>
                    <a:pt x="3788" y="2001"/>
                  </a:lnTo>
                  <a:lnTo>
                    <a:pt x="3801" y="2015"/>
                  </a:lnTo>
                  <a:lnTo>
                    <a:pt x="3813" y="2030"/>
                  </a:lnTo>
                  <a:lnTo>
                    <a:pt x="3823" y="2048"/>
                  </a:lnTo>
                  <a:lnTo>
                    <a:pt x="3831" y="2065"/>
                  </a:lnTo>
                  <a:lnTo>
                    <a:pt x="3838" y="2084"/>
                  </a:lnTo>
                  <a:lnTo>
                    <a:pt x="3843" y="2102"/>
                  </a:lnTo>
                  <a:lnTo>
                    <a:pt x="3846" y="2122"/>
                  </a:lnTo>
                  <a:lnTo>
                    <a:pt x="3847" y="2143"/>
                  </a:lnTo>
                  <a:lnTo>
                    <a:pt x="3846" y="2164"/>
                  </a:lnTo>
                  <a:lnTo>
                    <a:pt x="3843" y="2184"/>
                  </a:lnTo>
                  <a:lnTo>
                    <a:pt x="3838" y="2202"/>
                  </a:lnTo>
                  <a:lnTo>
                    <a:pt x="3831" y="2221"/>
                  </a:lnTo>
                  <a:lnTo>
                    <a:pt x="3823" y="2239"/>
                  </a:lnTo>
                  <a:lnTo>
                    <a:pt x="3813" y="2256"/>
                  </a:lnTo>
                  <a:lnTo>
                    <a:pt x="3801" y="2271"/>
                  </a:lnTo>
                  <a:lnTo>
                    <a:pt x="3788" y="2285"/>
                  </a:lnTo>
                  <a:lnTo>
                    <a:pt x="3774" y="2299"/>
                  </a:lnTo>
                  <a:lnTo>
                    <a:pt x="3758" y="2310"/>
                  </a:lnTo>
                  <a:lnTo>
                    <a:pt x="3742" y="2319"/>
                  </a:lnTo>
                  <a:lnTo>
                    <a:pt x="3724" y="2328"/>
                  </a:lnTo>
                  <a:lnTo>
                    <a:pt x="3706" y="2334"/>
                  </a:lnTo>
                  <a:lnTo>
                    <a:pt x="3687" y="2340"/>
                  </a:lnTo>
                  <a:lnTo>
                    <a:pt x="3666" y="2343"/>
                  </a:lnTo>
                  <a:lnTo>
                    <a:pt x="3647" y="2344"/>
                  </a:lnTo>
                  <a:lnTo>
                    <a:pt x="3626" y="2343"/>
                  </a:lnTo>
                  <a:lnTo>
                    <a:pt x="3606" y="2340"/>
                  </a:lnTo>
                  <a:lnTo>
                    <a:pt x="3586" y="2334"/>
                  </a:lnTo>
                  <a:lnTo>
                    <a:pt x="3568" y="2328"/>
                  </a:lnTo>
                  <a:lnTo>
                    <a:pt x="3550" y="2319"/>
                  </a:lnTo>
                  <a:lnTo>
                    <a:pt x="3534" y="2310"/>
                  </a:lnTo>
                  <a:lnTo>
                    <a:pt x="3519" y="2299"/>
                  </a:lnTo>
                  <a:lnTo>
                    <a:pt x="3504" y="2285"/>
                  </a:lnTo>
                  <a:lnTo>
                    <a:pt x="3491" y="2271"/>
                  </a:lnTo>
                  <a:lnTo>
                    <a:pt x="3479" y="2256"/>
                  </a:lnTo>
                  <a:lnTo>
                    <a:pt x="3469" y="2239"/>
                  </a:lnTo>
                  <a:lnTo>
                    <a:pt x="3461" y="2221"/>
                  </a:lnTo>
                  <a:lnTo>
                    <a:pt x="3454" y="2202"/>
                  </a:lnTo>
                  <a:lnTo>
                    <a:pt x="3449" y="2184"/>
                  </a:lnTo>
                  <a:lnTo>
                    <a:pt x="3446" y="2164"/>
                  </a:lnTo>
                  <a:lnTo>
                    <a:pt x="3446" y="2143"/>
                  </a:lnTo>
                  <a:lnTo>
                    <a:pt x="3446" y="2122"/>
                  </a:lnTo>
                  <a:lnTo>
                    <a:pt x="3449" y="2102"/>
                  </a:lnTo>
                  <a:lnTo>
                    <a:pt x="3454" y="2084"/>
                  </a:lnTo>
                  <a:lnTo>
                    <a:pt x="3461" y="2065"/>
                  </a:lnTo>
                  <a:lnTo>
                    <a:pt x="3469" y="2048"/>
                  </a:lnTo>
                  <a:lnTo>
                    <a:pt x="3479" y="2030"/>
                  </a:lnTo>
                  <a:lnTo>
                    <a:pt x="3491" y="2015"/>
                  </a:lnTo>
                  <a:lnTo>
                    <a:pt x="3504" y="2001"/>
                  </a:lnTo>
                  <a:lnTo>
                    <a:pt x="3519" y="1988"/>
                  </a:lnTo>
                  <a:lnTo>
                    <a:pt x="3534" y="1977"/>
                  </a:lnTo>
                  <a:lnTo>
                    <a:pt x="3550" y="1966"/>
                  </a:lnTo>
                  <a:lnTo>
                    <a:pt x="3568" y="1958"/>
                  </a:lnTo>
                  <a:lnTo>
                    <a:pt x="3586" y="1951"/>
                  </a:lnTo>
                  <a:lnTo>
                    <a:pt x="3606" y="1947"/>
                  </a:lnTo>
                  <a:lnTo>
                    <a:pt x="3626" y="1943"/>
                  </a:lnTo>
                  <a:lnTo>
                    <a:pt x="3647" y="1942"/>
                  </a:lnTo>
                  <a:close/>
                  <a:moveTo>
                    <a:pt x="4235" y="1942"/>
                  </a:moveTo>
                  <a:lnTo>
                    <a:pt x="4235" y="1942"/>
                  </a:lnTo>
                  <a:lnTo>
                    <a:pt x="4256" y="1943"/>
                  </a:lnTo>
                  <a:lnTo>
                    <a:pt x="4276" y="1947"/>
                  </a:lnTo>
                  <a:lnTo>
                    <a:pt x="4296" y="1951"/>
                  </a:lnTo>
                  <a:lnTo>
                    <a:pt x="4313" y="1958"/>
                  </a:lnTo>
                  <a:lnTo>
                    <a:pt x="4332" y="1966"/>
                  </a:lnTo>
                  <a:lnTo>
                    <a:pt x="4348" y="1977"/>
                  </a:lnTo>
                  <a:lnTo>
                    <a:pt x="4363" y="1988"/>
                  </a:lnTo>
                  <a:lnTo>
                    <a:pt x="4377" y="2001"/>
                  </a:lnTo>
                  <a:lnTo>
                    <a:pt x="4391" y="2015"/>
                  </a:lnTo>
                  <a:lnTo>
                    <a:pt x="4402" y="2030"/>
                  </a:lnTo>
                  <a:lnTo>
                    <a:pt x="4412" y="2048"/>
                  </a:lnTo>
                  <a:lnTo>
                    <a:pt x="4421" y="2065"/>
                  </a:lnTo>
                  <a:lnTo>
                    <a:pt x="4427" y="2084"/>
                  </a:lnTo>
                  <a:lnTo>
                    <a:pt x="4433" y="2102"/>
                  </a:lnTo>
                  <a:lnTo>
                    <a:pt x="4435" y="2122"/>
                  </a:lnTo>
                  <a:lnTo>
                    <a:pt x="4436" y="2143"/>
                  </a:lnTo>
                  <a:lnTo>
                    <a:pt x="4435" y="2164"/>
                  </a:lnTo>
                  <a:lnTo>
                    <a:pt x="4433" y="2184"/>
                  </a:lnTo>
                  <a:lnTo>
                    <a:pt x="4427" y="2202"/>
                  </a:lnTo>
                  <a:lnTo>
                    <a:pt x="4421" y="2221"/>
                  </a:lnTo>
                  <a:lnTo>
                    <a:pt x="4412" y="2239"/>
                  </a:lnTo>
                  <a:lnTo>
                    <a:pt x="4402" y="2256"/>
                  </a:lnTo>
                  <a:lnTo>
                    <a:pt x="4391" y="2271"/>
                  </a:lnTo>
                  <a:lnTo>
                    <a:pt x="4377" y="2285"/>
                  </a:lnTo>
                  <a:lnTo>
                    <a:pt x="4363" y="2299"/>
                  </a:lnTo>
                  <a:lnTo>
                    <a:pt x="4348" y="2310"/>
                  </a:lnTo>
                  <a:lnTo>
                    <a:pt x="4332" y="2319"/>
                  </a:lnTo>
                  <a:lnTo>
                    <a:pt x="4313" y="2328"/>
                  </a:lnTo>
                  <a:lnTo>
                    <a:pt x="4296" y="2334"/>
                  </a:lnTo>
                  <a:lnTo>
                    <a:pt x="4276" y="2340"/>
                  </a:lnTo>
                  <a:lnTo>
                    <a:pt x="4256" y="2343"/>
                  </a:lnTo>
                  <a:lnTo>
                    <a:pt x="4235" y="2344"/>
                  </a:lnTo>
                  <a:lnTo>
                    <a:pt x="4214" y="2343"/>
                  </a:lnTo>
                  <a:lnTo>
                    <a:pt x="4195" y="2340"/>
                  </a:lnTo>
                  <a:lnTo>
                    <a:pt x="4176" y="2334"/>
                  </a:lnTo>
                  <a:lnTo>
                    <a:pt x="4157" y="2328"/>
                  </a:lnTo>
                  <a:lnTo>
                    <a:pt x="4140" y="2319"/>
                  </a:lnTo>
                  <a:lnTo>
                    <a:pt x="4123" y="2310"/>
                  </a:lnTo>
                  <a:lnTo>
                    <a:pt x="4108" y="2299"/>
                  </a:lnTo>
                  <a:lnTo>
                    <a:pt x="4094" y="2285"/>
                  </a:lnTo>
                  <a:lnTo>
                    <a:pt x="4081" y="2271"/>
                  </a:lnTo>
                  <a:lnTo>
                    <a:pt x="4069" y="2256"/>
                  </a:lnTo>
                  <a:lnTo>
                    <a:pt x="4059" y="2239"/>
                  </a:lnTo>
                  <a:lnTo>
                    <a:pt x="4051" y="2221"/>
                  </a:lnTo>
                  <a:lnTo>
                    <a:pt x="4044" y="2202"/>
                  </a:lnTo>
                  <a:lnTo>
                    <a:pt x="4039" y="2184"/>
                  </a:lnTo>
                  <a:lnTo>
                    <a:pt x="4036" y="2164"/>
                  </a:lnTo>
                  <a:lnTo>
                    <a:pt x="4034" y="2143"/>
                  </a:lnTo>
                  <a:lnTo>
                    <a:pt x="4036" y="2122"/>
                  </a:lnTo>
                  <a:lnTo>
                    <a:pt x="4039" y="2102"/>
                  </a:lnTo>
                  <a:lnTo>
                    <a:pt x="4044" y="2084"/>
                  </a:lnTo>
                  <a:lnTo>
                    <a:pt x="4051" y="2065"/>
                  </a:lnTo>
                  <a:lnTo>
                    <a:pt x="4059" y="2048"/>
                  </a:lnTo>
                  <a:lnTo>
                    <a:pt x="4069" y="2030"/>
                  </a:lnTo>
                  <a:lnTo>
                    <a:pt x="4081" y="2015"/>
                  </a:lnTo>
                  <a:lnTo>
                    <a:pt x="4094" y="2001"/>
                  </a:lnTo>
                  <a:lnTo>
                    <a:pt x="4108" y="1988"/>
                  </a:lnTo>
                  <a:lnTo>
                    <a:pt x="4123" y="1977"/>
                  </a:lnTo>
                  <a:lnTo>
                    <a:pt x="4140" y="1966"/>
                  </a:lnTo>
                  <a:lnTo>
                    <a:pt x="4157" y="1958"/>
                  </a:lnTo>
                  <a:lnTo>
                    <a:pt x="4176" y="1951"/>
                  </a:lnTo>
                  <a:lnTo>
                    <a:pt x="4195" y="1947"/>
                  </a:lnTo>
                  <a:lnTo>
                    <a:pt x="4214" y="1943"/>
                  </a:lnTo>
                  <a:lnTo>
                    <a:pt x="4235" y="1942"/>
                  </a:lnTo>
                  <a:close/>
                  <a:moveTo>
                    <a:pt x="4168" y="3284"/>
                  </a:moveTo>
                  <a:lnTo>
                    <a:pt x="4453" y="3284"/>
                  </a:lnTo>
                  <a:lnTo>
                    <a:pt x="4453" y="3412"/>
                  </a:lnTo>
                  <a:lnTo>
                    <a:pt x="4168" y="3412"/>
                  </a:lnTo>
                  <a:lnTo>
                    <a:pt x="4168" y="3284"/>
                  </a:lnTo>
                  <a:close/>
                  <a:moveTo>
                    <a:pt x="2154" y="3797"/>
                  </a:moveTo>
                  <a:lnTo>
                    <a:pt x="2438" y="3797"/>
                  </a:lnTo>
                  <a:lnTo>
                    <a:pt x="2438" y="3924"/>
                  </a:lnTo>
                  <a:lnTo>
                    <a:pt x="2154" y="3924"/>
                  </a:lnTo>
                  <a:lnTo>
                    <a:pt x="2154" y="3797"/>
                  </a:lnTo>
                  <a:close/>
                  <a:moveTo>
                    <a:pt x="2531" y="3797"/>
                  </a:moveTo>
                  <a:lnTo>
                    <a:pt x="2815" y="3797"/>
                  </a:lnTo>
                  <a:lnTo>
                    <a:pt x="2815" y="3924"/>
                  </a:lnTo>
                  <a:lnTo>
                    <a:pt x="2531" y="3924"/>
                  </a:lnTo>
                  <a:lnTo>
                    <a:pt x="2531" y="3797"/>
                  </a:lnTo>
                  <a:close/>
                  <a:moveTo>
                    <a:pt x="2930" y="3797"/>
                  </a:moveTo>
                  <a:lnTo>
                    <a:pt x="3215" y="3797"/>
                  </a:lnTo>
                  <a:lnTo>
                    <a:pt x="3215" y="3924"/>
                  </a:lnTo>
                  <a:lnTo>
                    <a:pt x="2930" y="3924"/>
                  </a:lnTo>
                  <a:lnTo>
                    <a:pt x="2930" y="3797"/>
                  </a:lnTo>
                  <a:close/>
                  <a:moveTo>
                    <a:pt x="3308" y="3797"/>
                  </a:moveTo>
                  <a:lnTo>
                    <a:pt x="3593" y="3797"/>
                  </a:lnTo>
                  <a:lnTo>
                    <a:pt x="3593" y="3924"/>
                  </a:lnTo>
                  <a:lnTo>
                    <a:pt x="3308" y="3924"/>
                  </a:lnTo>
                  <a:lnTo>
                    <a:pt x="3308" y="3797"/>
                  </a:lnTo>
                  <a:close/>
                  <a:moveTo>
                    <a:pt x="3691" y="3797"/>
                  </a:moveTo>
                  <a:lnTo>
                    <a:pt x="3976" y="3797"/>
                  </a:lnTo>
                  <a:lnTo>
                    <a:pt x="3976" y="3924"/>
                  </a:lnTo>
                  <a:lnTo>
                    <a:pt x="3691" y="3924"/>
                  </a:lnTo>
                  <a:lnTo>
                    <a:pt x="3691" y="3797"/>
                  </a:lnTo>
                  <a:close/>
                  <a:moveTo>
                    <a:pt x="4069" y="3797"/>
                  </a:moveTo>
                  <a:lnTo>
                    <a:pt x="4354" y="3797"/>
                  </a:lnTo>
                  <a:lnTo>
                    <a:pt x="4354" y="3924"/>
                  </a:lnTo>
                  <a:lnTo>
                    <a:pt x="4069" y="3924"/>
                  </a:lnTo>
                  <a:lnTo>
                    <a:pt x="4069" y="3797"/>
                  </a:lnTo>
                  <a:close/>
                  <a:moveTo>
                    <a:pt x="5107" y="0"/>
                  </a:moveTo>
                  <a:lnTo>
                    <a:pt x="6731" y="0"/>
                  </a:lnTo>
                  <a:lnTo>
                    <a:pt x="6731" y="4095"/>
                  </a:lnTo>
                  <a:lnTo>
                    <a:pt x="5107" y="4095"/>
                  </a:lnTo>
                  <a:lnTo>
                    <a:pt x="5107" y="0"/>
                  </a:lnTo>
                  <a:close/>
                  <a:moveTo>
                    <a:pt x="5913" y="378"/>
                  </a:moveTo>
                  <a:lnTo>
                    <a:pt x="5913" y="378"/>
                  </a:lnTo>
                  <a:lnTo>
                    <a:pt x="5897" y="378"/>
                  </a:lnTo>
                  <a:lnTo>
                    <a:pt x="5880" y="379"/>
                  </a:lnTo>
                  <a:lnTo>
                    <a:pt x="5864" y="382"/>
                  </a:lnTo>
                  <a:lnTo>
                    <a:pt x="5849" y="384"/>
                  </a:lnTo>
                  <a:lnTo>
                    <a:pt x="5834" y="387"/>
                  </a:lnTo>
                  <a:lnTo>
                    <a:pt x="5819" y="392"/>
                  </a:lnTo>
                  <a:lnTo>
                    <a:pt x="5804" y="397"/>
                  </a:lnTo>
                  <a:lnTo>
                    <a:pt x="5790" y="402"/>
                  </a:lnTo>
                  <a:lnTo>
                    <a:pt x="5775" y="409"/>
                  </a:lnTo>
                  <a:lnTo>
                    <a:pt x="5762" y="416"/>
                  </a:lnTo>
                  <a:lnTo>
                    <a:pt x="5748" y="423"/>
                  </a:lnTo>
                  <a:lnTo>
                    <a:pt x="5735" y="431"/>
                  </a:lnTo>
                  <a:lnTo>
                    <a:pt x="5722" y="441"/>
                  </a:lnTo>
                  <a:lnTo>
                    <a:pt x="5711" y="450"/>
                  </a:lnTo>
                  <a:lnTo>
                    <a:pt x="5699" y="461"/>
                  </a:lnTo>
                  <a:lnTo>
                    <a:pt x="5689" y="471"/>
                  </a:lnTo>
                  <a:lnTo>
                    <a:pt x="5678" y="481"/>
                  </a:lnTo>
                  <a:lnTo>
                    <a:pt x="5668" y="493"/>
                  </a:lnTo>
                  <a:lnTo>
                    <a:pt x="5659" y="506"/>
                  </a:lnTo>
                  <a:lnTo>
                    <a:pt x="5649" y="517"/>
                  </a:lnTo>
                  <a:lnTo>
                    <a:pt x="5641" y="530"/>
                  </a:lnTo>
                  <a:lnTo>
                    <a:pt x="5633" y="544"/>
                  </a:lnTo>
                  <a:lnTo>
                    <a:pt x="5626" y="558"/>
                  </a:lnTo>
                  <a:lnTo>
                    <a:pt x="5620" y="572"/>
                  </a:lnTo>
                  <a:lnTo>
                    <a:pt x="5614" y="586"/>
                  </a:lnTo>
                  <a:lnTo>
                    <a:pt x="5610" y="601"/>
                  </a:lnTo>
                  <a:lnTo>
                    <a:pt x="5605" y="616"/>
                  </a:lnTo>
                  <a:lnTo>
                    <a:pt x="5602" y="631"/>
                  </a:lnTo>
                  <a:lnTo>
                    <a:pt x="5598" y="647"/>
                  </a:lnTo>
                  <a:lnTo>
                    <a:pt x="5597" y="663"/>
                  </a:lnTo>
                  <a:lnTo>
                    <a:pt x="5596" y="679"/>
                  </a:lnTo>
                  <a:lnTo>
                    <a:pt x="5595" y="695"/>
                  </a:lnTo>
                  <a:lnTo>
                    <a:pt x="5596" y="711"/>
                  </a:lnTo>
                  <a:lnTo>
                    <a:pt x="5597" y="728"/>
                  </a:lnTo>
                  <a:lnTo>
                    <a:pt x="5598" y="744"/>
                  </a:lnTo>
                  <a:lnTo>
                    <a:pt x="5602" y="760"/>
                  </a:lnTo>
                  <a:lnTo>
                    <a:pt x="5605" y="775"/>
                  </a:lnTo>
                  <a:lnTo>
                    <a:pt x="5610" y="790"/>
                  </a:lnTo>
                  <a:lnTo>
                    <a:pt x="5614" y="804"/>
                  </a:lnTo>
                  <a:lnTo>
                    <a:pt x="5620" y="819"/>
                  </a:lnTo>
                  <a:lnTo>
                    <a:pt x="5626" y="833"/>
                  </a:lnTo>
                  <a:lnTo>
                    <a:pt x="5633" y="847"/>
                  </a:lnTo>
                  <a:lnTo>
                    <a:pt x="5641" y="860"/>
                  </a:lnTo>
                  <a:lnTo>
                    <a:pt x="5649" y="873"/>
                  </a:lnTo>
                  <a:lnTo>
                    <a:pt x="5659" y="885"/>
                  </a:lnTo>
                  <a:lnTo>
                    <a:pt x="5668" y="897"/>
                  </a:lnTo>
                  <a:lnTo>
                    <a:pt x="5678" y="909"/>
                  </a:lnTo>
                  <a:lnTo>
                    <a:pt x="5689" y="920"/>
                  </a:lnTo>
                  <a:lnTo>
                    <a:pt x="5699" y="931"/>
                  </a:lnTo>
                  <a:lnTo>
                    <a:pt x="5711" y="941"/>
                  </a:lnTo>
                  <a:lnTo>
                    <a:pt x="5722" y="950"/>
                  </a:lnTo>
                  <a:lnTo>
                    <a:pt x="5735" y="959"/>
                  </a:lnTo>
                  <a:lnTo>
                    <a:pt x="5748" y="967"/>
                  </a:lnTo>
                  <a:lnTo>
                    <a:pt x="5762" y="975"/>
                  </a:lnTo>
                  <a:lnTo>
                    <a:pt x="5775" y="982"/>
                  </a:lnTo>
                  <a:lnTo>
                    <a:pt x="5790" y="989"/>
                  </a:lnTo>
                  <a:lnTo>
                    <a:pt x="5804" y="993"/>
                  </a:lnTo>
                  <a:lnTo>
                    <a:pt x="5819" y="999"/>
                  </a:lnTo>
                  <a:lnTo>
                    <a:pt x="5834" y="1003"/>
                  </a:lnTo>
                  <a:lnTo>
                    <a:pt x="5849" y="1006"/>
                  </a:lnTo>
                  <a:lnTo>
                    <a:pt x="5864" y="1010"/>
                  </a:lnTo>
                  <a:lnTo>
                    <a:pt x="5880" y="1012"/>
                  </a:lnTo>
                  <a:lnTo>
                    <a:pt x="5897" y="1013"/>
                  </a:lnTo>
                  <a:lnTo>
                    <a:pt x="5913" y="1013"/>
                  </a:lnTo>
                  <a:lnTo>
                    <a:pt x="5929" y="1013"/>
                  </a:lnTo>
                  <a:lnTo>
                    <a:pt x="5945" y="1012"/>
                  </a:lnTo>
                  <a:lnTo>
                    <a:pt x="5962" y="1010"/>
                  </a:lnTo>
                  <a:lnTo>
                    <a:pt x="5977" y="1006"/>
                  </a:lnTo>
                  <a:lnTo>
                    <a:pt x="5993" y="1003"/>
                  </a:lnTo>
                  <a:lnTo>
                    <a:pt x="6008" y="999"/>
                  </a:lnTo>
                  <a:lnTo>
                    <a:pt x="6022" y="993"/>
                  </a:lnTo>
                  <a:lnTo>
                    <a:pt x="6037" y="989"/>
                  </a:lnTo>
                  <a:lnTo>
                    <a:pt x="6051" y="982"/>
                  </a:lnTo>
                  <a:lnTo>
                    <a:pt x="6065" y="975"/>
                  </a:lnTo>
                  <a:lnTo>
                    <a:pt x="6078" y="967"/>
                  </a:lnTo>
                  <a:lnTo>
                    <a:pt x="6090" y="959"/>
                  </a:lnTo>
                  <a:lnTo>
                    <a:pt x="6103" y="950"/>
                  </a:lnTo>
                  <a:lnTo>
                    <a:pt x="6115" y="941"/>
                  </a:lnTo>
                  <a:lnTo>
                    <a:pt x="6126" y="931"/>
                  </a:lnTo>
                  <a:lnTo>
                    <a:pt x="6138" y="920"/>
                  </a:lnTo>
                  <a:lnTo>
                    <a:pt x="6148" y="909"/>
                  </a:lnTo>
                  <a:lnTo>
                    <a:pt x="6158" y="897"/>
                  </a:lnTo>
                  <a:lnTo>
                    <a:pt x="6167" y="885"/>
                  </a:lnTo>
                  <a:lnTo>
                    <a:pt x="6176" y="873"/>
                  </a:lnTo>
                  <a:lnTo>
                    <a:pt x="6184" y="860"/>
                  </a:lnTo>
                  <a:lnTo>
                    <a:pt x="6193" y="847"/>
                  </a:lnTo>
                  <a:lnTo>
                    <a:pt x="6200" y="833"/>
                  </a:lnTo>
                  <a:lnTo>
                    <a:pt x="6205" y="819"/>
                  </a:lnTo>
                  <a:lnTo>
                    <a:pt x="6211" y="804"/>
                  </a:lnTo>
                  <a:lnTo>
                    <a:pt x="6217" y="790"/>
                  </a:lnTo>
                  <a:lnTo>
                    <a:pt x="6220" y="775"/>
                  </a:lnTo>
                  <a:lnTo>
                    <a:pt x="6224" y="760"/>
                  </a:lnTo>
                  <a:lnTo>
                    <a:pt x="6227" y="744"/>
                  </a:lnTo>
                  <a:lnTo>
                    <a:pt x="6229" y="728"/>
                  </a:lnTo>
                  <a:lnTo>
                    <a:pt x="6231" y="711"/>
                  </a:lnTo>
                  <a:lnTo>
                    <a:pt x="6231" y="695"/>
                  </a:lnTo>
                  <a:lnTo>
                    <a:pt x="6231" y="679"/>
                  </a:lnTo>
                  <a:lnTo>
                    <a:pt x="6229" y="663"/>
                  </a:lnTo>
                  <a:lnTo>
                    <a:pt x="6227" y="647"/>
                  </a:lnTo>
                  <a:lnTo>
                    <a:pt x="6224" y="631"/>
                  </a:lnTo>
                  <a:lnTo>
                    <a:pt x="6220" y="616"/>
                  </a:lnTo>
                  <a:lnTo>
                    <a:pt x="6217" y="601"/>
                  </a:lnTo>
                  <a:lnTo>
                    <a:pt x="6211" y="586"/>
                  </a:lnTo>
                  <a:lnTo>
                    <a:pt x="6205" y="572"/>
                  </a:lnTo>
                  <a:lnTo>
                    <a:pt x="6200" y="558"/>
                  </a:lnTo>
                  <a:lnTo>
                    <a:pt x="6193" y="544"/>
                  </a:lnTo>
                  <a:lnTo>
                    <a:pt x="6184" y="530"/>
                  </a:lnTo>
                  <a:lnTo>
                    <a:pt x="6176" y="517"/>
                  </a:lnTo>
                  <a:lnTo>
                    <a:pt x="6167" y="506"/>
                  </a:lnTo>
                  <a:lnTo>
                    <a:pt x="6158" y="493"/>
                  </a:lnTo>
                  <a:lnTo>
                    <a:pt x="6148" y="481"/>
                  </a:lnTo>
                  <a:lnTo>
                    <a:pt x="6138" y="471"/>
                  </a:lnTo>
                  <a:lnTo>
                    <a:pt x="6126" y="461"/>
                  </a:lnTo>
                  <a:lnTo>
                    <a:pt x="6115" y="450"/>
                  </a:lnTo>
                  <a:lnTo>
                    <a:pt x="6103" y="441"/>
                  </a:lnTo>
                  <a:lnTo>
                    <a:pt x="6090" y="431"/>
                  </a:lnTo>
                  <a:lnTo>
                    <a:pt x="6078" y="423"/>
                  </a:lnTo>
                  <a:lnTo>
                    <a:pt x="6065" y="416"/>
                  </a:lnTo>
                  <a:lnTo>
                    <a:pt x="6051" y="409"/>
                  </a:lnTo>
                  <a:lnTo>
                    <a:pt x="6037" y="402"/>
                  </a:lnTo>
                  <a:lnTo>
                    <a:pt x="6022" y="397"/>
                  </a:lnTo>
                  <a:lnTo>
                    <a:pt x="6008" y="392"/>
                  </a:lnTo>
                  <a:lnTo>
                    <a:pt x="5993" y="387"/>
                  </a:lnTo>
                  <a:lnTo>
                    <a:pt x="5977" y="384"/>
                  </a:lnTo>
                  <a:lnTo>
                    <a:pt x="5962" y="382"/>
                  </a:lnTo>
                  <a:lnTo>
                    <a:pt x="5945" y="379"/>
                  </a:lnTo>
                  <a:lnTo>
                    <a:pt x="5929" y="378"/>
                  </a:lnTo>
                  <a:lnTo>
                    <a:pt x="5913" y="378"/>
                  </a:lnTo>
                  <a:close/>
                  <a:moveTo>
                    <a:pt x="5920" y="1222"/>
                  </a:moveTo>
                  <a:lnTo>
                    <a:pt x="5920" y="1222"/>
                  </a:lnTo>
                  <a:lnTo>
                    <a:pt x="5887" y="1223"/>
                  </a:lnTo>
                  <a:lnTo>
                    <a:pt x="5855" y="1226"/>
                  </a:lnTo>
                  <a:lnTo>
                    <a:pt x="5822" y="1229"/>
                  </a:lnTo>
                  <a:lnTo>
                    <a:pt x="5791" y="1235"/>
                  </a:lnTo>
                  <a:lnTo>
                    <a:pt x="5761" y="1242"/>
                  </a:lnTo>
                  <a:lnTo>
                    <a:pt x="5731" y="1251"/>
                  </a:lnTo>
                  <a:lnTo>
                    <a:pt x="5700" y="1260"/>
                  </a:lnTo>
                  <a:lnTo>
                    <a:pt x="5672" y="1272"/>
                  </a:lnTo>
                  <a:lnTo>
                    <a:pt x="5643" y="1285"/>
                  </a:lnTo>
                  <a:lnTo>
                    <a:pt x="5617" y="1299"/>
                  </a:lnTo>
                  <a:lnTo>
                    <a:pt x="5590" y="1314"/>
                  </a:lnTo>
                  <a:lnTo>
                    <a:pt x="5565" y="1330"/>
                  </a:lnTo>
                  <a:lnTo>
                    <a:pt x="5539" y="1349"/>
                  </a:lnTo>
                  <a:lnTo>
                    <a:pt x="5515" y="1367"/>
                  </a:lnTo>
                  <a:lnTo>
                    <a:pt x="5493" y="1387"/>
                  </a:lnTo>
                  <a:lnTo>
                    <a:pt x="5470" y="1408"/>
                  </a:lnTo>
                  <a:lnTo>
                    <a:pt x="5448" y="1430"/>
                  </a:lnTo>
                  <a:lnTo>
                    <a:pt x="5429" y="1453"/>
                  </a:lnTo>
                  <a:lnTo>
                    <a:pt x="5410" y="1478"/>
                  </a:lnTo>
                  <a:lnTo>
                    <a:pt x="5393" y="1502"/>
                  </a:lnTo>
                  <a:lnTo>
                    <a:pt x="5375" y="1529"/>
                  </a:lnTo>
                  <a:lnTo>
                    <a:pt x="5360" y="1555"/>
                  </a:lnTo>
                  <a:lnTo>
                    <a:pt x="5346" y="1582"/>
                  </a:lnTo>
                  <a:lnTo>
                    <a:pt x="5333" y="1610"/>
                  </a:lnTo>
                  <a:lnTo>
                    <a:pt x="5322" y="1639"/>
                  </a:lnTo>
                  <a:lnTo>
                    <a:pt x="5313" y="1669"/>
                  </a:lnTo>
                  <a:lnTo>
                    <a:pt x="5303" y="1699"/>
                  </a:lnTo>
                  <a:lnTo>
                    <a:pt x="5296" y="1730"/>
                  </a:lnTo>
                  <a:lnTo>
                    <a:pt x="5291" y="1761"/>
                  </a:lnTo>
                  <a:lnTo>
                    <a:pt x="5287" y="1792"/>
                  </a:lnTo>
                  <a:lnTo>
                    <a:pt x="5285" y="1825"/>
                  </a:lnTo>
                  <a:lnTo>
                    <a:pt x="5284" y="1857"/>
                  </a:lnTo>
                  <a:lnTo>
                    <a:pt x="5285" y="1891"/>
                  </a:lnTo>
                  <a:lnTo>
                    <a:pt x="5287" y="1922"/>
                  </a:lnTo>
                  <a:lnTo>
                    <a:pt x="5291" y="1955"/>
                  </a:lnTo>
                  <a:lnTo>
                    <a:pt x="5296" y="1986"/>
                  </a:lnTo>
                  <a:lnTo>
                    <a:pt x="5303" y="2016"/>
                  </a:lnTo>
                  <a:lnTo>
                    <a:pt x="5313" y="2047"/>
                  </a:lnTo>
                  <a:lnTo>
                    <a:pt x="5322" y="2077"/>
                  </a:lnTo>
                  <a:lnTo>
                    <a:pt x="5333" y="2106"/>
                  </a:lnTo>
                  <a:lnTo>
                    <a:pt x="5346" y="2134"/>
                  </a:lnTo>
                  <a:lnTo>
                    <a:pt x="5360" y="2160"/>
                  </a:lnTo>
                  <a:lnTo>
                    <a:pt x="5375" y="2187"/>
                  </a:lnTo>
                  <a:lnTo>
                    <a:pt x="5393" y="2214"/>
                  </a:lnTo>
                  <a:lnTo>
                    <a:pt x="5410" y="2238"/>
                  </a:lnTo>
                  <a:lnTo>
                    <a:pt x="5429" y="2263"/>
                  </a:lnTo>
                  <a:lnTo>
                    <a:pt x="5448" y="2286"/>
                  </a:lnTo>
                  <a:lnTo>
                    <a:pt x="5470" y="2308"/>
                  </a:lnTo>
                  <a:lnTo>
                    <a:pt x="5493" y="2329"/>
                  </a:lnTo>
                  <a:lnTo>
                    <a:pt x="5515" y="2348"/>
                  </a:lnTo>
                  <a:lnTo>
                    <a:pt x="5539" y="2367"/>
                  </a:lnTo>
                  <a:lnTo>
                    <a:pt x="5565" y="2384"/>
                  </a:lnTo>
                  <a:lnTo>
                    <a:pt x="5590" y="2402"/>
                  </a:lnTo>
                  <a:lnTo>
                    <a:pt x="5617" y="2417"/>
                  </a:lnTo>
                  <a:lnTo>
                    <a:pt x="5643" y="2431"/>
                  </a:lnTo>
                  <a:lnTo>
                    <a:pt x="5672" y="2444"/>
                  </a:lnTo>
                  <a:lnTo>
                    <a:pt x="5700" y="2455"/>
                  </a:lnTo>
                  <a:lnTo>
                    <a:pt x="5731" y="2465"/>
                  </a:lnTo>
                  <a:lnTo>
                    <a:pt x="5761" y="2474"/>
                  </a:lnTo>
                  <a:lnTo>
                    <a:pt x="5791" y="2481"/>
                  </a:lnTo>
                  <a:lnTo>
                    <a:pt x="5822" y="2487"/>
                  </a:lnTo>
                  <a:lnTo>
                    <a:pt x="5855" y="2490"/>
                  </a:lnTo>
                  <a:lnTo>
                    <a:pt x="5887" y="2492"/>
                  </a:lnTo>
                  <a:lnTo>
                    <a:pt x="5920" y="2494"/>
                  </a:lnTo>
                  <a:lnTo>
                    <a:pt x="5952" y="2492"/>
                  </a:lnTo>
                  <a:lnTo>
                    <a:pt x="5985" y="2490"/>
                  </a:lnTo>
                  <a:lnTo>
                    <a:pt x="6016" y="2487"/>
                  </a:lnTo>
                  <a:lnTo>
                    <a:pt x="6047" y="2481"/>
                  </a:lnTo>
                  <a:lnTo>
                    <a:pt x="6079" y="2474"/>
                  </a:lnTo>
                  <a:lnTo>
                    <a:pt x="6109" y="2465"/>
                  </a:lnTo>
                  <a:lnTo>
                    <a:pt x="6138" y="2455"/>
                  </a:lnTo>
                  <a:lnTo>
                    <a:pt x="6167" y="2444"/>
                  </a:lnTo>
                  <a:lnTo>
                    <a:pt x="6195" y="2431"/>
                  </a:lnTo>
                  <a:lnTo>
                    <a:pt x="6223" y="2417"/>
                  </a:lnTo>
                  <a:lnTo>
                    <a:pt x="6249" y="2402"/>
                  </a:lnTo>
                  <a:lnTo>
                    <a:pt x="6275" y="2384"/>
                  </a:lnTo>
                  <a:lnTo>
                    <a:pt x="6299" y="2367"/>
                  </a:lnTo>
                  <a:lnTo>
                    <a:pt x="6324" y="2348"/>
                  </a:lnTo>
                  <a:lnTo>
                    <a:pt x="6347" y="2329"/>
                  </a:lnTo>
                  <a:lnTo>
                    <a:pt x="6369" y="2308"/>
                  </a:lnTo>
                  <a:lnTo>
                    <a:pt x="6390" y="2286"/>
                  </a:lnTo>
                  <a:lnTo>
                    <a:pt x="6410" y="2263"/>
                  </a:lnTo>
                  <a:lnTo>
                    <a:pt x="6428" y="2238"/>
                  </a:lnTo>
                  <a:lnTo>
                    <a:pt x="6447" y="2214"/>
                  </a:lnTo>
                  <a:lnTo>
                    <a:pt x="6463" y="2187"/>
                  </a:lnTo>
                  <a:lnTo>
                    <a:pt x="6478" y="2160"/>
                  </a:lnTo>
                  <a:lnTo>
                    <a:pt x="6492" y="2134"/>
                  </a:lnTo>
                  <a:lnTo>
                    <a:pt x="6505" y="2106"/>
                  </a:lnTo>
                  <a:lnTo>
                    <a:pt x="6516" y="2077"/>
                  </a:lnTo>
                  <a:lnTo>
                    <a:pt x="6527" y="2047"/>
                  </a:lnTo>
                  <a:lnTo>
                    <a:pt x="6535" y="2016"/>
                  </a:lnTo>
                  <a:lnTo>
                    <a:pt x="6542" y="1986"/>
                  </a:lnTo>
                  <a:lnTo>
                    <a:pt x="6548" y="1955"/>
                  </a:lnTo>
                  <a:lnTo>
                    <a:pt x="6551" y="1922"/>
                  </a:lnTo>
                  <a:lnTo>
                    <a:pt x="6555" y="1891"/>
                  </a:lnTo>
                  <a:lnTo>
                    <a:pt x="6555" y="1857"/>
                  </a:lnTo>
                  <a:lnTo>
                    <a:pt x="6555" y="1825"/>
                  </a:lnTo>
                  <a:lnTo>
                    <a:pt x="6551" y="1792"/>
                  </a:lnTo>
                  <a:lnTo>
                    <a:pt x="6548" y="1761"/>
                  </a:lnTo>
                  <a:lnTo>
                    <a:pt x="6542" y="1730"/>
                  </a:lnTo>
                  <a:lnTo>
                    <a:pt x="6535" y="1699"/>
                  </a:lnTo>
                  <a:lnTo>
                    <a:pt x="6527" y="1669"/>
                  </a:lnTo>
                  <a:lnTo>
                    <a:pt x="6516" y="1639"/>
                  </a:lnTo>
                  <a:lnTo>
                    <a:pt x="6505" y="1610"/>
                  </a:lnTo>
                  <a:lnTo>
                    <a:pt x="6492" y="1582"/>
                  </a:lnTo>
                  <a:lnTo>
                    <a:pt x="6478" y="1555"/>
                  </a:lnTo>
                  <a:lnTo>
                    <a:pt x="6463" y="1529"/>
                  </a:lnTo>
                  <a:lnTo>
                    <a:pt x="6447" y="1502"/>
                  </a:lnTo>
                  <a:lnTo>
                    <a:pt x="6428" y="1478"/>
                  </a:lnTo>
                  <a:lnTo>
                    <a:pt x="6410" y="1453"/>
                  </a:lnTo>
                  <a:lnTo>
                    <a:pt x="6390" y="1430"/>
                  </a:lnTo>
                  <a:lnTo>
                    <a:pt x="6369" y="1408"/>
                  </a:lnTo>
                  <a:lnTo>
                    <a:pt x="6347" y="1387"/>
                  </a:lnTo>
                  <a:lnTo>
                    <a:pt x="6324" y="1367"/>
                  </a:lnTo>
                  <a:lnTo>
                    <a:pt x="6299" y="1349"/>
                  </a:lnTo>
                  <a:lnTo>
                    <a:pt x="6275" y="1330"/>
                  </a:lnTo>
                  <a:lnTo>
                    <a:pt x="6249" y="1314"/>
                  </a:lnTo>
                  <a:lnTo>
                    <a:pt x="6223" y="1299"/>
                  </a:lnTo>
                  <a:lnTo>
                    <a:pt x="6195" y="1285"/>
                  </a:lnTo>
                  <a:lnTo>
                    <a:pt x="6167" y="1272"/>
                  </a:lnTo>
                  <a:lnTo>
                    <a:pt x="6138" y="1260"/>
                  </a:lnTo>
                  <a:lnTo>
                    <a:pt x="6109" y="1251"/>
                  </a:lnTo>
                  <a:lnTo>
                    <a:pt x="6079" y="1242"/>
                  </a:lnTo>
                  <a:lnTo>
                    <a:pt x="6047" y="1235"/>
                  </a:lnTo>
                  <a:lnTo>
                    <a:pt x="6016" y="1229"/>
                  </a:lnTo>
                  <a:lnTo>
                    <a:pt x="5985" y="1226"/>
                  </a:lnTo>
                  <a:lnTo>
                    <a:pt x="5952" y="1223"/>
                  </a:lnTo>
                  <a:lnTo>
                    <a:pt x="5920" y="1222"/>
                  </a:lnTo>
                  <a:close/>
                  <a:moveTo>
                    <a:pt x="6131" y="1646"/>
                  </a:moveTo>
                  <a:lnTo>
                    <a:pt x="6131" y="1646"/>
                  </a:lnTo>
                  <a:lnTo>
                    <a:pt x="6110" y="1627"/>
                  </a:lnTo>
                  <a:lnTo>
                    <a:pt x="6087" y="1610"/>
                  </a:lnTo>
                  <a:lnTo>
                    <a:pt x="6074" y="1602"/>
                  </a:lnTo>
                  <a:lnTo>
                    <a:pt x="6063" y="1595"/>
                  </a:lnTo>
                  <a:lnTo>
                    <a:pt x="6049" y="1588"/>
                  </a:lnTo>
                  <a:lnTo>
                    <a:pt x="6036" y="1582"/>
                  </a:lnTo>
                  <a:lnTo>
                    <a:pt x="6022" y="1576"/>
                  </a:lnTo>
                  <a:lnTo>
                    <a:pt x="6008" y="1572"/>
                  </a:lnTo>
                  <a:lnTo>
                    <a:pt x="5994" y="1568"/>
                  </a:lnTo>
                  <a:lnTo>
                    <a:pt x="5980" y="1565"/>
                  </a:lnTo>
                  <a:lnTo>
                    <a:pt x="5965" y="1562"/>
                  </a:lnTo>
                  <a:lnTo>
                    <a:pt x="5950" y="1560"/>
                  </a:lnTo>
                  <a:lnTo>
                    <a:pt x="5935" y="1559"/>
                  </a:lnTo>
                  <a:lnTo>
                    <a:pt x="5920" y="1559"/>
                  </a:lnTo>
                  <a:lnTo>
                    <a:pt x="5904" y="1559"/>
                  </a:lnTo>
                  <a:lnTo>
                    <a:pt x="5888" y="1560"/>
                  </a:lnTo>
                  <a:lnTo>
                    <a:pt x="5873" y="1562"/>
                  </a:lnTo>
                  <a:lnTo>
                    <a:pt x="5859" y="1565"/>
                  </a:lnTo>
                  <a:lnTo>
                    <a:pt x="5844" y="1568"/>
                  </a:lnTo>
                  <a:lnTo>
                    <a:pt x="5830" y="1572"/>
                  </a:lnTo>
                  <a:lnTo>
                    <a:pt x="5816" y="1576"/>
                  </a:lnTo>
                  <a:lnTo>
                    <a:pt x="5803" y="1582"/>
                  </a:lnTo>
                  <a:lnTo>
                    <a:pt x="5790" y="1588"/>
                  </a:lnTo>
                  <a:lnTo>
                    <a:pt x="5777" y="1595"/>
                  </a:lnTo>
                  <a:lnTo>
                    <a:pt x="5764" y="1602"/>
                  </a:lnTo>
                  <a:lnTo>
                    <a:pt x="5753" y="1610"/>
                  </a:lnTo>
                  <a:lnTo>
                    <a:pt x="5729" y="1627"/>
                  </a:lnTo>
                  <a:lnTo>
                    <a:pt x="5708" y="1646"/>
                  </a:lnTo>
                  <a:lnTo>
                    <a:pt x="5689" y="1667"/>
                  </a:lnTo>
                  <a:lnTo>
                    <a:pt x="5671" y="1690"/>
                  </a:lnTo>
                  <a:lnTo>
                    <a:pt x="5663" y="1703"/>
                  </a:lnTo>
                  <a:lnTo>
                    <a:pt x="5656" y="1716"/>
                  </a:lnTo>
                  <a:lnTo>
                    <a:pt x="5649" y="1728"/>
                  </a:lnTo>
                  <a:lnTo>
                    <a:pt x="5643" y="1741"/>
                  </a:lnTo>
                  <a:lnTo>
                    <a:pt x="5639" y="1755"/>
                  </a:lnTo>
                  <a:lnTo>
                    <a:pt x="5634" y="1769"/>
                  </a:lnTo>
                  <a:lnTo>
                    <a:pt x="5630" y="1783"/>
                  </a:lnTo>
                  <a:lnTo>
                    <a:pt x="5626" y="1797"/>
                  </a:lnTo>
                  <a:lnTo>
                    <a:pt x="5624" y="1812"/>
                  </a:lnTo>
                  <a:lnTo>
                    <a:pt x="5621" y="1827"/>
                  </a:lnTo>
                  <a:lnTo>
                    <a:pt x="5620" y="1842"/>
                  </a:lnTo>
                  <a:lnTo>
                    <a:pt x="5620" y="1857"/>
                  </a:lnTo>
                  <a:lnTo>
                    <a:pt x="5620" y="1874"/>
                  </a:lnTo>
                  <a:lnTo>
                    <a:pt x="5621" y="1889"/>
                  </a:lnTo>
                  <a:lnTo>
                    <a:pt x="5624" y="1904"/>
                  </a:lnTo>
                  <a:lnTo>
                    <a:pt x="5626" y="1918"/>
                  </a:lnTo>
                  <a:lnTo>
                    <a:pt x="5630" y="1933"/>
                  </a:lnTo>
                  <a:lnTo>
                    <a:pt x="5634" y="1947"/>
                  </a:lnTo>
                  <a:lnTo>
                    <a:pt x="5639" y="1961"/>
                  </a:lnTo>
                  <a:lnTo>
                    <a:pt x="5643" y="1975"/>
                  </a:lnTo>
                  <a:lnTo>
                    <a:pt x="5649" y="1987"/>
                  </a:lnTo>
                  <a:lnTo>
                    <a:pt x="5656" y="2000"/>
                  </a:lnTo>
                  <a:lnTo>
                    <a:pt x="5663" y="2013"/>
                  </a:lnTo>
                  <a:lnTo>
                    <a:pt x="5671" y="2026"/>
                  </a:lnTo>
                  <a:lnTo>
                    <a:pt x="5689" y="2048"/>
                  </a:lnTo>
                  <a:lnTo>
                    <a:pt x="5708" y="2070"/>
                  </a:lnTo>
                  <a:lnTo>
                    <a:pt x="5729" y="2088"/>
                  </a:lnTo>
                  <a:lnTo>
                    <a:pt x="5753" y="2106"/>
                  </a:lnTo>
                  <a:lnTo>
                    <a:pt x="5764" y="2114"/>
                  </a:lnTo>
                  <a:lnTo>
                    <a:pt x="5777" y="2121"/>
                  </a:lnTo>
                  <a:lnTo>
                    <a:pt x="5790" y="2128"/>
                  </a:lnTo>
                  <a:lnTo>
                    <a:pt x="5803" y="2134"/>
                  </a:lnTo>
                  <a:lnTo>
                    <a:pt x="5816" y="2138"/>
                  </a:lnTo>
                  <a:lnTo>
                    <a:pt x="5830" y="2144"/>
                  </a:lnTo>
                  <a:lnTo>
                    <a:pt x="5844" y="2148"/>
                  </a:lnTo>
                  <a:lnTo>
                    <a:pt x="5859" y="2151"/>
                  </a:lnTo>
                  <a:lnTo>
                    <a:pt x="5873" y="2153"/>
                  </a:lnTo>
                  <a:lnTo>
                    <a:pt x="5888" y="2156"/>
                  </a:lnTo>
                  <a:lnTo>
                    <a:pt x="5904" y="2157"/>
                  </a:lnTo>
                  <a:lnTo>
                    <a:pt x="5920" y="2157"/>
                  </a:lnTo>
                  <a:lnTo>
                    <a:pt x="5935" y="2157"/>
                  </a:lnTo>
                  <a:lnTo>
                    <a:pt x="5950" y="2156"/>
                  </a:lnTo>
                  <a:lnTo>
                    <a:pt x="5965" y="2153"/>
                  </a:lnTo>
                  <a:lnTo>
                    <a:pt x="5980" y="2151"/>
                  </a:lnTo>
                  <a:lnTo>
                    <a:pt x="5994" y="2148"/>
                  </a:lnTo>
                  <a:lnTo>
                    <a:pt x="6008" y="2144"/>
                  </a:lnTo>
                  <a:lnTo>
                    <a:pt x="6022" y="2138"/>
                  </a:lnTo>
                  <a:lnTo>
                    <a:pt x="6036" y="2134"/>
                  </a:lnTo>
                  <a:lnTo>
                    <a:pt x="6049" y="2128"/>
                  </a:lnTo>
                  <a:lnTo>
                    <a:pt x="6063" y="2121"/>
                  </a:lnTo>
                  <a:lnTo>
                    <a:pt x="6074" y="2114"/>
                  </a:lnTo>
                  <a:lnTo>
                    <a:pt x="6087" y="2106"/>
                  </a:lnTo>
                  <a:lnTo>
                    <a:pt x="6110" y="2088"/>
                  </a:lnTo>
                  <a:lnTo>
                    <a:pt x="6131" y="2070"/>
                  </a:lnTo>
                  <a:lnTo>
                    <a:pt x="6151" y="2048"/>
                  </a:lnTo>
                  <a:lnTo>
                    <a:pt x="6167" y="2026"/>
                  </a:lnTo>
                  <a:lnTo>
                    <a:pt x="6175" y="2013"/>
                  </a:lnTo>
                  <a:lnTo>
                    <a:pt x="6182" y="2000"/>
                  </a:lnTo>
                  <a:lnTo>
                    <a:pt x="6189" y="1987"/>
                  </a:lnTo>
                  <a:lnTo>
                    <a:pt x="6195" y="1975"/>
                  </a:lnTo>
                  <a:lnTo>
                    <a:pt x="6201" y="1961"/>
                  </a:lnTo>
                  <a:lnTo>
                    <a:pt x="6205" y="1947"/>
                  </a:lnTo>
                  <a:lnTo>
                    <a:pt x="6209" y="1933"/>
                  </a:lnTo>
                  <a:lnTo>
                    <a:pt x="6212" y="1918"/>
                  </a:lnTo>
                  <a:lnTo>
                    <a:pt x="6215" y="1904"/>
                  </a:lnTo>
                  <a:lnTo>
                    <a:pt x="6217" y="1889"/>
                  </a:lnTo>
                  <a:lnTo>
                    <a:pt x="6218" y="1874"/>
                  </a:lnTo>
                  <a:lnTo>
                    <a:pt x="6218" y="1857"/>
                  </a:lnTo>
                  <a:lnTo>
                    <a:pt x="6218" y="1842"/>
                  </a:lnTo>
                  <a:lnTo>
                    <a:pt x="6217" y="1827"/>
                  </a:lnTo>
                  <a:lnTo>
                    <a:pt x="6215" y="1812"/>
                  </a:lnTo>
                  <a:lnTo>
                    <a:pt x="6212" y="1797"/>
                  </a:lnTo>
                  <a:lnTo>
                    <a:pt x="6209" y="1783"/>
                  </a:lnTo>
                  <a:lnTo>
                    <a:pt x="6205" y="1769"/>
                  </a:lnTo>
                  <a:lnTo>
                    <a:pt x="6201" y="1755"/>
                  </a:lnTo>
                  <a:lnTo>
                    <a:pt x="6195" y="1741"/>
                  </a:lnTo>
                  <a:lnTo>
                    <a:pt x="6189" y="1728"/>
                  </a:lnTo>
                  <a:lnTo>
                    <a:pt x="6182" y="1716"/>
                  </a:lnTo>
                  <a:lnTo>
                    <a:pt x="6175" y="1703"/>
                  </a:lnTo>
                  <a:lnTo>
                    <a:pt x="6167" y="1690"/>
                  </a:lnTo>
                  <a:lnTo>
                    <a:pt x="6151" y="1667"/>
                  </a:lnTo>
                  <a:lnTo>
                    <a:pt x="6131" y="1646"/>
                  </a:lnTo>
                  <a:close/>
                  <a:moveTo>
                    <a:pt x="5920" y="2625"/>
                  </a:moveTo>
                  <a:lnTo>
                    <a:pt x="5920" y="2625"/>
                  </a:lnTo>
                  <a:lnTo>
                    <a:pt x="5887" y="2625"/>
                  </a:lnTo>
                  <a:lnTo>
                    <a:pt x="5855" y="2628"/>
                  </a:lnTo>
                  <a:lnTo>
                    <a:pt x="5822" y="2632"/>
                  </a:lnTo>
                  <a:lnTo>
                    <a:pt x="5791" y="2638"/>
                  </a:lnTo>
                  <a:lnTo>
                    <a:pt x="5761" y="2645"/>
                  </a:lnTo>
                  <a:lnTo>
                    <a:pt x="5731" y="2653"/>
                  </a:lnTo>
                  <a:lnTo>
                    <a:pt x="5700" y="2663"/>
                  </a:lnTo>
                  <a:lnTo>
                    <a:pt x="5672" y="2675"/>
                  </a:lnTo>
                  <a:lnTo>
                    <a:pt x="5643" y="2687"/>
                  </a:lnTo>
                  <a:lnTo>
                    <a:pt x="5617" y="2701"/>
                  </a:lnTo>
                  <a:lnTo>
                    <a:pt x="5590" y="2716"/>
                  </a:lnTo>
                  <a:lnTo>
                    <a:pt x="5565" y="2733"/>
                  </a:lnTo>
                  <a:lnTo>
                    <a:pt x="5539" y="2751"/>
                  </a:lnTo>
                  <a:lnTo>
                    <a:pt x="5515" y="2770"/>
                  </a:lnTo>
                  <a:lnTo>
                    <a:pt x="5493" y="2790"/>
                  </a:lnTo>
                  <a:lnTo>
                    <a:pt x="5470" y="2811"/>
                  </a:lnTo>
                  <a:lnTo>
                    <a:pt x="5448" y="2833"/>
                  </a:lnTo>
                  <a:lnTo>
                    <a:pt x="5429" y="2856"/>
                  </a:lnTo>
                  <a:lnTo>
                    <a:pt x="5410" y="2880"/>
                  </a:lnTo>
                  <a:lnTo>
                    <a:pt x="5393" y="2905"/>
                  </a:lnTo>
                  <a:lnTo>
                    <a:pt x="5375" y="2930"/>
                  </a:lnTo>
                  <a:lnTo>
                    <a:pt x="5360" y="2957"/>
                  </a:lnTo>
                  <a:lnTo>
                    <a:pt x="5346" y="2985"/>
                  </a:lnTo>
                  <a:lnTo>
                    <a:pt x="5333" y="3013"/>
                  </a:lnTo>
                  <a:lnTo>
                    <a:pt x="5322" y="3042"/>
                  </a:lnTo>
                  <a:lnTo>
                    <a:pt x="5313" y="3071"/>
                  </a:lnTo>
                  <a:lnTo>
                    <a:pt x="5303" y="3101"/>
                  </a:lnTo>
                  <a:lnTo>
                    <a:pt x="5296" y="3132"/>
                  </a:lnTo>
                  <a:lnTo>
                    <a:pt x="5291" y="3164"/>
                  </a:lnTo>
                  <a:lnTo>
                    <a:pt x="5287" y="3195"/>
                  </a:lnTo>
                  <a:lnTo>
                    <a:pt x="5285" y="3227"/>
                  </a:lnTo>
                  <a:lnTo>
                    <a:pt x="5284" y="3260"/>
                  </a:lnTo>
                  <a:lnTo>
                    <a:pt x="5285" y="3292"/>
                  </a:lnTo>
                  <a:lnTo>
                    <a:pt x="5287" y="3325"/>
                  </a:lnTo>
                  <a:lnTo>
                    <a:pt x="5291" y="3357"/>
                  </a:lnTo>
                  <a:lnTo>
                    <a:pt x="5296" y="3389"/>
                  </a:lnTo>
                  <a:lnTo>
                    <a:pt x="5303" y="3419"/>
                  </a:lnTo>
                  <a:lnTo>
                    <a:pt x="5313" y="3449"/>
                  </a:lnTo>
                  <a:lnTo>
                    <a:pt x="5322" y="3478"/>
                  </a:lnTo>
                  <a:lnTo>
                    <a:pt x="5333" y="3507"/>
                  </a:lnTo>
                  <a:lnTo>
                    <a:pt x="5346" y="3536"/>
                  </a:lnTo>
                  <a:lnTo>
                    <a:pt x="5360" y="3563"/>
                  </a:lnTo>
                  <a:lnTo>
                    <a:pt x="5375" y="3590"/>
                  </a:lnTo>
                  <a:lnTo>
                    <a:pt x="5393" y="3615"/>
                  </a:lnTo>
                  <a:lnTo>
                    <a:pt x="5410" y="3641"/>
                  </a:lnTo>
                  <a:lnTo>
                    <a:pt x="5429" y="3664"/>
                  </a:lnTo>
                  <a:lnTo>
                    <a:pt x="5448" y="3687"/>
                  </a:lnTo>
                  <a:lnTo>
                    <a:pt x="5470" y="3709"/>
                  </a:lnTo>
                  <a:lnTo>
                    <a:pt x="5493" y="3731"/>
                  </a:lnTo>
                  <a:lnTo>
                    <a:pt x="5515" y="3751"/>
                  </a:lnTo>
                  <a:lnTo>
                    <a:pt x="5539" y="3770"/>
                  </a:lnTo>
                  <a:lnTo>
                    <a:pt x="5565" y="3787"/>
                  </a:lnTo>
                  <a:lnTo>
                    <a:pt x="5590" y="3803"/>
                  </a:lnTo>
                  <a:lnTo>
                    <a:pt x="5617" y="3820"/>
                  </a:lnTo>
                  <a:lnTo>
                    <a:pt x="5643" y="3833"/>
                  </a:lnTo>
                  <a:lnTo>
                    <a:pt x="5672" y="3846"/>
                  </a:lnTo>
                  <a:lnTo>
                    <a:pt x="5700" y="3857"/>
                  </a:lnTo>
                  <a:lnTo>
                    <a:pt x="5731" y="3867"/>
                  </a:lnTo>
                  <a:lnTo>
                    <a:pt x="5761" y="3875"/>
                  </a:lnTo>
                  <a:lnTo>
                    <a:pt x="5791" y="3883"/>
                  </a:lnTo>
                  <a:lnTo>
                    <a:pt x="5822" y="3888"/>
                  </a:lnTo>
                  <a:lnTo>
                    <a:pt x="5855" y="3893"/>
                  </a:lnTo>
                  <a:lnTo>
                    <a:pt x="5887" y="3895"/>
                  </a:lnTo>
                  <a:lnTo>
                    <a:pt x="5920" y="3896"/>
                  </a:lnTo>
                  <a:lnTo>
                    <a:pt x="5952" y="3895"/>
                  </a:lnTo>
                  <a:lnTo>
                    <a:pt x="5985" y="3893"/>
                  </a:lnTo>
                  <a:lnTo>
                    <a:pt x="6016" y="3888"/>
                  </a:lnTo>
                  <a:lnTo>
                    <a:pt x="6047" y="3883"/>
                  </a:lnTo>
                  <a:lnTo>
                    <a:pt x="6079" y="3875"/>
                  </a:lnTo>
                  <a:lnTo>
                    <a:pt x="6109" y="3867"/>
                  </a:lnTo>
                  <a:lnTo>
                    <a:pt x="6138" y="3857"/>
                  </a:lnTo>
                  <a:lnTo>
                    <a:pt x="6167" y="3846"/>
                  </a:lnTo>
                  <a:lnTo>
                    <a:pt x="6195" y="3833"/>
                  </a:lnTo>
                  <a:lnTo>
                    <a:pt x="6223" y="3820"/>
                  </a:lnTo>
                  <a:lnTo>
                    <a:pt x="6249" y="3803"/>
                  </a:lnTo>
                  <a:lnTo>
                    <a:pt x="6275" y="3787"/>
                  </a:lnTo>
                  <a:lnTo>
                    <a:pt x="6299" y="3770"/>
                  </a:lnTo>
                  <a:lnTo>
                    <a:pt x="6324" y="3751"/>
                  </a:lnTo>
                  <a:lnTo>
                    <a:pt x="6347" y="3731"/>
                  </a:lnTo>
                  <a:lnTo>
                    <a:pt x="6369" y="3709"/>
                  </a:lnTo>
                  <a:lnTo>
                    <a:pt x="6390" y="3687"/>
                  </a:lnTo>
                  <a:lnTo>
                    <a:pt x="6410" y="3664"/>
                  </a:lnTo>
                  <a:lnTo>
                    <a:pt x="6428" y="3641"/>
                  </a:lnTo>
                  <a:lnTo>
                    <a:pt x="6447" y="3615"/>
                  </a:lnTo>
                  <a:lnTo>
                    <a:pt x="6463" y="3590"/>
                  </a:lnTo>
                  <a:lnTo>
                    <a:pt x="6478" y="3563"/>
                  </a:lnTo>
                  <a:lnTo>
                    <a:pt x="6492" y="3536"/>
                  </a:lnTo>
                  <a:lnTo>
                    <a:pt x="6505" y="3507"/>
                  </a:lnTo>
                  <a:lnTo>
                    <a:pt x="6516" y="3478"/>
                  </a:lnTo>
                  <a:lnTo>
                    <a:pt x="6527" y="3449"/>
                  </a:lnTo>
                  <a:lnTo>
                    <a:pt x="6535" y="3419"/>
                  </a:lnTo>
                  <a:lnTo>
                    <a:pt x="6542" y="3389"/>
                  </a:lnTo>
                  <a:lnTo>
                    <a:pt x="6548" y="3357"/>
                  </a:lnTo>
                  <a:lnTo>
                    <a:pt x="6551" y="3325"/>
                  </a:lnTo>
                  <a:lnTo>
                    <a:pt x="6555" y="3292"/>
                  </a:lnTo>
                  <a:lnTo>
                    <a:pt x="6555" y="3260"/>
                  </a:lnTo>
                  <a:lnTo>
                    <a:pt x="6555" y="3227"/>
                  </a:lnTo>
                  <a:lnTo>
                    <a:pt x="6551" y="3195"/>
                  </a:lnTo>
                  <a:lnTo>
                    <a:pt x="6548" y="3164"/>
                  </a:lnTo>
                  <a:lnTo>
                    <a:pt x="6542" y="3132"/>
                  </a:lnTo>
                  <a:lnTo>
                    <a:pt x="6535" y="3101"/>
                  </a:lnTo>
                  <a:lnTo>
                    <a:pt x="6527" y="3071"/>
                  </a:lnTo>
                  <a:lnTo>
                    <a:pt x="6516" y="3042"/>
                  </a:lnTo>
                  <a:lnTo>
                    <a:pt x="6505" y="3013"/>
                  </a:lnTo>
                  <a:lnTo>
                    <a:pt x="6492" y="2985"/>
                  </a:lnTo>
                  <a:lnTo>
                    <a:pt x="6478" y="2957"/>
                  </a:lnTo>
                  <a:lnTo>
                    <a:pt x="6463" y="2930"/>
                  </a:lnTo>
                  <a:lnTo>
                    <a:pt x="6447" y="2905"/>
                  </a:lnTo>
                  <a:lnTo>
                    <a:pt x="6428" y="2880"/>
                  </a:lnTo>
                  <a:lnTo>
                    <a:pt x="6410" y="2856"/>
                  </a:lnTo>
                  <a:lnTo>
                    <a:pt x="6390" y="2833"/>
                  </a:lnTo>
                  <a:lnTo>
                    <a:pt x="6369" y="2811"/>
                  </a:lnTo>
                  <a:lnTo>
                    <a:pt x="6347" y="2790"/>
                  </a:lnTo>
                  <a:lnTo>
                    <a:pt x="6324" y="2770"/>
                  </a:lnTo>
                  <a:lnTo>
                    <a:pt x="6299" y="2751"/>
                  </a:lnTo>
                  <a:lnTo>
                    <a:pt x="6275" y="2733"/>
                  </a:lnTo>
                  <a:lnTo>
                    <a:pt x="6249" y="2716"/>
                  </a:lnTo>
                  <a:lnTo>
                    <a:pt x="6223" y="2701"/>
                  </a:lnTo>
                  <a:lnTo>
                    <a:pt x="6195" y="2687"/>
                  </a:lnTo>
                  <a:lnTo>
                    <a:pt x="6167" y="2675"/>
                  </a:lnTo>
                  <a:lnTo>
                    <a:pt x="6138" y="2663"/>
                  </a:lnTo>
                  <a:lnTo>
                    <a:pt x="6109" y="2653"/>
                  </a:lnTo>
                  <a:lnTo>
                    <a:pt x="6079" y="2645"/>
                  </a:lnTo>
                  <a:lnTo>
                    <a:pt x="6047" y="2638"/>
                  </a:lnTo>
                  <a:lnTo>
                    <a:pt x="6016" y="2632"/>
                  </a:lnTo>
                  <a:lnTo>
                    <a:pt x="5985" y="2628"/>
                  </a:lnTo>
                  <a:lnTo>
                    <a:pt x="5952" y="2625"/>
                  </a:lnTo>
                  <a:lnTo>
                    <a:pt x="5920" y="2625"/>
                  </a:lnTo>
                  <a:close/>
                  <a:moveTo>
                    <a:pt x="6131" y="3049"/>
                  </a:moveTo>
                  <a:lnTo>
                    <a:pt x="6131" y="3049"/>
                  </a:lnTo>
                  <a:lnTo>
                    <a:pt x="6110" y="3029"/>
                  </a:lnTo>
                  <a:lnTo>
                    <a:pt x="6087" y="3013"/>
                  </a:lnTo>
                  <a:lnTo>
                    <a:pt x="6074" y="3004"/>
                  </a:lnTo>
                  <a:lnTo>
                    <a:pt x="6063" y="2997"/>
                  </a:lnTo>
                  <a:lnTo>
                    <a:pt x="6049" y="2991"/>
                  </a:lnTo>
                  <a:lnTo>
                    <a:pt x="6036" y="2985"/>
                  </a:lnTo>
                  <a:lnTo>
                    <a:pt x="6022" y="2979"/>
                  </a:lnTo>
                  <a:lnTo>
                    <a:pt x="6008" y="2974"/>
                  </a:lnTo>
                  <a:lnTo>
                    <a:pt x="5994" y="2971"/>
                  </a:lnTo>
                  <a:lnTo>
                    <a:pt x="5980" y="2967"/>
                  </a:lnTo>
                  <a:lnTo>
                    <a:pt x="5965" y="2964"/>
                  </a:lnTo>
                  <a:lnTo>
                    <a:pt x="5950" y="2963"/>
                  </a:lnTo>
                  <a:lnTo>
                    <a:pt x="5935" y="2961"/>
                  </a:lnTo>
                  <a:lnTo>
                    <a:pt x="5920" y="2961"/>
                  </a:lnTo>
                  <a:lnTo>
                    <a:pt x="5904" y="2961"/>
                  </a:lnTo>
                  <a:lnTo>
                    <a:pt x="5888" y="2963"/>
                  </a:lnTo>
                  <a:lnTo>
                    <a:pt x="5873" y="2964"/>
                  </a:lnTo>
                  <a:lnTo>
                    <a:pt x="5859" y="2967"/>
                  </a:lnTo>
                  <a:lnTo>
                    <a:pt x="5844" y="2971"/>
                  </a:lnTo>
                  <a:lnTo>
                    <a:pt x="5830" y="2974"/>
                  </a:lnTo>
                  <a:lnTo>
                    <a:pt x="5816" y="2979"/>
                  </a:lnTo>
                  <a:lnTo>
                    <a:pt x="5803" y="2985"/>
                  </a:lnTo>
                  <a:lnTo>
                    <a:pt x="5790" y="2991"/>
                  </a:lnTo>
                  <a:lnTo>
                    <a:pt x="5777" y="2997"/>
                  </a:lnTo>
                  <a:lnTo>
                    <a:pt x="5764" y="3004"/>
                  </a:lnTo>
                  <a:lnTo>
                    <a:pt x="5753" y="3013"/>
                  </a:lnTo>
                  <a:lnTo>
                    <a:pt x="5729" y="3029"/>
                  </a:lnTo>
                  <a:lnTo>
                    <a:pt x="5708" y="3049"/>
                  </a:lnTo>
                  <a:lnTo>
                    <a:pt x="5689" y="3069"/>
                  </a:lnTo>
                  <a:lnTo>
                    <a:pt x="5671" y="3093"/>
                  </a:lnTo>
                  <a:lnTo>
                    <a:pt x="5663" y="3105"/>
                  </a:lnTo>
                  <a:lnTo>
                    <a:pt x="5656" y="3117"/>
                  </a:lnTo>
                  <a:lnTo>
                    <a:pt x="5649" y="3130"/>
                  </a:lnTo>
                  <a:lnTo>
                    <a:pt x="5643" y="3144"/>
                  </a:lnTo>
                  <a:lnTo>
                    <a:pt x="5639" y="3158"/>
                  </a:lnTo>
                  <a:lnTo>
                    <a:pt x="5634" y="3172"/>
                  </a:lnTo>
                  <a:lnTo>
                    <a:pt x="5630" y="3186"/>
                  </a:lnTo>
                  <a:lnTo>
                    <a:pt x="5626" y="3200"/>
                  </a:lnTo>
                  <a:lnTo>
                    <a:pt x="5624" y="3215"/>
                  </a:lnTo>
                  <a:lnTo>
                    <a:pt x="5621" y="3230"/>
                  </a:lnTo>
                  <a:lnTo>
                    <a:pt x="5620" y="3245"/>
                  </a:lnTo>
                  <a:lnTo>
                    <a:pt x="5620" y="3260"/>
                  </a:lnTo>
                  <a:lnTo>
                    <a:pt x="5620" y="3275"/>
                  </a:lnTo>
                  <a:lnTo>
                    <a:pt x="5621" y="3291"/>
                  </a:lnTo>
                  <a:lnTo>
                    <a:pt x="5624" y="3305"/>
                  </a:lnTo>
                  <a:lnTo>
                    <a:pt x="5626" y="3320"/>
                  </a:lnTo>
                  <a:lnTo>
                    <a:pt x="5630" y="3335"/>
                  </a:lnTo>
                  <a:lnTo>
                    <a:pt x="5634" y="3349"/>
                  </a:lnTo>
                  <a:lnTo>
                    <a:pt x="5639" y="3363"/>
                  </a:lnTo>
                  <a:lnTo>
                    <a:pt x="5643" y="3377"/>
                  </a:lnTo>
                  <a:lnTo>
                    <a:pt x="5649" y="3390"/>
                  </a:lnTo>
                  <a:lnTo>
                    <a:pt x="5656" y="3403"/>
                  </a:lnTo>
                  <a:lnTo>
                    <a:pt x="5663" y="3415"/>
                  </a:lnTo>
                  <a:lnTo>
                    <a:pt x="5671" y="3427"/>
                  </a:lnTo>
                  <a:lnTo>
                    <a:pt x="5689" y="3450"/>
                  </a:lnTo>
                  <a:lnTo>
                    <a:pt x="5708" y="3471"/>
                  </a:lnTo>
                  <a:lnTo>
                    <a:pt x="5729" y="3491"/>
                  </a:lnTo>
                  <a:lnTo>
                    <a:pt x="5753" y="3508"/>
                  </a:lnTo>
                  <a:lnTo>
                    <a:pt x="5764" y="3516"/>
                  </a:lnTo>
                  <a:lnTo>
                    <a:pt x="5777" y="3523"/>
                  </a:lnTo>
                  <a:lnTo>
                    <a:pt x="5790" y="3529"/>
                  </a:lnTo>
                  <a:lnTo>
                    <a:pt x="5803" y="3536"/>
                  </a:lnTo>
                  <a:lnTo>
                    <a:pt x="5816" y="3541"/>
                  </a:lnTo>
                  <a:lnTo>
                    <a:pt x="5830" y="3546"/>
                  </a:lnTo>
                  <a:lnTo>
                    <a:pt x="5844" y="3550"/>
                  </a:lnTo>
                  <a:lnTo>
                    <a:pt x="5859" y="3554"/>
                  </a:lnTo>
                  <a:lnTo>
                    <a:pt x="5873" y="3556"/>
                  </a:lnTo>
                  <a:lnTo>
                    <a:pt x="5888" y="3558"/>
                  </a:lnTo>
                  <a:lnTo>
                    <a:pt x="5904" y="3559"/>
                  </a:lnTo>
                  <a:lnTo>
                    <a:pt x="5920" y="3559"/>
                  </a:lnTo>
                  <a:lnTo>
                    <a:pt x="5935" y="3559"/>
                  </a:lnTo>
                  <a:lnTo>
                    <a:pt x="5950" y="3558"/>
                  </a:lnTo>
                  <a:lnTo>
                    <a:pt x="5965" y="3556"/>
                  </a:lnTo>
                  <a:lnTo>
                    <a:pt x="5980" y="3554"/>
                  </a:lnTo>
                  <a:lnTo>
                    <a:pt x="5994" y="3550"/>
                  </a:lnTo>
                  <a:lnTo>
                    <a:pt x="6008" y="3546"/>
                  </a:lnTo>
                  <a:lnTo>
                    <a:pt x="6022" y="3541"/>
                  </a:lnTo>
                  <a:lnTo>
                    <a:pt x="6036" y="3536"/>
                  </a:lnTo>
                  <a:lnTo>
                    <a:pt x="6049" y="3529"/>
                  </a:lnTo>
                  <a:lnTo>
                    <a:pt x="6063" y="3523"/>
                  </a:lnTo>
                  <a:lnTo>
                    <a:pt x="6074" y="3516"/>
                  </a:lnTo>
                  <a:lnTo>
                    <a:pt x="6087" y="3508"/>
                  </a:lnTo>
                  <a:lnTo>
                    <a:pt x="6110" y="3491"/>
                  </a:lnTo>
                  <a:lnTo>
                    <a:pt x="6131" y="3471"/>
                  </a:lnTo>
                  <a:lnTo>
                    <a:pt x="6151" y="3450"/>
                  </a:lnTo>
                  <a:lnTo>
                    <a:pt x="6167" y="3427"/>
                  </a:lnTo>
                  <a:lnTo>
                    <a:pt x="6175" y="3415"/>
                  </a:lnTo>
                  <a:lnTo>
                    <a:pt x="6182" y="3403"/>
                  </a:lnTo>
                  <a:lnTo>
                    <a:pt x="6189" y="3390"/>
                  </a:lnTo>
                  <a:lnTo>
                    <a:pt x="6195" y="3377"/>
                  </a:lnTo>
                  <a:lnTo>
                    <a:pt x="6201" y="3363"/>
                  </a:lnTo>
                  <a:lnTo>
                    <a:pt x="6205" y="3349"/>
                  </a:lnTo>
                  <a:lnTo>
                    <a:pt x="6209" y="3335"/>
                  </a:lnTo>
                  <a:lnTo>
                    <a:pt x="6212" y="3320"/>
                  </a:lnTo>
                  <a:lnTo>
                    <a:pt x="6215" y="3305"/>
                  </a:lnTo>
                  <a:lnTo>
                    <a:pt x="6217" y="3291"/>
                  </a:lnTo>
                  <a:lnTo>
                    <a:pt x="6218" y="3275"/>
                  </a:lnTo>
                  <a:lnTo>
                    <a:pt x="6218" y="3260"/>
                  </a:lnTo>
                  <a:lnTo>
                    <a:pt x="6218" y="3245"/>
                  </a:lnTo>
                  <a:lnTo>
                    <a:pt x="6217" y="3230"/>
                  </a:lnTo>
                  <a:lnTo>
                    <a:pt x="6215" y="3215"/>
                  </a:lnTo>
                  <a:lnTo>
                    <a:pt x="6212" y="3200"/>
                  </a:lnTo>
                  <a:lnTo>
                    <a:pt x="6209" y="3186"/>
                  </a:lnTo>
                  <a:lnTo>
                    <a:pt x="6205" y="3172"/>
                  </a:lnTo>
                  <a:lnTo>
                    <a:pt x="6201" y="3158"/>
                  </a:lnTo>
                  <a:lnTo>
                    <a:pt x="6195" y="3144"/>
                  </a:lnTo>
                  <a:lnTo>
                    <a:pt x="6189" y="3130"/>
                  </a:lnTo>
                  <a:lnTo>
                    <a:pt x="6182" y="3117"/>
                  </a:lnTo>
                  <a:lnTo>
                    <a:pt x="6175" y="3105"/>
                  </a:lnTo>
                  <a:lnTo>
                    <a:pt x="6167" y="3093"/>
                  </a:lnTo>
                  <a:lnTo>
                    <a:pt x="6151" y="3069"/>
                  </a:lnTo>
                  <a:lnTo>
                    <a:pt x="6131" y="3049"/>
                  </a:lnTo>
                  <a:close/>
                  <a:moveTo>
                    <a:pt x="6018" y="589"/>
                  </a:moveTo>
                  <a:lnTo>
                    <a:pt x="6018" y="589"/>
                  </a:lnTo>
                  <a:lnTo>
                    <a:pt x="6008" y="580"/>
                  </a:lnTo>
                  <a:lnTo>
                    <a:pt x="5996" y="571"/>
                  </a:lnTo>
                  <a:lnTo>
                    <a:pt x="5985" y="564"/>
                  </a:lnTo>
                  <a:lnTo>
                    <a:pt x="5971" y="558"/>
                  </a:lnTo>
                  <a:lnTo>
                    <a:pt x="5957" y="552"/>
                  </a:lnTo>
                  <a:lnTo>
                    <a:pt x="5943" y="549"/>
                  </a:lnTo>
                  <a:lnTo>
                    <a:pt x="5928" y="546"/>
                  </a:lnTo>
                  <a:lnTo>
                    <a:pt x="5913" y="545"/>
                  </a:lnTo>
                  <a:lnTo>
                    <a:pt x="5898" y="546"/>
                  </a:lnTo>
                  <a:lnTo>
                    <a:pt x="5883" y="549"/>
                  </a:lnTo>
                  <a:lnTo>
                    <a:pt x="5869" y="552"/>
                  </a:lnTo>
                  <a:lnTo>
                    <a:pt x="5855" y="558"/>
                  </a:lnTo>
                  <a:lnTo>
                    <a:pt x="5842" y="564"/>
                  </a:lnTo>
                  <a:lnTo>
                    <a:pt x="5829" y="571"/>
                  </a:lnTo>
                  <a:lnTo>
                    <a:pt x="5818" y="580"/>
                  </a:lnTo>
                  <a:lnTo>
                    <a:pt x="5807" y="589"/>
                  </a:lnTo>
                  <a:lnTo>
                    <a:pt x="5798" y="600"/>
                  </a:lnTo>
                  <a:lnTo>
                    <a:pt x="5789" y="611"/>
                  </a:lnTo>
                  <a:lnTo>
                    <a:pt x="5782" y="624"/>
                  </a:lnTo>
                  <a:lnTo>
                    <a:pt x="5775" y="637"/>
                  </a:lnTo>
                  <a:lnTo>
                    <a:pt x="5770" y="651"/>
                  </a:lnTo>
                  <a:lnTo>
                    <a:pt x="5767" y="665"/>
                  </a:lnTo>
                  <a:lnTo>
                    <a:pt x="5764" y="680"/>
                  </a:lnTo>
                  <a:lnTo>
                    <a:pt x="5763" y="695"/>
                  </a:lnTo>
                  <a:lnTo>
                    <a:pt x="5764" y="710"/>
                  </a:lnTo>
                  <a:lnTo>
                    <a:pt x="5767" y="725"/>
                  </a:lnTo>
                  <a:lnTo>
                    <a:pt x="5770" y="740"/>
                  </a:lnTo>
                  <a:lnTo>
                    <a:pt x="5775" y="753"/>
                  </a:lnTo>
                  <a:lnTo>
                    <a:pt x="5782" y="767"/>
                  </a:lnTo>
                  <a:lnTo>
                    <a:pt x="5789" y="779"/>
                  </a:lnTo>
                  <a:lnTo>
                    <a:pt x="5798" y="790"/>
                  </a:lnTo>
                  <a:lnTo>
                    <a:pt x="5807" y="801"/>
                  </a:lnTo>
                  <a:lnTo>
                    <a:pt x="5818" y="811"/>
                  </a:lnTo>
                  <a:lnTo>
                    <a:pt x="5829" y="819"/>
                  </a:lnTo>
                  <a:lnTo>
                    <a:pt x="5842" y="827"/>
                  </a:lnTo>
                  <a:lnTo>
                    <a:pt x="5855" y="833"/>
                  </a:lnTo>
                  <a:lnTo>
                    <a:pt x="5869" y="838"/>
                  </a:lnTo>
                  <a:lnTo>
                    <a:pt x="5883" y="843"/>
                  </a:lnTo>
                  <a:lnTo>
                    <a:pt x="5898" y="845"/>
                  </a:lnTo>
                  <a:lnTo>
                    <a:pt x="5913" y="845"/>
                  </a:lnTo>
                  <a:lnTo>
                    <a:pt x="5928" y="845"/>
                  </a:lnTo>
                  <a:lnTo>
                    <a:pt x="5943" y="843"/>
                  </a:lnTo>
                  <a:lnTo>
                    <a:pt x="5957" y="838"/>
                  </a:lnTo>
                  <a:lnTo>
                    <a:pt x="5971" y="833"/>
                  </a:lnTo>
                  <a:lnTo>
                    <a:pt x="5985" y="827"/>
                  </a:lnTo>
                  <a:lnTo>
                    <a:pt x="5996" y="819"/>
                  </a:lnTo>
                  <a:lnTo>
                    <a:pt x="6008" y="811"/>
                  </a:lnTo>
                  <a:lnTo>
                    <a:pt x="6018" y="801"/>
                  </a:lnTo>
                  <a:lnTo>
                    <a:pt x="6029" y="790"/>
                  </a:lnTo>
                  <a:lnTo>
                    <a:pt x="6037" y="779"/>
                  </a:lnTo>
                  <a:lnTo>
                    <a:pt x="6044" y="767"/>
                  </a:lnTo>
                  <a:lnTo>
                    <a:pt x="6051" y="753"/>
                  </a:lnTo>
                  <a:lnTo>
                    <a:pt x="6056" y="740"/>
                  </a:lnTo>
                  <a:lnTo>
                    <a:pt x="6059" y="725"/>
                  </a:lnTo>
                  <a:lnTo>
                    <a:pt x="6061" y="710"/>
                  </a:lnTo>
                  <a:lnTo>
                    <a:pt x="6063" y="695"/>
                  </a:lnTo>
                  <a:lnTo>
                    <a:pt x="6061" y="680"/>
                  </a:lnTo>
                  <a:lnTo>
                    <a:pt x="6059" y="665"/>
                  </a:lnTo>
                  <a:lnTo>
                    <a:pt x="6056" y="651"/>
                  </a:lnTo>
                  <a:lnTo>
                    <a:pt x="6051" y="637"/>
                  </a:lnTo>
                  <a:lnTo>
                    <a:pt x="6044" y="624"/>
                  </a:lnTo>
                  <a:lnTo>
                    <a:pt x="6037" y="611"/>
                  </a:lnTo>
                  <a:lnTo>
                    <a:pt x="6029" y="600"/>
                  </a:lnTo>
                  <a:lnTo>
                    <a:pt x="6018" y="589"/>
                  </a:lnTo>
                  <a:close/>
                  <a:moveTo>
                    <a:pt x="807" y="378"/>
                  </a:moveTo>
                  <a:lnTo>
                    <a:pt x="807" y="378"/>
                  </a:lnTo>
                  <a:lnTo>
                    <a:pt x="791" y="378"/>
                  </a:lnTo>
                  <a:lnTo>
                    <a:pt x="774" y="379"/>
                  </a:lnTo>
                  <a:lnTo>
                    <a:pt x="758" y="382"/>
                  </a:lnTo>
                  <a:lnTo>
                    <a:pt x="742" y="384"/>
                  </a:lnTo>
                  <a:lnTo>
                    <a:pt x="727" y="387"/>
                  </a:lnTo>
                  <a:lnTo>
                    <a:pt x="712" y="392"/>
                  </a:lnTo>
                  <a:lnTo>
                    <a:pt x="697" y="397"/>
                  </a:lnTo>
                  <a:lnTo>
                    <a:pt x="683" y="402"/>
                  </a:lnTo>
                  <a:lnTo>
                    <a:pt x="669" y="409"/>
                  </a:lnTo>
                  <a:lnTo>
                    <a:pt x="655" y="416"/>
                  </a:lnTo>
                  <a:lnTo>
                    <a:pt x="642" y="423"/>
                  </a:lnTo>
                  <a:lnTo>
                    <a:pt x="629" y="431"/>
                  </a:lnTo>
                  <a:lnTo>
                    <a:pt x="617" y="441"/>
                  </a:lnTo>
                  <a:lnTo>
                    <a:pt x="604" y="450"/>
                  </a:lnTo>
                  <a:lnTo>
                    <a:pt x="593" y="461"/>
                  </a:lnTo>
                  <a:lnTo>
                    <a:pt x="582" y="471"/>
                  </a:lnTo>
                  <a:lnTo>
                    <a:pt x="571" y="481"/>
                  </a:lnTo>
                  <a:lnTo>
                    <a:pt x="561" y="493"/>
                  </a:lnTo>
                  <a:lnTo>
                    <a:pt x="552" y="506"/>
                  </a:lnTo>
                  <a:lnTo>
                    <a:pt x="543" y="517"/>
                  </a:lnTo>
                  <a:lnTo>
                    <a:pt x="534" y="530"/>
                  </a:lnTo>
                  <a:lnTo>
                    <a:pt x="527" y="544"/>
                  </a:lnTo>
                  <a:lnTo>
                    <a:pt x="520" y="558"/>
                  </a:lnTo>
                  <a:lnTo>
                    <a:pt x="513" y="572"/>
                  </a:lnTo>
                  <a:lnTo>
                    <a:pt x="507" y="586"/>
                  </a:lnTo>
                  <a:lnTo>
                    <a:pt x="503" y="601"/>
                  </a:lnTo>
                  <a:lnTo>
                    <a:pt x="498" y="616"/>
                  </a:lnTo>
                  <a:lnTo>
                    <a:pt x="495" y="631"/>
                  </a:lnTo>
                  <a:lnTo>
                    <a:pt x="492" y="647"/>
                  </a:lnTo>
                  <a:lnTo>
                    <a:pt x="490" y="663"/>
                  </a:lnTo>
                  <a:lnTo>
                    <a:pt x="489" y="679"/>
                  </a:lnTo>
                  <a:lnTo>
                    <a:pt x="489" y="695"/>
                  </a:lnTo>
                  <a:lnTo>
                    <a:pt x="489" y="711"/>
                  </a:lnTo>
                  <a:lnTo>
                    <a:pt x="490" y="728"/>
                  </a:lnTo>
                  <a:lnTo>
                    <a:pt x="492" y="744"/>
                  </a:lnTo>
                  <a:lnTo>
                    <a:pt x="495" y="760"/>
                  </a:lnTo>
                  <a:lnTo>
                    <a:pt x="498" y="775"/>
                  </a:lnTo>
                  <a:lnTo>
                    <a:pt x="503" y="790"/>
                  </a:lnTo>
                  <a:lnTo>
                    <a:pt x="507" y="804"/>
                  </a:lnTo>
                  <a:lnTo>
                    <a:pt x="513" y="819"/>
                  </a:lnTo>
                  <a:lnTo>
                    <a:pt x="520" y="833"/>
                  </a:lnTo>
                  <a:lnTo>
                    <a:pt x="527" y="847"/>
                  </a:lnTo>
                  <a:lnTo>
                    <a:pt x="534" y="860"/>
                  </a:lnTo>
                  <a:lnTo>
                    <a:pt x="543" y="873"/>
                  </a:lnTo>
                  <a:lnTo>
                    <a:pt x="552" y="885"/>
                  </a:lnTo>
                  <a:lnTo>
                    <a:pt x="561" y="897"/>
                  </a:lnTo>
                  <a:lnTo>
                    <a:pt x="571" y="909"/>
                  </a:lnTo>
                  <a:lnTo>
                    <a:pt x="582" y="920"/>
                  </a:lnTo>
                  <a:lnTo>
                    <a:pt x="593" y="931"/>
                  </a:lnTo>
                  <a:lnTo>
                    <a:pt x="604" y="941"/>
                  </a:lnTo>
                  <a:lnTo>
                    <a:pt x="617" y="950"/>
                  </a:lnTo>
                  <a:lnTo>
                    <a:pt x="629" y="959"/>
                  </a:lnTo>
                  <a:lnTo>
                    <a:pt x="642" y="967"/>
                  </a:lnTo>
                  <a:lnTo>
                    <a:pt x="655" y="975"/>
                  </a:lnTo>
                  <a:lnTo>
                    <a:pt x="669" y="982"/>
                  </a:lnTo>
                  <a:lnTo>
                    <a:pt x="683" y="989"/>
                  </a:lnTo>
                  <a:lnTo>
                    <a:pt x="697" y="993"/>
                  </a:lnTo>
                  <a:lnTo>
                    <a:pt x="712" y="999"/>
                  </a:lnTo>
                  <a:lnTo>
                    <a:pt x="727" y="1003"/>
                  </a:lnTo>
                  <a:lnTo>
                    <a:pt x="742" y="1006"/>
                  </a:lnTo>
                  <a:lnTo>
                    <a:pt x="758" y="1010"/>
                  </a:lnTo>
                  <a:lnTo>
                    <a:pt x="774" y="1012"/>
                  </a:lnTo>
                  <a:lnTo>
                    <a:pt x="791" y="1013"/>
                  </a:lnTo>
                  <a:lnTo>
                    <a:pt x="807" y="1013"/>
                  </a:lnTo>
                  <a:lnTo>
                    <a:pt x="823" y="1013"/>
                  </a:lnTo>
                  <a:lnTo>
                    <a:pt x="839" y="1012"/>
                  </a:lnTo>
                  <a:lnTo>
                    <a:pt x="855" y="1010"/>
                  </a:lnTo>
                  <a:lnTo>
                    <a:pt x="871" y="1006"/>
                  </a:lnTo>
                  <a:lnTo>
                    <a:pt x="886" y="1003"/>
                  </a:lnTo>
                  <a:lnTo>
                    <a:pt x="901" y="999"/>
                  </a:lnTo>
                  <a:lnTo>
                    <a:pt x="916" y="993"/>
                  </a:lnTo>
                  <a:lnTo>
                    <a:pt x="930" y="989"/>
                  </a:lnTo>
                  <a:lnTo>
                    <a:pt x="944" y="982"/>
                  </a:lnTo>
                  <a:lnTo>
                    <a:pt x="958" y="975"/>
                  </a:lnTo>
                  <a:lnTo>
                    <a:pt x="971" y="967"/>
                  </a:lnTo>
                  <a:lnTo>
                    <a:pt x="985" y="959"/>
                  </a:lnTo>
                  <a:lnTo>
                    <a:pt x="996" y="950"/>
                  </a:lnTo>
                  <a:lnTo>
                    <a:pt x="1009" y="941"/>
                  </a:lnTo>
                  <a:lnTo>
                    <a:pt x="1021" y="931"/>
                  </a:lnTo>
                  <a:lnTo>
                    <a:pt x="1031" y="920"/>
                  </a:lnTo>
                  <a:lnTo>
                    <a:pt x="1041" y="909"/>
                  </a:lnTo>
                  <a:lnTo>
                    <a:pt x="1052" y="897"/>
                  </a:lnTo>
                  <a:lnTo>
                    <a:pt x="1061" y="885"/>
                  </a:lnTo>
                  <a:lnTo>
                    <a:pt x="1071" y="873"/>
                  </a:lnTo>
                  <a:lnTo>
                    <a:pt x="1079" y="860"/>
                  </a:lnTo>
                  <a:lnTo>
                    <a:pt x="1086" y="847"/>
                  </a:lnTo>
                  <a:lnTo>
                    <a:pt x="1093" y="833"/>
                  </a:lnTo>
                  <a:lnTo>
                    <a:pt x="1100" y="819"/>
                  </a:lnTo>
                  <a:lnTo>
                    <a:pt x="1105" y="804"/>
                  </a:lnTo>
                  <a:lnTo>
                    <a:pt x="1110" y="790"/>
                  </a:lnTo>
                  <a:lnTo>
                    <a:pt x="1115" y="775"/>
                  </a:lnTo>
                  <a:lnTo>
                    <a:pt x="1118" y="760"/>
                  </a:lnTo>
                  <a:lnTo>
                    <a:pt x="1120" y="744"/>
                  </a:lnTo>
                  <a:lnTo>
                    <a:pt x="1123" y="728"/>
                  </a:lnTo>
                  <a:lnTo>
                    <a:pt x="1124" y="711"/>
                  </a:lnTo>
                  <a:lnTo>
                    <a:pt x="1124" y="695"/>
                  </a:lnTo>
                  <a:lnTo>
                    <a:pt x="1124" y="679"/>
                  </a:lnTo>
                  <a:lnTo>
                    <a:pt x="1123" y="663"/>
                  </a:lnTo>
                  <a:lnTo>
                    <a:pt x="1120" y="647"/>
                  </a:lnTo>
                  <a:lnTo>
                    <a:pt x="1118" y="631"/>
                  </a:lnTo>
                  <a:lnTo>
                    <a:pt x="1115" y="616"/>
                  </a:lnTo>
                  <a:lnTo>
                    <a:pt x="1110" y="601"/>
                  </a:lnTo>
                  <a:lnTo>
                    <a:pt x="1105" y="586"/>
                  </a:lnTo>
                  <a:lnTo>
                    <a:pt x="1100" y="572"/>
                  </a:lnTo>
                  <a:lnTo>
                    <a:pt x="1093" y="558"/>
                  </a:lnTo>
                  <a:lnTo>
                    <a:pt x="1086" y="544"/>
                  </a:lnTo>
                  <a:lnTo>
                    <a:pt x="1079" y="530"/>
                  </a:lnTo>
                  <a:lnTo>
                    <a:pt x="1071" y="517"/>
                  </a:lnTo>
                  <a:lnTo>
                    <a:pt x="1061" y="506"/>
                  </a:lnTo>
                  <a:lnTo>
                    <a:pt x="1052" y="493"/>
                  </a:lnTo>
                  <a:lnTo>
                    <a:pt x="1041" y="481"/>
                  </a:lnTo>
                  <a:lnTo>
                    <a:pt x="1031" y="471"/>
                  </a:lnTo>
                  <a:lnTo>
                    <a:pt x="1021" y="461"/>
                  </a:lnTo>
                  <a:lnTo>
                    <a:pt x="1009" y="450"/>
                  </a:lnTo>
                  <a:lnTo>
                    <a:pt x="996" y="441"/>
                  </a:lnTo>
                  <a:lnTo>
                    <a:pt x="985" y="431"/>
                  </a:lnTo>
                  <a:lnTo>
                    <a:pt x="971" y="423"/>
                  </a:lnTo>
                  <a:lnTo>
                    <a:pt x="958" y="416"/>
                  </a:lnTo>
                  <a:lnTo>
                    <a:pt x="944" y="409"/>
                  </a:lnTo>
                  <a:lnTo>
                    <a:pt x="930" y="402"/>
                  </a:lnTo>
                  <a:lnTo>
                    <a:pt x="916" y="397"/>
                  </a:lnTo>
                  <a:lnTo>
                    <a:pt x="901" y="392"/>
                  </a:lnTo>
                  <a:lnTo>
                    <a:pt x="886" y="387"/>
                  </a:lnTo>
                  <a:lnTo>
                    <a:pt x="871" y="384"/>
                  </a:lnTo>
                  <a:lnTo>
                    <a:pt x="855" y="382"/>
                  </a:lnTo>
                  <a:lnTo>
                    <a:pt x="839" y="379"/>
                  </a:lnTo>
                  <a:lnTo>
                    <a:pt x="823" y="378"/>
                  </a:lnTo>
                  <a:lnTo>
                    <a:pt x="807" y="378"/>
                  </a:lnTo>
                  <a:close/>
                  <a:moveTo>
                    <a:pt x="813" y="1222"/>
                  </a:moveTo>
                  <a:lnTo>
                    <a:pt x="813" y="1222"/>
                  </a:lnTo>
                  <a:lnTo>
                    <a:pt x="780" y="1223"/>
                  </a:lnTo>
                  <a:lnTo>
                    <a:pt x="748" y="1226"/>
                  </a:lnTo>
                  <a:lnTo>
                    <a:pt x="716" y="1229"/>
                  </a:lnTo>
                  <a:lnTo>
                    <a:pt x="685" y="1235"/>
                  </a:lnTo>
                  <a:lnTo>
                    <a:pt x="654" y="1242"/>
                  </a:lnTo>
                  <a:lnTo>
                    <a:pt x="624" y="1251"/>
                  </a:lnTo>
                  <a:lnTo>
                    <a:pt x="595" y="1260"/>
                  </a:lnTo>
                  <a:lnTo>
                    <a:pt x="565" y="1272"/>
                  </a:lnTo>
                  <a:lnTo>
                    <a:pt x="538" y="1285"/>
                  </a:lnTo>
                  <a:lnTo>
                    <a:pt x="510" y="1299"/>
                  </a:lnTo>
                  <a:lnTo>
                    <a:pt x="483" y="1314"/>
                  </a:lnTo>
                  <a:lnTo>
                    <a:pt x="458" y="1330"/>
                  </a:lnTo>
                  <a:lnTo>
                    <a:pt x="433" y="1349"/>
                  </a:lnTo>
                  <a:lnTo>
                    <a:pt x="409" y="1367"/>
                  </a:lnTo>
                  <a:lnTo>
                    <a:pt x="386" y="1387"/>
                  </a:lnTo>
                  <a:lnTo>
                    <a:pt x="363" y="1408"/>
                  </a:lnTo>
                  <a:lnTo>
                    <a:pt x="343" y="1430"/>
                  </a:lnTo>
                  <a:lnTo>
                    <a:pt x="323" y="1453"/>
                  </a:lnTo>
                  <a:lnTo>
                    <a:pt x="303" y="1478"/>
                  </a:lnTo>
                  <a:lnTo>
                    <a:pt x="286" y="1502"/>
                  </a:lnTo>
                  <a:lnTo>
                    <a:pt x="269" y="1529"/>
                  </a:lnTo>
                  <a:lnTo>
                    <a:pt x="254" y="1555"/>
                  </a:lnTo>
                  <a:lnTo>
                    <a:pt x="240" y="1582"/>
                  </a:lnTo>
                  <a:lnTo>
                    <a:pt x="228" y="1610"/>
                  </a:lnTo>
                  <a:lnTo>
                    <a:pt x="216" y="1639"/>
                  </a:lnTo>
                  <a:lnTo>
                    <a:pt x="206" y="1669"/>
                  </a:lnTo>
                  <a:lnTo>
                    <a:pt x="197" y="1699"/>
                  </a:lnTo>
                  <a:lnTo>
                    <a:pt x="191" y="1730"/>
                  </a:lnTo>
                  <a:lnTo>
                    <a:pt x="185" y="1761"/>
                  </a:lnTo>
                  <a:lnTo>
                    <a:pt x="180" y="1792"/>
                  </a:lnTo>
                  <a:lnTo>
                    <a:pt x="178" y="1825"/>
                  </a:lnTo>
                  <a:lnTo>
                    <a:pt x="178" y="1857"/>
                  </a:lnTo>
                  <a:lnTo>
                    <a:pt x="178" y="1891"/>
                  </a:lnTo>
                  <a:lnTo>
                    <a:pt x="180" y="1922"/>
                  </a:lnTo>
                  <a:lnTo>
                    <a:pt x="185" y="1955"/>
                  </a:lnTo>
                  <a:lnTo>
                    <a:pt x="191" y="1986"/>
                  </a:lnTo>
                  <a:lnTo>
                    <a:pt x="197" y="2016"/>
                  </a:lnTo>
                  <a:lnTo>
                    <a:pt x="206" y="2047"/>
                  </a:lnTo>
                  <a:lnTo>
                    <a:pt x="216" y="2077"/>
                  </a:lnTo>
                  <a:lnTo>
                    <a:pt x="228" y="2106"/>
                  </a:lnTo>
                  <a:lnTo>
                    <a:pt x="240" y="2134"/>
                  </a:lnTo>
                  <a:lnTo>
                    <a:pt x="254" y="2160"/>
                  </a:lnTo>
                  <a:lnTo>
                    <a:pt x="269" y="2187"/>
                  </a:lnTo>
                  <a:lnTo>
                    <a:pt x="286" y="2214"/>
                  </a:lnTo>
                  <a:lnTo>
                    <a:pt x="303" y="2238"/>
                  </a:lnTo>
                  <a:lnTo>
                    <a:pt x="323" y="2263"/>
                  </a:lnTo>
                  <a:lnTo>
                    <a:pt x="343" y="2286"/>
                  </a:lnTo>
                  <a:lnTo>
                    <a:pt x="363" y="2308"/>
                  </a:lnTo>
                  <a:lnTo>
                    <a:pt x="386" y="2329"/>
                  </a:lnTo>
                  <a:lnTo>
                    <a:pt x="409" y="2348"/>
                  </a:lnTo>
                  <a:lnTo>
                    <a:pt x="433" y="2367"/>
                  </a:lnTo>
                  <a:lnTo>
                    <a:pt x="458" y="2384"/>
                  </a:lnTo>
                  <a:lnTo>
                    <a:pt x="483" y="2402"/>
                  </a:lnTo>
                  <a:lnTo>
                    <a:pt x="510" y="2417"/>
                  </a:lnTo>
                  <a:lnTo>
                    <a:pt x="538" y="2431"/>
                  </a:lnTo>
                  <a:lnTo>
                    <a:pt x="565" y="2444"/>
                  </a:lnTo>
                  <a:lnTo>
                    <a:pt x="595" y="2455"/>
                  </a:lnTo>
                  <a:lnTo>
                    <a:pt x="624" y="2465"/>
                  </a:lnTo>
                  <a:lnTo>
                    <a:pt x="654" y="2474"/>
                  </a:lnTo>
                  <a:lnTo>
                    <a:pt x="685" y="2481"/>
                  </a:lnTo>
                  <a:lnTo>
                    <a:pt x="716" y="2487"/>
                  </a:lnTo>
                  <a:lnTo>
                    <a:pt x="748" y="2490"/>
                  </a:lnTo>
                  <a:lnTo>
                    <a:pt x="780" y="2492"/>
                  </a:lnTo>
                  <a:lnTo>
                    <a:pt x="813" y="2494"/>
                  </a:lnTo>
                  <a:lnTo>
                    <a:pt x="845" y="2492"/>
                  </a:lnTo>
                  <a:lnTo>
                    <a:pt x="878" y="2490"/>
                  </a:lnTo>
                  <a:lnTo>
                    <a:pt x="910" y="2487"/>
                  </a:lnTo>
                  <a:lnTo>
                    <a:pt x="942" y="2481"/>
                  </a:lnTo>
                  <a:lnTo>
                    <a:pt x="972" y="2474"/>
                  </a:lnTo>
                  <a:lnTo>
                    <a:pt x="1002" y="2465"/>
                  </a:lnTo>
                  <a:lnTo>
                    <a:pt x="1031" y="2455"/>
                  </a:lnTo>
                  <a:lnTo>
                    <a:pt x="1060" y="2444"/>
                  </a:lnTo>
                  <a:lnTo>
                    <a:pt x="1089" y="2431"/>
                  </a:lnTo>
                  <a:lnTo>
                    <a:pt x="1116" y="2417"/>
                  </a:lnTo>
                  <a:lnTo>
                    <a:pt x="1142" y="2402"/>
                  </a:lnTo>
                  <a:lnTo>
                    <a:pt x="1168" y="2384"/>
                  </a:lnTo>
                  <a:lnTo>
                    <a:pt x="1194" y="2367"/>
                  </a:lnTo>
                  <a:lnTo>
                    <a:pt x="1217" y="2348"/>
                  </a:lnTo>
                  <a:lnTo>
                    <a:pt x="1240" y="2329"/>
                  </a:lnTo>
                  <a:lnTo>
                    <a:pt x="1262" y="2308"/>
                  </a:lnTo>
                  <a:lnTo>
                    <a:pt x="1283" y="2286"/>
                  </a:lnTo>
                  <a:lnTo>
                    <a:pt x="1304" y="2263"/>
                  </a:lnTo>
                  <a:lnTo>
                    <a:pt x="1322" y="2238"/>
                  </a:lnTo>
                  <a:lnTo>
                    <a:pt x="1340" y="2214"/>
                  </a:lnTo>
                  <a:lnTo>
                    <a:pt x="1356" y="2187"/>
                  </a:lnTo>
                  <a:lnTo>
                    <a:pt x="1372" y="2160"/>
                  </a:lnTo>
                  <a:lnTo>
                    <a:pt x="1386" y="2134"/>
                  </a:lnTo>
                  <a:lnTo>
                    <a:pt x="1399" y="2106"/>
                  </a:lnTo>
                  <a:lnTo>
                    <a:pt x="1410" y="2077"/>
                  </a:lnTo>
                  <a:lnTo>
                    <a:pt x="1420" y="2047"/>
                  </a:lnTo>
                  <a:lnTo>
                    <a:pt x="1428" y="2016"/>
                  </a:lnTo>
                  <a:lnTo>
                    <a:pt x="1436" y="1986"/>
                  </a:lnTo>
                  <a:lnTo>
                    <a:pt x="1441" y="1955"/>
                  </a:lnTo>
                  <a:lnTo>
                    <a:pt x="1445" y="1922"/>
                  </a:lnTo>
                  <a:lnTo>
                    <a:pt x="1448" y="1891"/>
                  </a:lnTo>
                  <a:lnTo>
                    <a:pt x="1449" y="1857"/>
                  </a:lnTo>
                  <a:lnTo>
                    <a:pt x="1448" y="1825"/>
                  </a:lnTo>
                  <a:lnTo>
                    <a:pt x="1445" y="1792"/>
                  </a:lnTo>
                  <a:lnTo>
                    <a:pt x="1441" y="1761"/>
                  </a:lnTo>
                  <a:lnTo>
                    <a:pt x="1436" y="1730"/>
                  </a:lnTo>
                  <a:lnTo>
                    <a:pt x="1428" y="1699"/>
                  </a:lnTo>
                  <a:lnTo>
                    <a:pt x="1420" y="1669"/>
                  </a:lnTo>
                  <a:lnTo>
                    <a:pt x="1410" y="1639"/>
                  </a:lnTo>
                  <a:lnTo>
                    <a:pt x="1399" y="1610"/>
                  </a:lnTo>
                  <a:lnTo>
                    <a:pt x="1386" y="1582"/>
                  </a:lnTo>
                  <a:lnTo>
                    <a:pt x="1372" y="1555"/>
                  </a:lnTo>
                  <a:lnTo>
                    <a:pt x="1356" y="1529"/>
                  </a:lnTo>
                  <a:lnTo>
                    <a:pt x="1340" y="1502"/>
                  </a:lnTo>
                  <a:lnTo>
                    <a:pt x="1322" y="1478"/>
                  </a:lnTo>
                  <a:lnTo>
                    <a:pt x="1304" y="1453"/>
                  </a:lnTo>
                  <a:lnTo>
                    <a:pt x="1283" y="1430"/>
                  </a:lnTo>
                  <a:lnTo>
                    <a:pt x="1262" y="1408"/>
                  </a:lnTo>
                  <a:lnTo>
                    <a:pt x="1240" y="1387"/>
                  </a:lnTo>
                  <a:lnTo>
                    <a:pt x="1217" y="1367"/>
                  </a:lnTo>
                  <a:lnTo>
                    <a:pt x="1194" y="1349"/>
                  </a:lnTo>
                  <a:lnTo>
                    <a:pt x="1168" y="1330"/>
                  </a:lnTo>
                  <a:lnTo>
                    <a:pt x="1142" y="1314"/>
                  </a:lnTo>
                  <a:lnTo>
                    <a:pt x="1116" y="1299"/>
                  </a:lnTo>
                  <a:lnTo>
                    <a:pt x="1089" y="1285"/>
                  </a:lnTo>
                  <a:lnTo>
                    <a:pt x="1060" y="1272"/>
                  </a:lnTo>
                  <a:lnTo>
                    <a:pt x="1031" y="1260"/>
                  </a:lnTo>
                  <a:lnTo>
                    <a:pt x="1002" y="1251"/>
                  </a:lnTo>
                  <a:lnTo>
                    <a:pt x="972" y="1242"/>
                  </a:lnTo>
                  <a:lnTo>
                    <a:pt x="942" y="1235"/>
                  </a:lnTo>
                  <a:lnTo>
                    <a:pt x="910" y="1229"/>
                  </a:lnTo>
                  <a:lnTo>
                    <a:pt x="878" y="1226"/>
                  </a:lnTo>
                  <a:lnTo>
                    <a:pt x="845" y="1223"/>
                  </a:lnTo>
                  <a:lnTo>
                    <a:pt x="813" y="1222"/>
                  </a:lnTo>
                  <a:close/>
                  <a:moveTo>
                    <a:pt x="1024" y="1646"/>
                  </a:moveTo>
                  <a:lnTo>
                    <a:pt x="1024" y="1646"/>
                  </a:lnTo>
                  <a:lnTo>
                    <a:pt x="1003" y="1627"/>
                  </a:lnTo>
                  <a:lnTo>
                    <a:pt x="980" y="1610"/>
                  </a:lnTo>
                  <a:lnTo>
                    <a:pt x="968" y="1602"/>
                  </a:lnTo>
                  <a:lnTo>
                    <a:pt x="956" y="1595"/>
                  </a:lnTo>
                  <a:lnTo>
                    <a:pt x="943" y="1588"/>
                  </a:lnTo>
                  <a:lnTo>
                    <a:pt x="929" y="1582"/>
                  </a:lnTo>
                  <a:lnTo>
                    <a:pt x="916" y="1576"/>
                  </a:lnTo>
                  <a:lnTo>
                    <a:pt x="902" y="1572"/>
                  </a:lnTo>
                  <a:lnTo>
                    <a:pt x="888" y="1568"/>
                  </a:lnTo>
                  <a:lnTo>
                    <a:pt x="873" y="1565"/>
                  </a:lnTo>
                  <a:lnTo>
                    <a:pt x="858" y="1562"/>
                  </a:lnTo>
                  <a:lnTo>
                    <a:pt x="844" y="1560"/>
                  </a:lnTo>
                  <a:lnTo>
                    <a:pt x="828" y="1559"/>
                  </a:lnTo>
                  <a:lnTo>
                    <a:pt x="813" y="1559"/>
                  </a:lnTo>
                  <a:lnTo>
                    <a:pt x="798" y="1559"/>
                  </a:lnTo>
                  <a:lnTo>
                    <a:pt x="783" y="1560"/>
                  </a:lnTo>
                  <a:lnTo>
                    <a:pt x="768" y="1562"/>
                  </a:lnTo>
                  <a:lnTo>
                    <a:pt x="752" y="1565"/>
                  </a:lnTo>
                  <a:lnTo>
                    <a:pt x="738" y="1568"/>
                  </a:lnTo>
                  <a:lnTo>
                    <a:pt x="725" y="1572"/>
                  </a:lnTo>
                  <a:lnTo>
                    <a:pt x="711" y="1576"/>
                  </a:lnTo>
                  <a:lnTo>
                    <a:pt x="697" y="1582"/>
                  </a:lnTo>
                  <a:lnTo>
                    <a:pt x="683" y="1588"/>
                  </a:lnTo>
                  <a:lnTo>
                    <a:pt x="670" y="1595"/>
                  </a:lnTo>
                  <a:lnTo>
                    <a:pt x="658" y="1602"/>
                  </a:lnTo>
                  <a:lnTo>
                    <a:pt x="646" y="1610"/>
                  </a:lnTo>
                  <a:lnTo>
                    <a:pt x="622" y="1627"/>
                  </a:lnTo>
                  <a:lnTo>
                    <a:pt x="601" y="1646"/>
                  </a:lnTo>
                  <a:lnTo>
                    <a:pt x="582" y="1667"/>
                  </a:lnTo>
                  <a:lnTo>
                    <a:pt x="564" y="1690"/>
                  </a:lnTo>
                  <a:lnTo>
                    <a:pt x="557" y="1703"/>
                  </a:lnTo>
                  <a:lnTo>
                    <a:pt x="550" y="1716"/>
                  </a:lnTo>
                  <a:lnTo>
                    <a:pt x="543" y="1728"/>
                  </a:lnTo>
                  <a:lnTo>
                    <a:pt x="538" y="1741"/>
                  </a:lnTo>
                  <a:lnTo>
                    <a:pt x="532" y="1755"/>
                  </a:lnTo>
                  <a:lnTo>
                    <a:pt x="527" y="1769"/>
                  </a:lnTo>
                  <a:lnTo>
                    <a:pt x="524" y="1783"/>
                  </a:lnTo>
                  <a:lnTo>
                    <a:pt x="520" y="1797"/>
                  </a:lnTo>
                  <a:lnTo>
                    <a:pt x="517" y="1812"/>
                  </a:lnTo>
                  <a:lnTo>
                    <a:pt x="516" y="1827"/>
                  </a:lnTo>
                  <a:lnTo>
                    <a:pt x="514" y="1842"/>
                  </a:lnTo>
                  <a:lnTo>
                    <a:pt x="513" y="1857"/>
                  </a:lnTo>
                  <a:lnTo>
                    <a:pt x="514" y="1874"/>
                  </a:lnTo>
                  <a:lnTo>
                    <a:pt x="516" y="1889"/>
                  </a:lnTo>
                  <a:lnTo>
                    <a:pt x="517" y="1904"/>
                  </a:lnTo>
                  <a:lnTo>
                    <a:pt x="520" y="1918"/>
                  </a:lnTo>
                  <a:lnTo>
                    <a:pt x="524" y="1933"/>
                  </a:lnTo>
                  <a:lnTo>
                    <a:pt x="527" y="1947"/>
                  </a:lnTo>
                  <a:lnTo>
                    <a:pt x="532" y="1961"/>
                  </a:lnTo>
                  <a:lnTo>
                    <a:pt x="538" y="1975"/>
                  </a:lnTo>
                  <a:lnTo>
                    <a:pt x="543" y="1987"/>
                  </a:lnTo>
                  <a:lnTo>
                    <a:pt x="550" y="2000"/>
                  </a:lnTo>
                  <a:lnTo>
                    <a:pt x="557" y="2013"/>
                  </a:lnTo>
                  <a:lnTo>
                    <a:pt x="564" y="2026"/>
                  </a:lnTo>
                  <a:lnTo>
                    <a:pt x="582" y="2048"/>
                  </a:lnTo>
                  <a:lnTo>
                    <a:pt x="601" y="2070"/>
                  </a:lnTo>
                  <a:lnTo>
                    <a:pt x="622" y="2088"/>
                  </a:lnTo>
                  <a:lnTo>
                    <a:pt x="646" y="2106"/>
                  </a:lnTo>
                  <a:lnTo>
                    <a:pt x="670" y="2121"/>
                  </a:lnTo>
                  <a:lnTo>
                    <a:pt x="683" y="2128"/>
                  </a:lnTo>
                  <a:lnTo>
                    <a:pt x="697" y="2134"/>
                  </a:lnTo>
                  <a:lnTo>
                    <a:pt x="711" y="2138"/>
                  </a:lnTo>
                  <a:lnTo>
                    <a:pt x="725" y="2144"/>
                  </a:lnTo>
                  <a:lnTo>
                    <a:pt x="738" y="2148"/>
                  </a:lnTo>
                  <a:lnTo>
                    <a:pt x="752" y="2151"/>
                  </a:lnTo>
                  <a:lnTo>
                    <a:pt x="768" y="2153"/>
                  </a:lnTo>
                  <a:lnTo>
                    <a:pt x="783" y="2156"/>
                  </a:lnTo>
                  <a:lnTo>
                    <a:pt x="798" y="2157"/>
                  </a:lnTo>
                  <a:lnTo>
                    <a:pt x="813" y="2157"/>
                  </a:lnTo>
                  <a:lnTo>
                    <a:pt x="828" y="2157"/>
                  </a:lnTo>
                  <a:lnTo>
                    <a:pt x="844" y="2156"/>
                  </a:lnTo>
                  <a:lnTo>
                    <a:pt x="858" y="2153"/>
                  </a:lnTo>
                  <a:lnTo>
                    <a:pt x="873" y="2151"/>
                  </a:lnTo>
                  <a:lnTo>
                    <a:pt x="888" y="2148"/>
                  </a:lnTo>
                  <a:lnTo>
                    <a:pt x="902" y="2144"/>
                  </a:lnTo>
                  <a:lnTo>
                    <a:pt x="916" y="2138"/>
                  </a:lnTo>
                  <a:lnTo>
                    <a:pt x="929" y="2134"/>
                  </a:lnTo>
                  <a:lnTo>
                    <a:pt x="943" y="2128"/>
                  </a:lnTo>
                  <a:lnTo>
                    <a:pt x="956" y="2121"/>
                  </a:lnTo>
                  <a:lnTo>
                    <a:pt x="968" y="2114"/>
                  </a:lnTo>
                  <a:lnTo>
                    <a:pt x="980" y="2106"/>
                  </a:lnTo>
                  <a:lnTo>
                    <a:pt x="1003" y="2088"/>
                  </a:lnTo>
                  <a:lnTo>
                    <a:pt x="1024" y="2070"/>
                  </a:lnTo>
                  <a:lnTo>
                    <a:pt x="1044" y="2048"/>
                  </a:lnTo>
                  <a:lnTo>
                    <a:pt x="1061" y="2026"/>
                  </a:lnTo>
                  <a:lnTo>
                    <a:pt x="1068" y="2013"/>
                  </a:lnTo>
                  <a:lnTo>
                    <a:pt x="1076" y="2000"/>
                  </a:lnTo>
                  <a:lnTo>
                    <a:pt x="1082" y="1987"/>
                  </a:lnTo>
                  <a:lnTo>
                    <a:pt x="1089" y="1975"/>
                  </a:lnTo>
                  <a:lnTo>
                    <a:pt x="1094" y="1961"/>
                  </a:lnTo>
                  <a:lnTo>
                    <a:pt x="1098" y="1947"/>
                  </a:lnTo>
                  <a:lnTo>
                    <a:pt x="1103" y="1933"/>
                  </a:lnTo>
                  <a:lnTo>
                    <a:pt x="1106" y="1918"/>
                  </a:lnTo>
                  <a:lnTo>
                    <a:pt x="1109" y="1904"/>
                  </a:lnTo>
                  <a:lnTo>
                    <a:pt x="1110" y="1889"/>
                  </a:lnTo>
                  <a:lnTo>
                    <a:pt x="1111" y="1874"/>
                  </a:lnTo>
                  <a:lnTo>
                    <a:pt x="1112" y="1857"/>
                  </a:lnTo>
                  <a:lnTo>
                    <a:pt x="1111" y="1842"/>
                  </a:lnTo>
                  <a:lnTo>
                    <a:pt x="1110" y="1827"/>
                  </a:lnTo>
                  <a:lnTo>
                    <a:pt x="1109" y="1812"/>
                  </a:lnTo>
                  <a:lnTo>
                    <a:pt x="1106" y="1797"/>
                  </a:lnTo>
                  <a:lnTo>
                    <a:pt x="1103" y="1783"/>
                  </a:lnTo>
                  <a:lnTo>
                    <a:pt x="1098" y="1769"/>
                  </a:lnTo>
                  <a:lnTo>
                    <a:pt x="1094" y="1755"/>
                  </a:lnTo>
                  <a:lnTo>
                    <a:pt x="1089" y="1741"/>
                  </a:lnTo>
                  <a:lnTo>
                    <a:pt x="1082" y="1728"/>
                  </a:lnTo>
                  <a:lnTo>
                    <a:pt x="1076" y="1716"/>
                  </a:lnTo>
                  <a:lnTo>
                    <a:pt x="1068" y="1703"/>
                  </a:lnTo>
                  <a:lnTo>
                    <a:pt x="1061" y="1690"/>
                  </a:lnTo>
                  <a:lnTo>
                    <a:pt x="1044" y="1667"/>
                  </a:lnTo>
                  <a:lnTo>
                    <a:pt x="1024" y="1646"/>
                  </a:lnTo>
                  <a:close/>
                  <a:moveTo>
                    <a:pt x="813" y="2625"/>
                  </a:moveTo>
                  <a:lnTo>
                    <a:pt x="813" y="2625"/>
                  </a:lnTo>
                  <a:lnTo>
                    <a:pt x="780" y="2625"/>
                  </a:lnTo>
                  <a:lnTo>
                    <a:pt x="748" y="2628"/>
                  </a:lnTo>
                  <a:lnTo>
                    <a:pt x="716" y="2632"/>
                  </a:lnTo>
                  <a:lnTo>
                    <a:pt x="685" y="2638"/>
                  </a:lnTo>
                  <a:lnTo>
                    <a:pt x="654" y="2645"/>
                  </a:lnTo>
                  <a:lnTo>
                    <a:pt x="624" y="2653"/>
                  </a:lnTo>
                  <a:lnTo>
                    <a:pt x="595" y="2663"/>
                  </a:lnTo>
                  <a:lnTo>
                    <a:pt x="565" y="2675"/>
                  </a:lnTo>
                  <a:lnTo>
                    <a:pt x="538" y="2687"/>
                  </a:lnTo>
                  <a:lnTo>
                    <a:pt x="510" y="2701"/>
                  </a:lnTo>
                  <a:lnTo>
                    <a:pt x="483" y="2716"/>
                  </a:lnTo>
                  <a:lnTo>
                    <a:pt x="458" y="2733"/>
                  </a:lnTo>
                  <a:lnTo>
                    <a:pt x="433" y="2751"/>
                  </a:lnTo>
                  <a:lnTo>
                    <a:pt x="409" y="2770"/>
                  </a:lnTo>
                  <a:lnTo>
                    <a:pt x="386" y="2790"/>
                  </a:lnTo>
                  <a:lnTo>
                    <a:pt x="363" y="2811"/>
                  </a:lnTo>
                  <a:lnTo>
                    <a:pt x="343" y="2833"/>
                  </a:lnTo>
                  <a:lnTo>
                    <a:pt x="323" y="2856"/>
                  </a:lnTo>
                  <a:lnTo>
                    <a:pt x="303" y="2880"/>
                  </a:lnTo>
                  <a:lnTo>
                    <a:pt x="286" y="2905"/>
                  </a:lnTo>
                  <a:lnTo>
                    <a:pt x="269" y="2930"/>
                  </a:lnTo>
                  <a:lnTo>
                    <a:pt x="254" y="2957"/>
                  </a:lnTo>
                  <a:lnTo>
                    <a:pt x="240" y="2985"/>
                  </a:lnTo>
                  <a:lnTo>
                    <a:pt x="228" y="3013"/>
                  </a:lnTo>
                  <a:lnTo>
                    <a:pt x="216" y="3042"/>
                  </a:lnTo>
                  <a:lnTo>
                    <a:pt x="206" y="3071"/>
                  </a:lnTo>
                  <a:lnTo>
                    <a:pt x="197" y="3101"/>
                  </a:lnTo>
                  <a:lnTo>
                    <a:pt x="191" y="3132"/>
                  </a:lnTo>
                  <a:lnTo>
                    <a:pt x="185" y="3164"/>
                  </a:lnTo>
                  <a:lnTo>
                    <a:pt x="180" y="3195"/>
                  </a:lnTo>
                  <a:lnTo>
                    <a:pt x="178" y="3227"/>
                  </a:lnTo>
                  <a:lnTo>
                    <a:pt x="178" y="3260"/>
                  </a:lnTo>
                  <a:lnTo>
                    <a:pt x="178" y="3292"/>
                  </a:lnTo>
                  <a:lnTo>
                    <a:pt x="180" y="3325"/>
                  </a:lnTo>
                  <a:lnTo>
                    <a:pt x="185" y="3357"/>
                  </a:lnTo>
                  <a:lnTo>
                    <a:pt x="191" y="3389"/>
                  </a:lnTo>
                  <a:lnTo>
                    <a:pt x="197" y="3419"/>
                  </a:lnTo>
                  <a:lnTo>
                    <a:pt x="206" y="3449"/>
                  </a:lnTo>
                  <a:lnTo>
                    <a:pt x="216" y="3478"/>
                  </a:lnTo>
                  <a:lnTo>
                    <a:pt x="228" y="3507"/>
                  </a:lnTo>
                  <a:lnTo>
                    <a:pt x="240" y="3536"/>
                  </a:lnTo>
                  <a:lnTo>
                    <a:pt x="254" y="3563"/>
                  </a:lnTo>
                  <a:lnTo>
                    <a:pt x="269" y="3590"/>
                  </a:lnTo>
                  <a:lnTo>
                    <a:pt x="286" y="3615"/>
                  </a:lnTo>
                  <a:lnTo>
                    <a:pt x="303" y="3641"/>
                  </a:lnTo>
                  <a:lnTo>
                    <a:pt x="323" y="3664"/>
                  </a:lnTo>
                  <a:lnTo>
                    <a:pt x="343" y="3687"/>
                  </a:lnTo>
                  <a:lnTo>
                    <a:pt x="363" y="3709"/>
                  </a:lnTo>
                  <a:lnTo>
                    <a:pt x="386" y="3731"/>
                  </a:lnTo>
                  <a:lnTo>
                    <a:pt x="409" y="3751"/>
                  </a:lnTo>
                  <a:lnTo>
                    <a:pt x="433" y="3770"/>
                  </a:lnTo>
                  <a:lnTo>
                    <a:pt x="458" y="3787"/>
                  </a:lnTo>
                  <a:lnTo>
                    <a:pt x="483" y="3803"/>
                  </a:lnTo>
                  <a:lnTo>
                    <a:pt x="510" y="3820"/>
                  </a:lnTo>
                  <a:lnTo>
                    <a:pt x="538" y="3833"/>
                  </a:lnTo>
                  <a:lnTo>
                    <a:pt x="565" y="3846"/>
                  </a:lnTo>
                  <a:lnTo>
                    <a:pt x="595" y="3857"/>
                  </a:lnTo>
                  <a:lnTo>
                    <a:pt x="624" y="3867"/>
                  </a:lnTo>
                  <a:lnTo>
                    <a:pt x="654" y="3875"/>
                  </a:lnTo>
                  <a:lnTo>
                    <a:pt x="685" y="3883"/>
                  </a:lnTo>
                  <a:lnTo>
                    <a:pt x="716" y="3888"/>
                  </a:lnTo>
                  <a:lnTo>
                    <a:pt x="748" y="3893"/>
                  </a:lnTo>
                  <a:lnTo>
                    <a:pt x="780" y="3895"/>
                  </a:lnTo>
                  <a:lnTo>
                    <a:pt x="813" y="3896"/>
                  </a:lnTo>
                  <a:lnTo>
                    <a:pt x="845" y="3895"/>
                  </a:lnTo>
                  <a:lnTo>
                    <a:pt x="878" y="3893"/>
                  </a:lnTo>
                  <a:lnTo>
                    <a:pt x="910" y="3888"/>
                  </a:lnTo>
                  <a:lnTo>
                    <a:pt x="942" y="3883"/>
                  </a:lnTo>
                  <a:lnTo>
                    <a:pt x="972" y="3875"/>
                  </a:lnTo>
                  <a:lnTo>
                    <a:pt x="1002" y="3867"/>
                  </a:lnTo>
                  <a:lnTo>
                    <a:pt x="1031" y="3857"/>
                  </a:lnTo>
                  <a:lnTo>
                    <a:pt x="1060" y="3846"/>
                  </a:lnTo>
                  <a:lnTo>
                    <a:pt x="1089" y="3833"/>
                  </a:lnTo>
                  <a:lnTo>
                    <a:pt x="1116" y="3820"/>
                  </a:lnTo>
                  <a:lnTo>
                    <a:pt x="1142" y="3803"/>
                  </a:lnTo>
                  <a:lnTo>
                    <a:pt x="1168" y="3787"/>
                  </a:lnTo>
                  <a:lnTo>
                    <a:pt x="1194" y="3770"/>
                  </a:lnTo>
                  <a:lnTo>
                    <a:pt x="1217" y="3751"/>
                  </a:lnTo>
                  <a:lnTo>
                    <a:pt x="1240" y="3731"/>
                  </a:lnTo>
                  <a:lnTo>
                    <a:pt x="1262" y="3709"/>
                  </a:lnTo>
                  <a:lnTo>
                    <a:pt x="1283" y="3687"/>
                  </a:lnTo>
                  <a:lnTo>
                    <a:pt x="1304" y="3664"/>
                  </a:lnTo>
                  <a:lnTo>
                    <a:pt x="1322" y="3641"/>
                  </a:lnTo>
                  <a:lnTo>
                    <a:pt x="1340" y="3615"/>
                  </a:lnTo>
                  <a:lnTo>
                    <a:pt x="1356" y="3590"/>
                  </a:lnTo>
                  <a:lnTo>
                    <a:pt x="1372" y="3563"/>
                  </a:lnTo>
                  <a:lnTo>
                    <a:pt x="1386" y="3536"/>
                  </a:lnTo>
                  <a:lnTo>
                    <a:pt x="1399" y="3507"/>
                  </a:lnTo>
                  <a:lnTo>
                    <a:pt x="1410" y="3478"/>
                  </a:lnTo>
                  <a:lnTo>
                    <a:pt x="1420" y="3449"/>
                  </a:lnTo>
                  <a:lnTo>
                    <a:pt x="1428" y="3419"/>
                  </a:lnTo>
                  <a:lnTo>
                    <a:pt x="1436" y="3389"/>
                  </a:lnTo>
                  <a:lnTo>
                    <a:pt x="1441" y="3357"/>
                  </a:lnTo>
                  <a:lnTo>
                    <a:pt x="1445" y="3325"/>
                  </a:lnTo>
                  <a:lnTo>
                    <a:pt x="1448" y="3292"/>
                  </a:lnTo>
                  <a:lnTo>
                    <a:pt x="1449" y="3260"/>
                  </a:lnTo>
                  <a:lnTo>
                    <a:pt x="1448" y="3227"/>
                  </a:lnTo>
                  <a:lnTo>
                    <a:pt x="1445" y="3195"/>
                  </a:lnTo>
                  <a:lnTo>
                    <a:pt x="1441" y="3164"/>
                  </a:lnTo>
                  <a:lnTo>
                    <a:pt x="1436" y="3132"/>
                  </a:lnTo>
                  <a:lnTo>
                    <a:pt x="1428" y="3101"/>
                  </a:lnTo>
                  <a:lnTo>
                    <a:pt x="1420" y="3071"/>
                  </a:lnTo>
                  <a:lnTo>
                    <a:pt x="1410" y="3042"/>
                  </a:lnTo>
                  <a:lnTo>
                    <a:pt x="1399" y="3013"/>
                  </a:lnTo>
                  <a:lnTo>
                    <a:pt x="1386" y="2985"/>
                  </a:lnTo>
                  <a:lnTo>
                    <a:pt x="1372" y="2957"/>
                  </a:lnTo>
                  <a:lnTo>
                    <a:pt x="1356" y="2930"/>
                  </a:lnTo>
                  <a:lnTo>
                    <a:pt x="1340" y="2905"/>
                  </a:lnTo>
                  <a:lnTo>
                    <a:pt x="1322" y="2880"/>
                  </a:lnTo>
                  <a:lnTo>
                    <a:pt x="1304" y="2856"/>
                  </a:lnTo>
                  <a:lnTo>
                    <a:pt x="1283" y="2833"/>
                  </a:lnTo>
                  <a:lnTo>
                    <a:pt x="1262" y="2811"/>
                  </a:lnTo>
                  <a:lnTo>
                    <a:pt x="1240" y="2790"/>
                  </a:lnTo>
                  <a:lnTo>
                    <a:pt x="1217" y="2770"/>
                  </a:lnTo>
                  <a:lnTo>
                    <a:pt x="1194" y="2751"/>
                  </a:lnTo>
                  <a:lnTo>
                    <a:pt x="1168" y="2733"/>
                  </a:lnTo>
                  <a:lnTo>
                    <a:pt x="1142" y="2716"/>
                  </a:lnTo>
                  <a:lnTo>
                    <a:pt x="1116" y="2701"/>
                  </a:lnTo>
                  <a:lnTo>
                    <a:pt x="1089" y="2687"/>
                  </a:lnTo>
                  <a:lnTo>
                    <a:pt x="1060" y="2675"/>
                  </a:lnTo>
                  <a:lnTo>
                    <a:pt x="1031" y="2663"/>
                  </a:lnTo>
                  <a:lnTo>
                    <a:pt x="1002" y="2653"/>
                  </a:lnTo>
                  <a:lnTo>
                    <a:pt x="972" y="2645"/>
                  </a:lnTo>
                  <a:lnTo>
                    <a:pt x="942" y="2638"/>
                  </a:lnTo>
                  <a:lnTo>
                    <a:pt x="910" y="2632"/>
                  </a:lnTo>
                  <a:lnTo>
                    <a:pt x="878" y="2628"/>
                  </a:lnTo>
                  <a:lnTo>
                    <a:pt x="845" y="2625"/>
                  </a:lnTo>
                  <a:lnTo>
                    <a:pt x="813" y="2625"/>
                  </a:lnTo>
                  <a:close/>
                  <a:moveTo>
                    <a:pt x="1024" y="3049"/>
                  </a:moveTo>
                  <a:lnTo>
                    <a:pt x="1024" y="3049"/>
                  </a:lnTo>
                  <a:lnTo>
                    <a:pt x="1003" y="3029"/>
                  </a:lnTo>
                  <a:lnTo>
                    <a:pt x="980" y="3013"/>
                  </a:lnTo>
                  <a:lnTo>
                    <a:pt x="968" y="3004"/>
                  </a:lnTo>
                  <a:lnTo>
                    <a:pt x="956" y="2997"/>
                  </a:lnTo>
                  <a:lnTo>
                    <a:pt x="943" y="2991"/>
                  </a:lnTo>
                  <a:lnTo>
                    <a:pt x="929" y="2985"/>
                  </a:lnTo>
                  <a:lnTo>
                    <a:pt x="916" y="2979"/>
                  </a:lnTo>
                  <a:lnTo>
                    <a:pt x="902" y="2974"/>
                  </a:lnTo>
                  <a:lnTo>
                    <a:pt x="888" y="2971"/>
                  </a:lnTo>
                  <a:lnTo>
                    <a:pt x="873" y="2967"/>
                  </a:lnTo>
                  <a:lnTo>
                    <a:pt x="858" y="2964"/>
                  </a:lnTo>
                  <a:lnTo>
                    <a:pt x="844" y="2963"/>
                  </a:lnTo>
                  <a:lnTo>
                    <a:pt x="828" y="2961"/>
                  </a:lnTo>
                  <a:lnTo>
                    <a:pt x="813" y="2961"/>
                  </a:lnTo>
                  <a:lnTo>
                    <a:pt x="798" y="2961"/>
                  </a:lnTo>
                  <a:lnTo>
                    <a:pt x="783" y="2963"/>
                  </a:lnTo>
                  <a:lnTo>
                    <a:pt x="768" y="2964"/>
                  </a:lnTo>
                  <a:lnTo>
                    <a:pt x="752" y="2967"/>
                  </a:lnTo>
                  <a:lnTo>
                    <a:pt x="738" y="2971"/>
                  </a:lnTo>
                  <a:lnTo>
                    <a:pt x="725" y="2974"/>
                  </a:lnTo>
                  <a:lnTo>
                    <a:pt x="711" y="2979"/>
                  </a:lnTo>
                  <a:lnTo>
                    <a:pt x="697" y="2985"/>
                  </a:lnTo>
                  <a:lnTo>
                    <a:pt x="683" y="2991"/>
                  </a:lnTo>
                  <a:lnTo>
                    <a:pt x="670" y="2997"/>
                  </a:lnTo>
                  <a:lnTo>
                    <a:pt x="658" y="3004"/>
                  </a:lnTo>
                  <a:lnTo>
                    <a:pt x="646" y="3013"/>
                  </a:lnTo>
                  <a:lnTo>
                    <a:pt x="622" y="3029"/>
                  </a:lnTo>
                  <a:lnTo>
                    <a:pt x="601" y="3049"/>
                  </a:lnTo>
                  <a:lnTo>
                    <a:pt x="582" y="3069"/>
                  </a:lnTo>
                  <a:lnTo>
                    <a:pt x="564" y="3093"/>
                  </a:lnTo>
                  <a:lnTo>
                    <a:pt x="557" y="3105"/>
                  </a:lnTo>
                  <a:lnTo>
                    <a:pt x="550" y="3117"/>
                  </a:lnTo>
                  <a:lnTo>
                    <a:pt x="543" y="3130"/>
                  </a:lnTo>
                  <a:lnTo>
                    <a:pt x="538" y="3144"/>
                  </a:lnTo>
                  <a:lnTo>
                    <a:pt x="532" y="3158"/>
                  </a:lnTo>
                  <a:lnTo>
                    <a:pt x="527" y="3172"/>
                  </a:lnTo>
                  <a:lnTo>
                    <a:pt x="524" y="3186"/>
                  </a:lnTo>
                  <a:lnTo>
                    <a:pt x="520" y="3200"/>
                  </a:lnTo>
                  <a:lnTo>
                    <a:pt x="517" y="3215"/>
                  </a:lnTo>
                  <a:lnTo>
                    <a:pt x="516" y="3230"/>
                  </a:lnTo>
                  <a:lnTo>
                    <a:pt x="514" y="3245"/>
                  </a:lnTo>
                  <a:lnTo>
                    <a:pt x="513" y="3260"/>
                  </a:lnTo>
                  <a:lnTo>
                    <a:pt x="514" y="3275"/>
                  </a:lnTo>
                  <a:lnTo>
                    <a:pt x="516" y="3291"/>
                  </a:lnTo>
                  <a:lnTo>
                    <a:pt x="517" y="3305"/>
                  </a:lnTo>
                  <a:lnTo>
                    <a:pt x="520" y="3320"/>
                  </a:lnTo>
                  <a:lnTo>
                    <a:pt x="524" y="3335"/>
                  </a:lnTo>
                  <a:lnTo>
                    <a:pt x="527" y="3349"/>
                  </a:lnTo>
                  <a:lnTo>
                    <a:pt x="532" y="3363"/>
                  </a:lnTo>
                  <a:lnTo>
                    <a:pt x="538" y="3377"/>
                  </a:lnTo>
                  <a:lnTo>
                    <a:pt x="543" y="3390"/>
                  </a:lnTo>
                  <a:lnTo>
                    <a:pt x="550" y="3403"/>
                  </a:lnTo>
                  <a:lnTo>
                    <a:pt x="557" y="3415"/>
                  </a:lnTo>
                  <a:lnTo>
                    <a:pt x="564" y="3427"/>
                  </a:lnTo>
                  <a:lnTo>
                    <a:pt x="582" y="3450"/>
                  </a:lnTo>
                  <a:lnTo>
                    <a:pt x="601" y="3471"/>
                  </a:lnTo>
                  <a:lnTo>
                    <a:pt x="622" y="3491"/>
                  </a:lnTo>
                  <a:lnTo>
                    <a:pt x="646" y="3508"/>
                  </a:lnTo>
                  <a:lnTo>
                    <a:pt x="658" y="3516"/>
                  </a:lnTo>
                  <a:lnTo>
                    <a:pt x="670" y="3523"/>
                  </a:lnTo>
                  <a:lnTo>
                    <a:pt x="683" y="3529"/>
                  </a:lnTo>
                  <a:lnTo>
                    <a:pt x="697" y="3536"/>
                  </a:lnTo>
                  <a:lnTo>
                    <a:pt x="711" y="3541"/>
                  </a:lnTo>
                  <a:lnTo>
                    <a:pt x="725" y="3546"/>
                  </a:lnTo>
                  <a:lnTo>
                    <a:pt x="738" y="3550"/>
                  </a:lnTo>
                  <a:lnTo>
                    <a:pt x="752" y="3554"/>
                  </a:lnTo>
                  <a:lnTo>
                    <a:pt x="768" y="3556"/>
                  </a:lnTo>
                  <a:lnTo>
                    <a:pt x="783" y="3558"/>
                  </a:lnTo>
                  <a:lnTo>
                    <a:pt x="798" y="3559"/>
                  </a:lnTo>
                  <a:lnTo>
                    <a:pt x="813" y="3559"/>
                  </a:lnTo>
                  <a:lnTo>
                    <a:pt x="828" y="3559"/>
                  </a:lnTo>
                  <a:lnTo>
                    <a:pt x="844" y="3558"/>
                  </a:lnTo>
                  <a:lnTo>
                    <a:pt x="858" y="3556"/>
                  </a:lnTo>
                  <a:lnTo>
                    <a:pt x="873" y="3554"/>
                  </a:lnTo>
                  <a:lnTo>
                    <a:pt x="888" y="3550"/>
                  </a:lnTo>
                  <a:lnTo>
                    <a:pt x="902" y="3546"/>
                  </a:lnTo>
                  <a:lnTo>
                    <a:pt x="916" y="3541"/>
                  </a:lnTo>
                  <a:lnTo>
                    <a:pt x="929" y="3536"/>
                  </a:lnTo>
                  <a:lnTo>
                    <a:pt x="943" y="3529"/>
                  </a:lnTo>
                  <a:lnTo>
                    <a:pt x="956" y="3523"/>
                  </a:lnTo>
                  <a:lnTo>
                    <a:pt x="968" y="3516"/>
                  </a:lnTo>
                  <a:lnTo>
                    <a:pt x="980" y="3508"/>
                  </a:lnTo>
                  <a:lnTo>
                    <a:pt x="1003" y="3491"/>
                  </a:lnTo>
                  <a:lnTo>
                    <a:pt x="1024" y="3471"/>
                  </a:lnTo>
                  <a:lnTo>
                    <a:pt x="1044" y="3450"/>
                  </a:lnTo>
                  <a:lnTo>
                    <a:pt x="1061" y="3427"/>
                  </a:lnTo>
                  <a:lnTo>
                    <a:pt x="1068" y="3415"/>
                  </a:lnTo>
                  <a:lnTo>
                    <a:pt x="1076" y="3403"/>
                  </a:lnTo>
                  <a:lnTo>
                    <a:pt x="1082" y="3390"/>
                  </a:lnTo>
                  <a:lnTo>
                    <a:pt x="1089" y="3377"/>
                  </a:lnTo>
                  <a:lnTo>
                    <a:pt x="1094" y="3363"/>
                  </a:lnTo>
                  <a:lnTo>
                    <a:pt x="1098" y="3349"/>
                  </a:lnTo>
                  <a:lnTo>
                    <a:pt x="1103" y="3335"/>
                  </a:lnTo>
                  <a:lnTo>
                    <a:pt x="1106" y="3320"/>
                  </a:lnTo>
                  <a:lnTo>
                    <a:pt x="1109" y="3305"/>
                  </a:lnTo>
                  <a:lnTo>
                    <a:pt x="1110" y="3291"/>
                  </a:lnTo>
                  <a:lnTo>
                    <a:pt x="1111" y="3275"/>
                  </a:lnTo>
                  <a:lnTo>
                    <a:pt x="1112" y="3260"/>
                  </a:lnTo>
                  <a:lnTo>
                    <a:pt x="1111" y="3245"/>
                  </a:lnTo>
                  <a:lnTo>
                    <a:pt x="1110" y="3230"/>
                  </a:lnTo>
                  <a:lnTo>
                    <a:pt x="1109" y="3215"/>
                  </a:lnTo>
                  <a:lnTo>
                    <a:pt x="1106" y="3200"/>
                  </a:lnTo>
                  <a:lnTo>
                    <a:pt x="1103" y="3186"/>
                  </a:lnTo>
                  <a:lnTo>
                    <a:pt x="1098" y="3172"/>
                  </a:lnTo>
                  <a:lnTo>
                    <a:pt x="1094" y="3158"/>
                  </a:lnTo>
                  <a:lnTo>
                    <a:pt x="1089" y="3144"/>
                  </a:lnTo>
                  <a:lnTo>
                    <a:pt x="1082" y="3130"/>
                  </a:lnTo>
                  <a:lnTo>
                    <a:pt x="1076" y="3117"/>
                  </a:lnTo>
                  <a:lnTo>
                    <a:pt x="1068" y="3105"/>
                  </a:lnTo>
                  <a:lnTo>
                    <a:pt x="1061" y="3093"/>
                  </a:lnTo>
                  <a:lnTo>
                    <a:pt x="1044" y="3069"/>
                  </a:lnTo>
                  <a:lnTo>
                    <a:pt x="1024" y="3049"/>
                  </a:lnTo>
                  <a:close/>
                  <a:moveTo>
                    <a:pt x="913" y="589"/>
                  </a:moveTo>
                  <a:lnTo>
                    <a:pt x="913" y="589"/>
                  </a:lnTo>
                  <a:lnTo>
                    <a:pt x="902" y="580"/>
                  </a:lnTo>
                  <a:lnTo>
                    <a:pt x="891" y="571"/>
                  </a:lnTo>
                  <a:lnTo>
                    <a:pt x="878" y="564"/>
                  </a:lnTo>
                  <a:lnTo>
                    <a:pt x="865" y="558"/>
                  </a:lnTo>
                  <a:lnTo>
                    <a:pt x="851" y="552"/>
                  </a:lnTo>
                  <a:lnTo>
                    <a:pt x="837" y="549"/>
                  </a:lnTo>
                  <a:lnTo>
                    <a:pt x="822" y="546"/>
                  </a:lnTo>
                  <a:lnTo>
                    <a:pt x="807" y="545"/>
                  </a:lnTo>
                  <a:lnTo>
                    <a:pt x="791" y="546"/>
                  </a:lnTo>
                  <a:lnTo>
                    <a:pt x="777" y="549"/>
                  </a:lnTo>
                  <a:lnTo>
                    <a:pt x="762" y="552"/>
                  </a:lnTo>
                  <a:lnTo>
                    <a:pt x="748" y="558"/>
                  </a:lnTo>
                  <a:lnTo>
                    <a:pt x="735" y="564"/>
                  </a:lnTo>
                  <a:lnTo>
                    <a:pt x="722" y="571"/>
                  </a:lnTo>
                  <a:lnTo>
                    <a:pt x="712" y="580"/>
                  </a:lnTo>
                  <a:lnTo>
                    <a:pt x="700" y="589"/>
                  </a:lnTo>
                  <a:lnTo>
                    <a:pt x="691" y="600"/>
                  </a:lnTo>
                  <a:lnTo>
                    <a:pt x="683" y="611"/>
                  </a:lnTo>
                  <a:lnTo>
                    <a:pt x="675" y="624"/>
                  </a:lnTo>
                  <a:lnTo>
                    <a:pt x="669" y="637"/>
                  </a:lnTo>
                  <a:lnTo>
                    <a:pt x="664" y="651"/>
                  </a:lnTo>
                  <a:lnTo>
                    <a:pt x="660" y="665"/>
                  </a:lnTo>
                  <a:lnTo>
                    <a:pt x="657" y="680"/>
                  </a:lnTo>
                  <a:lnTo>
                    <a:pt x="657" y="695"/>
                  </a:lnTo>
                  <a:lnTo>
                    <a:pt x="657" y="710"/>
                  </a:lnTo>
                  <a:lnTo>
                    <a:pt x="660" y="725"/>
                  </a:lnTo>
                  <a:lnTo>
                    <a:pt x="664" y="740"/>
                  </a:lnTo>
                  <a:lnTo>
                    <a:pt x="669" y="753"/>
                  </a:lnTo>
                  <a:lnTo>
                    <a:pt x="675" y="767"/>
                  </a:lnTo>
                  <a:lnTo>
                    <a:pt x="683" y="779"/>
                  </a:lnTo>
                  <a:lnTo>
                    <a:pt x="691" y="790"/>
                  </a:lnTo>
                  <a:lnTo>
                    <a:pt x="700" y="801"/>
                  </a:lnTo>
                  <a:lnTo>
                    <a:pt x="712" y="811"/>
                  </a:lnTo>
                  <a:lnTo>
                    <a:pt x="722" y="819"/>
                  </a:lnTo>
                  <a:lnTo>
                    <a:pt x="735" y="827"/>
                  </a:lnTo>
                  <a:lnTo>
                    <a:pt x="748" y="833"/>
                  </a:lnTo>
                  <a:lnTo>
                    <a:pt x="762" y="838"/>
                  </a:lnTo>
                  <a:lnTo>
                    <a:pt x="777" y="843"/>
                  </a:lnTo>
                  <a:lnTo>
                    <a:pt x="791" y="845"/>
                  </a:lnTo>
                  <a:lnTo>
                    <a:pt x="807" y="845"/>
                  </a:lnTo>
                  <a:lnTo>
                    <a:pt x="822" y="845"/>
                  </a:lnTo>
                  <a:lnTo>
                    <a:pt x="837" y="843"/>
                  </a:lnTo>
                  <a:lnTo>
                    <a:pt x="851" y="838"/>
                  </a:lnTo>
                  <a:lnTo>
                    <a:pt x="865" y="833"/>
                  </a:lnTo>
                  <a:lnTo>
                    <a:pt x="878" y="827"/>
                  </a:lnTo>
                  <a:lnTo>
                    <a:pt x="891" y="819"/>
                  </a:lnTo>
                  <a:lnTo>
                    <a:pt x="902" y="811"/>
                  </a:lnTo>
                  <a:lnTo>
                    <a:pt x="913" y="801"/>
                  </a:lnTo>
                  <a:lnTo>
                    <a:pt x="922" y="790"/>
                  </a:lnTo>
                  <a:lnTo>
                    <a:pt x="930" y="779"/>
                  </a:lnTo>
                  <a:lnTo>
                    <a:pt x="938" y="767"/>
                  </a:lnTo>
                  <a:lnTo>
                    <a:pt x="944" y="753"/>
                  </a:lnTo>
                  <a:lnTo>
                    <a:pt x="950" y="740"/>
                  </a:lnTo>
                  <a:lnTo>
                    <a:pt x="953" y="725"/>
                  </a:lnTo>
                  <a:lnTo>
                    <a:pt x="956" y="710"/>
                  </a:lnTo>
                  <a:lnTo>
                    <a:pt x="956" y="695"/>
                  </a:lnTo>
                  <a:lnTo>
                    <a:pt x="956" y="680"/>
                  </a:lnTo>
                  <a:lnTo>
                    <a:pt x="953" y="665"/>
                  </a:lnTo>
                  <a:lnTo>
                    <a:pt x="950" y="651"/>
                  </a:lnTo>
                  <a:lnTo>
                    <a:pt x="944" y="637"/>
                  </a:lnTo>
                  <a:lnTo>
                    <a:pt x="938" y="624"/>
                  </a:lnTo>
                  <a:lnTo>
                    <a:pt x="930" y="611"/>
                  </a:lnTo>
                  <a:lnTo>
                    <a:pt x="922" y="600"/>
                  </a:lnTo>
                  <a:lnTo>
                    <a:pt x="913" y="589"/>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solidFill>
                <a:effectLst/>
                <a:uLnTx/>
                <a:uFillTx/>
              </a:endParaRPr>
            </a:p>
          </p:txBody>
        </p:sp>
        <p:grpSp>
          <p:nvGrpSpPr>
            <p:cNvPr id="26" name="组合 25"/>
            <p:cNvGrpSpPr/>
            <p:nvPr/>
          </p:nvGrpSpPr>
          <p:grpSpPr>
            <a:xfrm>
              <a:off x="6508800" y="3122362"/>
              <a:ext cx="1584176" cy="711978"/>
              <a:chOff x="467544" y="2715766"/>
              <a:chExt cx="1584176" cy="711978"/>
            </a:xfrm>
          </p:grpSpPr>
          <p:sp>
            <p:nvSpPr>
              <p:cNvPr id="27" name="文本框 59"/>
              <p:cNvSpPr txBox="1"/>
              <p:nvPr/>
            </p:nvSpPr>
            <p:spPr>
              <a:xfrm>
                <a:off x="467544" y="2715766"/>
                <a:ext cx="1569470" cy="25385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请在此输入你的标题</a:t>
                </a:r>
              </a:p>
            </p:txBody>
          </p:sp>
          <p:sp>
            <p:nvSpPr>
              <p:cNvPr id="28" name="文本框 8"/>
              <p:cNvSpPr txBox="1"/>
              <p:nvPr/>
            </p:nvSpPr>
            <p:spPr>
              <a:xfrm>
                <a:off x="469824" y="3075806"/>
                <a:ext cx="1581896" cy="35193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请在此输入你的文字内容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请在此输入你的文字内容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grpSp>
        <p:nvGrpSpPr>
          <p:cNvPr id="4" name="组合 3"/>
          <p:cNvGrpSpPr/>
          <p:nvPr/>
        </p:nvGrpSpPr>
        <p:grpSpPr>
          <a:xfrm>
            <a:off x="4622022" y="1807781"/>
            <a:ext cx="4435522" cy="561866"/>
            <a:chOff x="5568287" y="2333767"/>
            <a:chExt cx="4612942" cy="968991"/>
          </a:xfrm>
          <a:solidFill>
            <a:srgbClr val="FF1F87"/>
          </a:solidFill>
        </p:grpSpPr>
        <p:sp>
          <p:nvSpPr>
            <p:cNvPr id="5" name="矩形 4"/>
            <p:cNvSpPr/>
            <p:nvPr/>
          </p:nvSpPr>
          <p:spPr>
            <a:xfrm>
              <a:off x="5568287" y="2333767"/>
              <a:ext cx="36439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5400000">
              <a:off x="9212238" y="2333767"/>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635971" y="2788145"/>
            <a:ext cx="5145206" cy="537115"/>
            <a:chOff x="4954137" y="2333766"/>
            <a:chExt cx="5841243" cy="968992"/>
          </a:xfrm>
          <a:gradFill>
            <a:gsLst>
              <a:gs pos="0">
                <a:srgbClr val="7B32B2"/>
              </a:gs>
              <a:gs pos="100000">
                <a:srgbClr val="401A5D"/>
              </a:gs>
            </a:gsLst>
            <a:lin ang="18900000" scaled="0"/>
          </a:gradFill>
        </p:grpSpPr>
        <p:sp>
          <p:nvSpPr>
            <p:cNvPr id="9" name="矩形 8"/>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rot="5400000">
              <a:off x="9826389" y="2333766"/>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4635971" y="3742012"/>
            <a:ext cx="5887095" cy="587874"/>
            <a:chOff x="4954137" y="2330016"/>
            <a:chExt cx="5765853" cy="972742"/>
          </a:xfrm>
          <a:solidFill>
            <a:srgbClr val="FF1F87"/>
          </a:solidFill>
        </p:grpSpPr>
        <p:sp>
          <p:nvSpPr>
            <p:cNvPr id="12" name="矩形 11"/>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直角三角形 12"/>
            <p:cNvSpPr/>
            <p:nvPr/>
          </p:nvSpPr>
          <p:spPr>
            <a:xfrm rot="5400000">
              <a:off x="9786818" y="2369585"/>
              <a:ext cx="972742" cy="8936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4" name="组合 13"/>
          <p:cNvGrpSpPr/>
          <p:nvPr/>
        </p:nvGrpSpPr>
        <p:grpSpPr>
          <a:xfrm>
            <a:off x="4622021" y="4772917"/>
            <a:ext cx="6393620" cy="546183"/>
            <a:chOff x="4954137" y="2333767"/>
            <a:chExt cx="5653864" cy="968991"/>
          </a:xfrm>
          <a:gradFill>
            <a:gsLst>
              <a:gs pos="0">
                <a:srgbClr val="7B32B2"/>
              </a:gs>
              <a:gs pos="100000">
                <a:srgbClr val="401A5D"/>
              </a:gs>
            </a:gsLst>
            <a:lin ang="18900000" scaled="0"/>
          </a:gradFill>
        </p:grpSpPr>
        <p:sp>
          <p:nvSpPr>
            <p:cNvPr id="15" name="矩形 14"/>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a:off x="9732701" y="2427459"/>
              <a:ext cx="968989" cy="78161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7178843" y="1690020"/>
            <a:ext cx="952747"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01</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286393" y="2709528"/>
            <a:ext cx="952747"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02</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683120" y="3689145"/>
            <a:ext cx="952747"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8377857" y="4673513"/>
            <a:ext cx="952747"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04</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904068" y="1867764"/>
            <a:ext cx="2067594"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051780" y="2912764"/>
            <a:ext cx="2067594"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051780" y="3866631"/>
            <a:ext cx="2067594"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049248" y="4873568"/>
            <a:ext cx="2067594"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5" name="Freeform 5"/>
          <p:cNvSpPr>
            <a:spLocks noEditPoints="1"/>
          </p:cNvSpPr>
          <p:nvPr/>
        </p:nvSpPr>
        <p:spPr bwMode="auto">
          <a:xfrm>
            <a:off x="3948905" y="3840611"/>
            <a:ext cx="388938" cy="484188"/>
          </a:xfrm>
          <a:custGeom>
            <a:avLst/>
            <a:gdLst>
              <a:gd name="T0" fmla="*/ 143 w 160"/>
              <a:gd name="T1" fmla="*/ 0 h 200"/>
              <a:gd name="T2" fmla="*/ 16 w 160"/>
              <a:gd name="T3" fmla="*/ 0 h 200"/>
              <a:gd name="T4" fmla="*/ 0 w 160"/>
              <a:gd name="T5" fmla="*/ 17 h 200"/>
              <a:gd name="T6" fmla="*/ 0 w 160"/>
              <a:gd name="T7" fmla="*/ 183 h 200"/>
              <a:gd name="T8" fmla="*/ 16 w 160"/>
              <a:gd name="T9" fmla="*/ 200 h 200"/>
              <a:gd name="T10" fmla="*/ 143 w 160"/>
              <a:gd name="T11" fmla="*/ 200 h 200"/>
              <a:gd name="T12" fmla="*/ 160 w 160"/>
              <a:gd name="T13" fmla="*/ 183 h 200"/>
              <a:gd name="T14" fmla="*/ 160 w 160"/>
              <a:gd name="T15" fmla="*/ 17 h 200"/>
              <a:gd name="T16" fmla="*/ 143 w 160"/>
              <a:gd name="T17" fmla="*/ 0 h 200"/>
              <a:gd name="T18" fmla="*/ 78 w 160"/>
              <a:gd name="T19" fmla="*/ 193 h 200"/>
              <a:gd name="T20" fmla="*/ 68 w 160"/>
              <a:gd name="T21" fmla="*/ 183 h 200"/>
              <a:gd name="T22" fmla="*/ 78 w 160"/>
              <a:gd name="T23" fmla="*/ 173 h 200"/>
              <a:gd name="T24" fmla="*/ 88 w 160"/>
              <a:gd name="T25" fmla="*/ 183 h 200"/>
              <a:gd name="T26" fmla="*/ 78 w 160"/>
              <a:gd name="T27" fmla="*/ 193 h 200"/>
              <a:gd name="T28" fmla="*/ 148 w 160"/>
              <a:gd name="T29" fmla="*/ 164 h 200"/>
              <a:gd name="T30" fmla="*/ 12 w 160"/>
              <a:gd name="T31" fmla="*/ 164 h 200"/>
              <a:gd name="T32" fmla="*/ 12 w 160"/>
              <a:gd name="T33" fmla="*/ 12 h 200"/>
              <a:gd name="T34" fmla="*/ 148 w 160"/>
              <a:gd name="T35" fmla="*/ 12 h 200"/>
              <a:gd name="T36" fmla="*/ 148 w 160"/>
              <a:gd name="T37"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solidFill>
            <a:srgbClr val="FF1F87"/>
          </a:solidFill>
          <a:ln>
            <a:noFill/>
          </a:ln>
        </p:spPr>
        <p:txBody>
          <a:bodyPr vert="horz" wrap="square" lIns="91440" tIns="45720" rIns="91440" bIns="45720" numCol="1" anchor="t" anchorCtr="0" compatLnSpc="1"/>
          <a:lstStyle/>
          <a:p>
            <a:endParaRPr lang="zh-CN" altLang="en-US"/>
          </a:p>
        </p:txBody>
      </p:sp>
      <p:sp>
        <p:nvSpPr>
          <p:cNvPr id="26" name="Freeform 9"/>
          <p:cNvSpPr>
            <a:spLocks noEditPoints="1"/>
          </p:cNvSpPr>
          <p:nvPr/>
        </p:nvSpPr>
        <p:spPr bwMode="auto">
          <a:xfrm>
            <a:off x="3925093" y="4834912"/>
            <a:ext cx="436562" cy="484188"/>
          </a:xfrm>
          <a:custGeom>
            <a:avLst/>
            <a:gdLst>
              <a:gd name="T0" fmla="*/ 160 w 180"/>
              <a:gd name="T1" fmla="*/ 200 h 200"/>
              <a:gd name="T2" fmla="*/ 52 w 180"/>
              <a:gd name="T3" fmla="*/ 200 h 200"/>
              <a:gd name="T4" fmla="*/ 32 w 180"/>
              <a:gd name="T5" fmla="*/ 180 h 200"/>
              <a:gd name="T6" fmla="*/ 32 w 180"/>
              <a:gd name="T7" fmla="*/ 48 h 200"/>
              <a:gd name="T8" fmla="*/ 52 w 180"/>
              <a:gd name="T9" fmla="*/ 28 h 200"/>
              <a:gd name="T10" fmla="*/ 160 w 180"/>
              <a:gd name="T11" fmla="*/ 28 h 200"/>
              <a:gd name="T12" fmla="*/ 180 w 180"/>
              <a:gd name="T13" fmla="*/ 48 h 200"/>
              <a:gd name="T14" fmla="*/ 180 w 180"/>
              <a:gd name="T15" fmla="*/ 180 h 200"/>
              <a:gd name="T16" fmla="*/ 160 w 180"/>
              <a:gd name="T17" fmla="*/ 200 h 200"/>
              <a:gd name="T18" fmla="*/ 168 w 180"/>
              <a:gd name="T19" fmla="*/ 40 h 200"/>
              <a:gd name="T20" fmla="*/ 44 w 180"/>
              <a:gd name="T21" fmla="*/ 40 h 200"/>
              <a:gd name="T22" fmla="*/ 44 w 180"/>
              <a:gd name="T23" fmla="*/ 172 h 200"/>
              <a:gd name="T24" fmla="*/ 168 w 180"/>
              <a:gd name="T25" fmla="*/ 172 h 200"/>
              <a:gd name="T26" fmla="*/ 168 w 180"/>
              <a:gd name="T27" fmla="*/ 40 h 200"/>
              <a:gd name="T28" fmla="*/ 136 w 180"/>
              <a:gd name="T29" fmla="*/ 15 h 200"/>
              <a:gd name="T30" fmla="*/ 148 w 180"/>
              <a:gd name="T31" fmla="*/ 15 h 200"/>
              <a:gd name="T32" fmla="*/ 148 w 180"/>
              <a:gd name="T33" fmla="*/ 24 h 200"/>
              <a:gd name="T34" fmla="*/ 136 w 180"/>
              <a:gd name="T35" fmla="*/ 24 h 200"/>
              <a:gd name="T36" fmla="*/ 136 w 180"/>
              <a:gd name="T37" fmla="*/ 15 h 200"/>
              <a:gd name="T38" fmla="*/ 136 w 180"/>
              <a:gd name="T39" fmla="*/ 12 h 200"/>
              <a:gd name="T40" fmla="*/ 12 w 180"/>
              <a:gd name="T41" fmla="*/ 12 h 200"/>
              <a:gd name="T42" fmla="*/ 12 w 180"/>
              <a:gd name="T43" fmla="*/ 144 h 200"/>
              <a:gd name="T44" fmla="*/ 16 w 180"/>
              <a:gd name="T45" fmla="*/ 144 h 200"/>
              <a:gd name="T46" fmla="*/ 20 w 180"/>
              <a:gd name="T47" fmla="*/ 144 h 200"/>
              <a:gd name="T48" fmla="*/ 28 w 180"/>
              <a:gd name="T49" fmla="*/ 144 h 200"/>
              <a:gd name="T50" fmla="*/ 28 w 180"/>
              <a:gd name="T51" fmla="*/ 172 h 200"/>
              <a:gd name="T52" fmla="*/ 16 w 180"/>
              <a:gd name="T53" fmla="*/ 172 h 200"/>
              <a:gd name="T54" fmla="*/ 16 w 180"/>
              <a:gd name="T55" fmla="*/ 171 h 200"/>
              <a:gd name="T56" fmla="*/ 0 w 180"/>
              <a:gd name="T57" fmla="*/ 152 h 200"/>
              <a:gd name="T58" fmla="*/ 0 w 180"/>
              <a:gd name="T59" fmla="*/ 20 h 200"/>
              <a:gd name="T60" fmla="*/ 20 w 180"/>
              <a:gd name="T61" fmla="*/ 0 h 200"/>
              <a:gd name="T62" fmla="*/ 128 w 180"/>
              <a:gd name="T63" fmla="*/ 0 h 200"/>
              <a:gd name="T64" fmla="*/ 147 w 180"/>
              <a:gd name="T65" fmla="*/ 15 h 200"/>
              <a:gd name="T66" fmla="*/ 136 w 180"/>
              <a:gd name="T67" fmla="*/ 15 h 200"/>
              <a:gd name="T68" fmla="*/ 136 w 180"/>
              <a:gd name="T69" fmla="*/ 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200">
                <a:moveTo>
                  <a:pt x="160" y="200"/>
                </a:moveTo>
                <a:cubicBezTo>
                  <a:pt x="52" y="200"/>
                  <a:pt x="52" y="200"/>
                  <a:pt x="52" y="200"/>
                </a:cubicBezTo>
                <a:cubicBezTo>
                  <a:pt x="40" y="200"/>
                  <a:pt x="32" y="191"/>
                  <a:pt x="32" y="180"/>
                </a:cubicBezTo>
                <a:cubicBezTo>
                  <a:pt x="32" y="48"/>
                  <a:pt x="32" y="48"/>
                  <a:pt x="32" y="48"/>
                </a:cubicBezTo>
                <a:cubicBezTo>
                  <a:pt x="32" y="37"/>
                  <a:pt x="40" y="28"/>
                  <a:pt x="52" y="28"/>
                </a:cubicBezTo>
                <a:cubicBezTo>
                  <a:pt x="160" y="28"/>
                  <a:pt x="160" y="28"/>
                  <a:pt x="160" y="28"/>
                </a:cubicBezTo>
                <a:cubicBezTo>
                  <a:pt x="171" y="28"/>
                  <a:pt x="180" y="37"/>
                  <a:pt x="180" y="48"/>
                </a:cubicBezTo>
                <a:cubicBezTo>
                  <a:pt x="180" y="180"/>
                  <a:pt x="180" y="180"/>
                  <a:pt x="180" y="180"/>
                </a:cubicBezTo>
                <a:cubicBezTo>
                  <a:pt x="180" y="191"/>
                  <a:pt x="171" y="200"/>
                  <a:pt x="160" y="200"/>
                </a:cubicBezTo>
                <a:close/>
                <a:moveTo>
                  <a:pt x="168" y="40"/>
                </a:moveTo>
                <a:cubicBezTo>
                  <a:pt x="44" y="40"/>
                  <a:pt x="44" y="40"/>
                  <a:pt x="44" y="40"/>
                </a:cubicBezTo>
                <a:cubicBezTo>
                  <a:pt x="44" y="172"/>
                  <a:pt x="44" y="172"/>
                  <a:pt x="44" y="172"/>
                </a:cubicBezTo>
                <a:cubicBezTo>
                  <a:pt x="168" y="172"/>
                  <a:pt x="168" y="172"/>
                  <a:pt x="168" y="172"/>
                </a:cubicBezTo>
                <a:lnTo>
                  <a:pt x="168" y="40"/>
                </a:lnTo>
                <a:close/>
                <a:moveTo>
                  <a:pt x="136" y="15"/>
                </a:moveTo>
                <a:cubicBezTo>
                  <a:pt x="148" y="15"/>
                  <a:pt x="148" y="15"/>
                  <a:pt x="148" y="15"/>
                </a:cubicBezTo>
                <a:cubicBezTo>
                  <a:pt x="148" y="24"/>
                  <a:pt x="148" y="24"/>
                  <a:pt x="148" y="24"/>
                </a:cubicBezTo>
                <a:cubicBezTo>
                  <a:pt x="136" y="24"/>
                  <a:pt x="136" y="24"/>
                  <a:pt x="136" y="24"/>
                </a:cubicBezTo>
                <a:lnTo>
                  <a:pt x="136" y="15"/>
                </a:lnTo>
                <a:close/>
                <a:moveTo>
                  <a:pt x="136" y="12"/>
                </a:moveTo>
                <a:cubicBezTo>
                  <a:pt x="12" y="12"/>
                  <a:pt x="12" y="12"/>
                  <a:pt x="12" y="12"/>
                </a:cubicBezTo>
                <a:cubicBezTo>
                  <a:pt x="12" y="144"/>
                  <a:pt x="12" y="144"/>
                  <a:pt x="12" y="144"/>
                </a:cubicBezTo>
                <a:cubicBezTo>
                  <a:pt x="16" y="144"/>
                  <a:pt x="16" y="144"/>
                  <a:pt x="16" y="144"/>
                </a:cubicBezTo>
                <a:cubicBezTo>
                  <a:pt x="20" y="144"/>
                  <a:pt x="20" y="144"/>
                  <a:pt x="20" y="144"/>
                </a:cubicBezTo>
                <a:cubicBezTo>
                  <a:pt x="28" y="144"/>
                  <a:pt x="28" y="144"/>
                  <a:pt x="28" y="144"/>
                </a:cubicBezTo>
                <a:cubicBezTo>
                  <a:pt x="28" y="172"/>
                  <a:pt x="28" y="172"/>
                  <a:pt x="28" y="172"/>
                </a:cubicBezTo>
                <a:cubicBezTo>
                  <a:pt x="16" y="172"/>
                  <a:pt x="16" y="172"/>
                  <a:pt x="16" y="172"/>
                </a:cubicBezTo>
                <a:cubicBezTo>
                  <a:pt x="16" y="171"/>
                  <a:pt x="16" y="171"/>
                  <a:pt x="16" y="171"/>
                </a:cubicBezTo>
                <a:cubicBezTo>
                  <a:pt x="6" y="169"/>
                  <a:pt x="0" y="161"/>
                  <a:pt x="0" y="152"/>
                </a:cubicBezTo>
                <a:cubicBezTo>
                  <a:pt x="0" y="20"/>
                  <a:pt x="0" y="20"/>
                  <a:pt x="0" y="20"/>
                </a:cubicBezTo>
                <a:cubicBezTo>
                  <a:pt x="0" y="9"/>
                  <a:pt x="8" y="0"/>
                  <a:pt x="20" y="0"/>
                </a:cubicBezTo>
                <a:cubicBezTo>
                  <a:pt x="128" y="0"/>
                  <a:pt x="128" y="0"/>
                  <a:pt x="128" y="0"/>
                </a:cubicBezTo>
                <a:cubicBezTo>
                  <a:pt x="137" y="0"/>
                  <a:pt x="145" y="6"/>
                  <a:pt x="147" y="15"/>
                </a:cubicBezTo>
                <a:cubicBezTo>
                  <a:pt x="136" y="15"/>
                  <a:pt x="136" y="15"/>
                  <a:pt x="136" y="15"/>
                </a:cubicBezTo>
                <a:lnTo>
                  <a:pt x="136" y="12"/>
                </a:lnTo>
                <a:close/>
              </a:path>
            </a:pathLst>
          </a:custGeom>
          <a:gradFill>
            <a:gsLst>
              <a:gs pos="0">
                <a:srgbClr val="7B32B2"/>
              </a:gs>
              <a:gs pos="100000">
                <a:srgbClr val="401A5D"/>
              </a:gs>
            </a:gsLst>
            <a:lin ang="18900000" scaled="0"/>
          </a:gradFill>
          <a:ln>
            <a:noFill/>
          </a:ln>
        </p:spPr>
        <p:txBody>
          <a:bodyPr vert="horz" wrap="square" lIns="91440" tIns="45720" rIns="91440" bIns="45720" numCol="1" anchor="t" anchorCtr="0" compatLnSpc="1"/>
          <a:lstStyle/>
          <a:p>
            <a:endParaRPr lang="zh-CN" altLang="en-US"/>
          </a:p>
        </p:txBody>
      </p:sp>
      <p:sp>
        <p:nvSpPr>
          <p:cNvPr id="27" name="Freeform 13"/>
          <p:cNvSpPr>
            <a:spLocks noEditPoints="1"/>
          </p:cNvSpPr>
          <p:nvPr/>
        </p:nvSpPr>
        <p:spPr bwMode="auto">
          <a:xfrm>
            <a:off x="3910012" y="1880587"/>
            <a:ext cx="466725" cy="455612"/>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FF1F87"/>
          </a:solidFill>
          <a:ln>
            <a:noFill/>
          </a:ln>
        </p:spPr>
        <p:txBody>
          <a:bodyPr vert="horz" wrap="square" lIns="91440" tIns="45720" rIns="91440" bIns="45720" numCol="1" anchor="t" anchorCtr="0" compatLnSpc="1"/>
          <a:lstStyle/>
          <a:p>
            <a:endParaRPr lang="zh-CN" altLang="en-US"/>
          </a:p>
        </p:txBody>
      </p:sp>
      <p:sp>
        <p:nvSpPr>
          <p:cNvPr id="28" name="Freeform 17"/>
          <p:cNvSpPr>
            <a:spLocks noEditPoints="1"/>
          </p:cNvSpPr>
          <p:nvPr/>
        </p:nvSpPr>
        <p:spPr bwMode="auto">
          <a:xfrm>
            <a:off x="4015580" y="2846311"/>
            <a:ext cx="255588" cy="484188"/>
          </a:xfrm>
          <a:custGeom>
            <a:avLst/>
            <a:gdLst>
              <a:gd name="T0" fmla="*/ 87 w 104"/>
              <a:gd name="T1" fmla="*/ 0 h 200"/>
              <a:gd name="T2" fmla="*/ 16 w 104"/>
              <a:gd name="T3" fmla="*/ 0 h 200"/>
              <a:gd name="T4" fmla="*/ 0 w 104"/>
              <a:gd name="T5" fmla="*/ 17 h 200"/>
              <a:gd name="T6" fmla="*/ 0 w 104"/>
              <a:gd name="T7" fmla="*/ 183 h 200"/>
              <a:gd name="T8" fmla="*/ 16 w 104"/>
              <a:gd name="T9" fmla="*/ 200 h 200"/>
              <a:gd name="T10" fmla="*/ 87 w 104"/>
              <a:gd name="T11" fmla="*/ 200 h 200"/>
              <a:gd name="T12" fmla="*/ 104 w 104"/>
              <a:gd name="T13" fmla="*/ 183 h 200"/>
              <a:gd name="T14" fmla="*/ 104 w 104"/>
              <a:gd name="T15" fmla="*/ 17 h 200"/>
              <a:gd name="T16" fmla="*/ 87 w 104"/>
              <a:gd name="T17" fmla="*/ 0 h 200"/>
              <a:gd name="T18" fmla="*/ 43 w 104"/>
              <a:gd name="T19" fmla="*/ 13 h 200"/>
              <a:gd name="T20" fmla="*/ 63 w 104"/>
              <a:gd name="T21" fmla="*/ 13 h 200"/>
              <a:gd name="T22" fmla="*/ 66 w 104"/>
              <a:gd name="T23" fmla="*/ 17 h 200"/>
              <a:gd name="T24" fmla="*/ 63 w 104"/>
              <a:gd name="T25" fmla="*/ 20 h 200"/>
              <a:gd name="T26" fmla="*/ 43 w 104"/>
              <a:gd name="T27" fmla="*/ 20 h 200"/>
              <a:gd name="T28" fmla="*/ 40 w 104"/>
              <a:gd name="T29" fmla="*/ 17 h 200"/>
              <a:gd name="T30" fmla="*/ 43 w 104"/>
              <a:gd name="T31" fmla="*/ 13 h 200"/>
              <a:gd name="T32" fmla="*/ 53 w 104"/>
              <a:gd name="T33" fmla="*/ 193 h 200"/>
              <a:gd name="T34" fmla="*/ 43 w 104"/>
              <a:gd name="T35" fmla="*/ 183 h 200"/>
              <a:gd name="T36" fmla="*/ 53 w 104"/>
              <a:gd name="T37" fmla="*/ 173 h 200"/>
              <a:gd name="T38" fmla="*/ 63 w 104"/>
              <a:gd name="T39" fmla="*/ 183 h 200"/>
              <a:gd name="T40" fmla="*/ 53 w 104"/>
              <a:gd name="T41" fmla="*/ 193 h 200"/>
              <a:gd name="T42" fmla="*/ 96 w 104"/>
              <a:gd name="T43" fmla="*/ 164 h 200"/>
              <a:gd name="T44" fmla="*/ 8 w 104"/>
              <a:gd name="T45" fmla="*/ 164 h 200"/>
              <a:gd name="T46" fmla="*/ 8 w 104"/>
              <a:gd name="T47" fmla="*/ 32 h 200"/>
              <a:gd name="T48" fmla="*/ 96 w 104"/>
              <a:gd name="T49" fmla="*/ 32 h 200"/>
              <a:gd name="T50" fmla="*/ 96 w 104"/>
              <a:gd name="T5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200">
                <a:moveTo>
                  <a:pt x="87" y="0"/>
                </a:moveTo>
                <a:cubicBezTo>
                  <a:pt x="16" y="0"/>
                  <a:pt x="16" y="0"/>
                  <a:pt x="16" y="0"/>
                </a:cubicBezTo>
                <a:cubicBezTo>
                  <a:pt x="7" y="0"/>
                  <a:pt x="0" y="8"/>
                  <a:pt x="0" y="17"/>
                </a:cubicBezTo>
                <a:cubicBezTo>
                  <a:pt x="0" y="183"/>
                  <a:pt x="0" y="183"/>
                  <a:pt x="0" y="183"/>
                </a:cubicBezTo>
                <a:cubicBezTo>
                  <a:pt x="0" y="192"/>
                  <a:pt x="7" y="200"/>
                  <a:pt x="16" y="200"/>
                </a:cubicBezTo>
                <a:cubicBezTo>
                  <a:pt x="87" y="200"/>
                  <a:pt x="87" y="200"/>
                  <a:pt x="87" y="200"/>
                </a:cubicBezTo>
                <a:cubicBezTo>
                  <a:pt x="96" y="200"/>
                  <a:pt x="104" y="192"/>
                  <a:pt x="104" y="183"/>
                </a:cubicBezTo>
                <a:cubicBezTo>
                  <a:pt x="104" y="17"/>
                  <a:pt x="104" y="17"/>
                  <a:pt x="104" y="17"/>
                </a:cubicBezTo>
                <a:cubicBezTo>
                  <a:pt x="104" y="8"/>
                  <a:pt x="96" y="0"/>
                  <a:pt x="87" y="0"/>
                </a:cubicBezTo>
                <a:moveTo>
                  <a:pt x="43" y="13"/>
                </a:moveTo>
                <a:cubicBezTo>
                  <a:pt x="63" y="13"/>
                  <a:pt x="63" y="13"/>
                  <a:pt x="63" y="13"/>
                </a:cubicBezTo>
                <a:cubicBezTo>
                  <a:pt x="65" y="13"/>
                  <a:pt x="66" y="15"/>
                  <a:pt x="66" y="17"/>
                </a:cubicBezTo>
                <a:cubicBezTo>
                  <a:pt x="66" y="19"/>
                  <a:pt x="65" y="20"/>
                  <a:pt x="63" y="20"/>
                </a:cubicBezTo>
                <a:cubicBezTo>
                  <a:pt x="43" y="20"/>
                  <a:pt x="43" y="20"/>
                  <a:pt x="43" y="20"/>
                </a:cubicBezTo>
                <a:cubicBezTo>
                  <a:pt x="41" y="20"/>
                  <a:pt x="40" y="19"/>
                  <a:pt x="40" y="17"/>
                </a:cubicBezTo>
                <a:cubicBezTo>
                  <a:pt x="40" y="15"/>
                  <a:pt x="41" y="13"/>
                  <a:pt x="43" y="13"/>
                </a:cubicBezTo>
                <a:moveTo>
                  <a:pt x="53" y="193"/>
                </a:moveTo>
                <a:cubicBezTo>
                  <a:pt x="47" y="193"/>
                  <a:pt x="43" y="189"/>
                  <a:pt x="43" y="183"/>
                </a:cubicBezTo>
                <a:cubicBezTo>
                  <a:pt x="43" y="178"/>
                  <a:pt x="47" y="173"/>
                  <a:pt x="53" y="173"/>
                </a:cubicBezTo>
                <a:cubicBezTo>
                  <a:pt x="58" y="173"/>
                  <a:pt x="63" y="178"/>
                  <a:pt x="63" y="183"/>
                </a:cubicBezTo>
                <a:cubicBezTo>
                  <a:pt x="63" y="189"/>
                  <a:pt x="58" y="193"/>
                  <a:pt x="53" y="193"/>
                </a:cubicBezTo>
                <a:moveTo>
                  <a:pt x="96" y="164"/>
                </a:moveTo>
                <a:cubicBezTo>
                  <a:pt x="8" y="164"/>
                  <a:pt x="8" y="164"/>
                  <a:pt x="8" y="164"/>
                </a:cubicBezTo>
                <a:cubicBezTo>
                  <a:pt x="8" y="32"/>
                  <a:pt x="8" y="32"/>
                  <a:pt x="8" y="32"/>
                </a:cubicBezTo>
                <a:cubicBezTo>
                  <a:pt x="96" y="32"/>
                  <a:pt x="96" y="32"/>
                  <a:pt x="96" y="32"/>
                </a:cubicBezTo>
                <a:lnTo>
                  <a:pt x="96" y="164"/>
                </a:lnTo>
                <a:close/>
              </a:path>
            </a:pathLst>
          </a:custGeom>
          <a:gradFill>
            <a:gsLst>
              <a:gs pos="0">
                <a:srgbClr val="7B32B2"/>
              </a:gs>
              <a:gs pos="100000">
                <a:srgbClr val="401A5D"/>
              </a:gs>
            </a:gsLst>
            <a:lin ang="18900000" scaled="0"/>
          </a:gradFill>
          <a:ln>
            <a:noFill/>
          </a:ln>
        </p:spPr>
        <p:txBody>
          <a:bodyPr vert="horz" wrap="square" lIns="91440" tIns="45720" rIns="91440" bIns="45720" numCol="1" anchor="t" anchorCtr="0" compatLnSpc="1"/>
          <a:lstStyle/>
          <a:p>
            <a:endParaRPr lang="zh-CN" altLang="en-US"/>
          </a:p>
        </p:txBody>
      </p:sp>
      <p:sp>
        <p:nvSpPr>
          <p:cNvPr id="29" name="TextBox 29"/>
          <p:cNvSpPr txBox="1"/>
          <p:nvPr/>
        </p:nvSpPr>
        <p:spPr>
          <a:xfrm>
            <a:off x="1139941" y="1692895"/>
            <a:ext cx="2524786" cy="738664"/>
          </a:xfrm>
          <a:prstGeom prst="rect">
            <a:avLst/>
          </a:prstGeom>
          <a:noFill/>
        </p:spPr>
        <p:txBody>
          <a:bodyPr wrap="square" rtlCol="0">
            <a:spAutoFit/>
          </a:bodyPr>
          <a:lstStyle/>
          <a:p>
            <a:pPr algn="ctr">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点击添加文字说明</a:t>
            </a:r>
          </a:p>
        </p:txBody>
      </p:sp>
      <p:sp>
        <p:nvSpPr>
          <p:cNvPr id="30" name="TextBox 29"/>
          <p:cNvSpPr txBox="1"/>
          <p:nvPr/>
        </p:nvSpPr>
        <p:spPr>
          <a:xfrm>
            <a:off x="1139941" y="2670797"/>
            <a:ext cx="2524786" cy="738664"/>
          </a:xfrm>
          <a:prstGeom prst="rect">
            <a:avLst/>
          </a:prstGeom>
          <a:noFill/>
        </p:spPr>
        <p:txBody>
          <a:bodyPr wrap="square" rtlCol="0">
            <a:spAutoFit/>
          </a:bodyPr>
          <a:lstStyle/>
          <a:p>
            <a:pPr algn="ctr">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点击添加文字说明</a:t>
            </a:r>
          </a:p>
        </p:txBody>
      </p:sp>
      <p:sp>
        <p:nvSpPr>
          <p:cNvPr id="31" name="TextBox 29"/>
          <p:cNvSpPr txBox="1"/>
          <p:nvPr/>
        </p:nvSpPr>
        <p:spPr>
          <a:xfrm>
            <a:off x="1139941" y="3648699"/>
            <a:ext cx="2524786" cy="738664"/>
          </a:xfrm>
          <a:prstGeom prst="rect">
            <a:avLst/>
          </a:prstGeom>
          <a:noFill/>
        </p:spPr>
        <p:txBody>
          <a:bodyPr wrap="square" rtlCol="0">
            <a:spAutoFit/>
          </a:bodyPr>
          <a:lstStyle/>
          <a:p>
            <a:pPr algn="ctr">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点击添加文字说明</a:t>
            </a:r>
          </a:p>
        </p:txBody>
      </p:sp>
      <p:sp>
        <p:nvSpPr>
          <p:cNvPr id="32" name="TextBox 29"/>
          <p:cNvSpPr txBox="1"/>
          <p:nvPr/>
        </p:nvSpPr>
        <p:spPr>
          <a:xfrm>
            <a:off x="1139941" y="4626602"/>
            <a:ext cx="2524786" cy="738664"/>
          </a:xfrm>
          <a:prstGeom prst="rect">
            <a:avLst/>
          </a:prstGeom>
          <a:noFill/>
        </p:spPr>
        <p:txBody>
          <a:bodyPr wrap="square" rtlCol="0">
            <a:spAutoFit/>
          </a:bodyPr>
          <a:lstStyle/>
          <a:p>
            <a:pPr algn="ctr">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点击添加文字说明</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0-#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0-#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0-#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0-#ppt_w/2"/>
                                          </p:val>
                                        </p:tav>
                                        <p:tav tm="100000">
                                          <p:val>
                                            <p:strVal val="#ppt_x"/>
                                          </p:val>
                                        </p:tav>
                                      </p:tavLst>
                                    </p:anim>
                                    <p:anim calcmode="lin" valueType="num">
                                      <p:cBhvr additive="base">
                                        <p:cTn id="51" dur="500" fill="hold"/>
                                        <p:tgtEl>
                                          <p:spTgt spid="28"/>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0-#ppt_w/2"/>
                                          </p:val>
                                        </p:tav>
                                        <p:tav tm="100000">
                                          <p:val>
                                            <p:strVal val="#ppt_x"/>
                                          </p:val>
                                        </p:tav>
                                      </p:tavLst>
                                    </p:anim>
                                    <p:anim calcmode="lin" valueType="num">
                                      <p:cBhvr additive="base">
                                        <p:cTn id="55"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0-#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0-#ppt_w/2"/>
                                          </p:val>
                                        </p:tav>
                                        <p:tav tm="100000">
                                          <p:val>
                                            <p:strVal val="#ppt_x"/>
                                          </p:val>
                                        </p:tav>
                                      </p:tavLst>
                                    </p:anim>
                                    <p:anim calcmode="lin" valueType="num">
                                      <p:cBhvr additive="base">
                                        <p:cTn id="69" dur="500" fill="hold"/>
                                        <p:tgtEl>
                                          <p:spTgt spid="23"/>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fill="hold"/>
                                        <p:tgtEl>
                                          <p:spTgt spid="25"/>
                                        </p:tgtEl>
                                        <p:attrNameLst>
                                          <p:attrName>ppt_x</p:attrName>
                                        </p:attrNameLst>
                                      </p:cBhvr>
                                      <p:tavLst>
                                        <p:tav tm="0">
                                          <p:val>
                                            <p:strVal val="0-#ppt_w/2"/>
                                          </p:val>
                                        </p:tav>
                                        <p:tav tm="100000">
                                          <p:val>
                                            <p:strVal val="#ppt_x"/>
                                          </p:val>
                                        </p:tav>
                                      </p:tavLst>
                                    </p:anim>
                                    <p:anim calcmode="lin" valueType="num">
                                      <p:cBhvr additive="base">
                                        <p:cTn id="73" dur="500" fill="hold"/>
                                        <p:tgtEl>
                                          <p:spTgt spid="25"/>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0-#ppt_w/2"/>
                                          </p:val>
                                        </p:tav>
                                        <p:tav tm="100000">
                                          <p:val>
                                            <p:strVal val="#ppt_x"/>
                                          </p:val>
                                        </p:tav>
                                      </p:tavLst>
                                    </p:anim>
                                    <p:anim calcmode="lin" valueType="num">
                                      <p:cBhvr additive="base">
                                        <p:cTn id="77"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0-#ppt_w/2"/>
                                          </p:val>
                                        </p:tav>
                                        <p:tav tm="100000">
                                          <p:val>
                                            <p:strVal val="#ppt_x"/>
                                          </p:val>
                                        </p:tav>
                                      </p:tavLst>
                                    </p:anim>
                                    <p:anim calcmode="lin" valueType="num">
                                      <p:cBhvr additive="base">
                                        <p:cTn id="83" dur="500" fill="hold"/>
                                        <p:tgtEl>
                                          <p:spTgt spid="14"/>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0-#ppt_w/2"/>
                                          </p:val>
                                        </p:tav>
                                        <p:tav tm="100000">
                                          <p:val>
                                            <p:strVal val="#ppt_x"/>
                                          </p:val>
                                        </p:tav>
                                      </p:tavLst>
                                    </p:anim>
                                    <p:anim calcmode="lin" valueType="num">
                                      <p:cBhvr additive="base">
                                        <p:cTn id="87" dur="500" fill="hold"/>
                                        <p:tgtEl>
                                          <p:spTgt spid="20"/>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500" fill="hold"/>
                                        <p:tgtEl>
                                          <p:spTgt spid="24"/>
                                        </p:tgtEl>
                                        <p:attrNameLst>
                                          <p:attrName>ppt_x</p:attrName>
                                        </p:attrNameLst>
                                      </p:cBhvr>
                                      <p:tavLst>
                                        <p:tav tm="0">
                                          <p:val>
                                            <p:strVal val="0-#ppt_w/2"/>
                                          </p:val>
                                        </p:tav>
                                        <p:tav tm="100000">
                                          <p:val>
                                            <p:strVal val="#ppt_x"/>
                                          </p:val>
                                        </p:tav>
                                      </p:tavLst>
                                    </p:anim>
                                    <p:anim calcmode="lin" valueType="num">
                                      <p:cBhvr additive="base">
                                        <p:cTn id="91" dur="500" fill="hold"/>
                                        <p:tgtEl>
                                          <p:spTgt spid="24"/>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500" fill="hold"/>
                                        <p:tgtEl>
                                          <p:spTgt spid="26"/>
                                        </p:tgtEl>
                                        <p:attrNameLst>
                                          <p:attrName>ppt_x</p:attrName>
                                        </p:attrNameLst>
                                      </p:cBhvr>
                                      <p:tavLst>
                                        <p:tav tm="0">
                                          <p:val>
                                            <p:strVal val="0-#ppt_w/2"/>
                                          </p:val>
                                        </p:tav>
                                        <p:tav tm="100000">
                                          <p:val>
                                            <p:strVal val="#ppt_x"/>
                                          </p:val>
                                        </p:tav>
                                      </p:tavLst>
                                    </p:anim>
                                    <p:anim calcmode="lin" valueType="num">
                                      <p:cBhvr additive="base">
                                        <p:cTn id="95" dur="500" fill="hold"/>
                                        <p:tgtEl>
                                          <p:spTgt spid="26"/>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0-#ppt_w/2"/>
                                          </p:val>
                                        </p:tav>
                                        <p:tav tm="100000">
                                          <p:val>
                                            <p:strVal val="#ppt_x"/>
                                          </p:val>
                                        </p:tav>
                                      </p:tavLst>
                                    </p:anim>
                                    <p:anim calcmode="lin" valueType="num">
                                      <p:cBhvr additive="base">
                                        <p:cTn id="99"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17" grpId="0"/>
      <p:bldP spid="18" grpId="0"/>
      <p:bldP spid="19" grpId="0"/>
      <p:bldP spid="20" grpId="0"/>
      <p:bldP spid="21" grpId="0"/>
      <p:bldP spid="22" grpId="0"/>
      <p:bldP spid="23" grpId="0"/>
      <p:bldP spid="24" grpId="0"/>
      <p:bldP spid="25" grpId="0" animBg="1"/>
      <p:bldP spid="26" grpId="0" bldLvl="0" animBg="1"/>
      <p:bldP spid="27" grpId="0" animBg="1"/>
      <p:bldP spid="28" grpId="0" bldLvl="0" animBg="1"/>
      <p:bldP spid="29" grpId="0"/>
      <p:bldP spid="30" grpId="0"/>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descr="4924ae7f31d65ef70ceb dc7c6948b1ee"/>
          <p:cNvPicPr>
            <a:picLocks noChangeAspect="1"/>
          </p:cNvPicPr>
          <p:nvPr/>
        </p:nvPicPr>
        <p:blipFill>
          <a:blip r:embed="rId2"/>
          <a:stretch>
            <a:fillRect/>
          </a:stretch>
        </p:blipFill>
        <p:spPr>
          <a:xfrm>
            <a:off x="-48895" y="-424815"/>
            <a:ext cx="12289155" cy="7237095"/>
          </a:xfrm>
          <a:prstGeom prst="rect">
            <a:avLst/>
          </a:prstGeom>
        </p:spPr>
      </p:pic>
      <p:sp>
        <p:nvSpPr>
          <p:cNvPr id="7" name="文本框 6"/>
          <p:cNvSpPr txBox="1"/>
          <p:nvPr/>
        </p:nvSpPr>
        <p:spPr>
          <a:xfrm>
            <a:off x="390585" y="227450"/>
            <a:ext cx="2011680" cy="701040"/>
          </a:xfrm>
          <a:prstGeom prst="rect">
            <a:avLst/>
          </a:prstGeom>
          <a:noFill/>
        </p:spPr>
        <p:txBody>
          <a:bodyPr wrap="square" rtlCol="0">
            <a:spAutoFit/>
          </a:bodyPr>
          <a:lstStyle/>
          <a:p>
            <a:r>
              <a:rPr lang="en-US" altLang="zh-CN" sz="4000">
                <a:blipFill>
                  <a:blip r:embed="rId3"/>
                  <a:stretch>
                    <a:fillRect/>
                  </a:stretch>
                </a:blipFill>
                <a:latin typeface="黑体" panose="02010609060101010101" charset="-122"/>
                <a:ea typeface="黑体" panose="02010609060101010101" charset="-122"/>
              </a:rPr>
              <a:t>LOGO</a:t>
            </a:r>
            <a:endParaRPr lang="zh-CN" altLang="en-US" sz="4000">
              <a:blipFill>
                <a:blip r:embed="rId3"/>
                <a:stretch>
                  <a:fillRect/>
                </a:stretch>
              </a:blipFill>
              <a:latin typeface="黑体" panose="02010609060101010101" charset="-122"/>
              <a:ea typeface="黑体" panose="02010609060101010101" charset="-122"/>
            </a:endParaRPr>
          </a:p>
        </p:txBody>
      </p:sp>
      <p:sp>
        <p:nvSpPr>
          <p:cNvPr id="89" name="텍스트 개체 틀 32"/>
          <p:cNvSpPr>
            <a:spLocks noGrp="1"/>
          </p:cNvSpPr>
          <p:nvPr/>
        </p:nvSpPr>
        <p:spPr>
          <a:xfrm>
            <a:off x="3206554" y="1704045"/>
            <a:ext cx="5778892" cy="1558537"/>
          </a:xfrm>
          <a:prstGeom prst="rect">
            <a:avLst/>
          </a:prstGeom>
          <a:effectLst>
            <a:outerShdw blurRad="190500" dist="127000" dir="5400000" algn="t" rotWithShape="0">
              <a:prstClr val="black">
                <a:alpha val="30000"/>
              </a:prstClr>
            </a:outerShdw>
          </a:effectLst>
        </p:spPr>
        <p:txBody>
          <a:bodyPr anchor="ctr"/>
          <a:lstStyle>
            <a:lvl1pPr marL="0" indent="0" algn="ctr">
              <a:buFontTx/>
              <a:buNone/>
              <a:defRPr lang="ko-KR" altLang="en-US" sz="5000" b="1" kern="1200" baseline="0" dirty="0">
                <a:ln>
                  <a:noFill/>
                </a:ln>
                <a:solidFill>
                  <a:schemeClr val="tx1"/>
                </a:solidFill>
                <a:latin typeface="Tahoma" panose="020B0604030504040204" pitchFamily="34" charset="0"/>
                <a:ea typeface="+mn-ea"/>
                <a:cs typeface="Tahoma" panose="020B0604030504040204" pitchFamily="34" charset="0"/>
              </a:defRPr>
            </a:lvl1pPr>
          </a:lstStyle>
          <a:p>
            <a:pPr marL="0" lvl="0" indent="0" algn="ctr" defTabSz="914400" rtl="0" eaLnBrk="1" latinLnBrk="1" hangingPunct="1">
              <a:lnSpc>
                <a:spcPct val="100000"/>
              </a:lnSpc>
              <a:spcBef>
                <a:spcPts val="0"/>
              </a:spcBef>
              <a:buFont typeface="Arial" panose="020B0604020202020204" pitchFamily="34" charset="0"/>
              <a:buNone/>
            </a:pPr>
            <a:r>
              <a:rPr lang="en-US" altLang="ko-KR" sz="4800" dirty="0">
                <a:solidFill>
                  <a:srgbClr val="7030A0"/>
                </a:solidFill>
              </a:rPr>
              <a:t>THANK YOU FOR LISTENING</a:t>
            </a:r>
          </a:p>
        </p:txBody>
      </p:sp>
      <p:sp>
        <p:nvSpPr>
          <p:cNvPr id="9" name="텍스트 개체 틀 9"/>
          <p:cNvSpPr txBox="1"/>
          <p:nvPr/>
        </p:nvSpPr>
        <p:spPr>
          <a:xfrm>
            <a:off x="4191000" y="3508643"/>
            <a:ext cx="3810000" cy="246221"/>
          </a:xfrm>
          <a:prstGeom prst="rect">
            <a:avLst/>
          </a:prstGeom>
        </p:spPr>
        <p:txBody>
          <a:bodyPr wrap="square" lIns="0" tIns="0" rIns="0" bIns="0" anchor="ctr">
            <a:spAutoFit/>
          </a:bodyPr>
          <a:lstStyle>
            <a:lvl1pPr marL="0" indent="0" algn="l" defTabSz="914400" rtl="0" eaLnBrk="1" latinLnBrk="1" hangingPunct="1">
              <a:lnSpc>
                <a:spcPct val="90000"/>
              </a:lnSpc>
              <a:spcBef>
                <a:spcPts val="1000"/>
              </a:spcBef>
              <a:buFont typeface="Arial" panose="020B0604020202020204" pitchFamily="34" charset="0"/>
              <a:buNone/>
              <a:defRPr sz="1800" b="0" kern="1200">
                <a:solidFill>
                  <a:schemeClr val="tx1"/>
                </a:solidFill>
                <a:effectLst/>
                <a:latin typeface="Tahoma" panose="020B0604030504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altLang="ko-KR" sz="800" dirty="0">
                <a:solidFill>
                  <a:srgbClr val="7030A0"/>
                </a:solidFill>
              </a:rPr>
              <a:t>PowerPoint is a complete presentation graphic package it gives you everything you need to produce a professional-looking presentation</a:t>
            </a:r>
          </a:p>
        </p:txBody>
      </p:sp>
      <p:cxnSp>
        <p:nvCxnSpPr>
          <p:cNvPr id="10" name="직선 연결선 7"/>
          <p:cNvCxnSpPr/>
          <p:nvPr/>
        </p:nvCxnSpPr>
        <p:spPr>
          <a:xfrm>
            <a:off x="4194981" y="3428717"/>
            <a:ext cx="3802038" cy="0"/>
          </a:xfrm>
          <a:prstGeom prst="line">
            <a:avLst/>
          </a:prstGeom>
          <a:ln w="12700">
            <a:solidFill>
              <a:srgbClr val="6522E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descr="4924ae7f31d65ef70ceb dc7c6948b1ee"/>
          <p:cNvPicPr>
            <a:picLocks noChangeAspect="1"/>
          </p:cNvPicPr>
          <p:nvPr/>
        </p:nvPicPr>
        <p:blipFill>
          <a:blip r:embed="rId2"/>
          <a:stretch>
            <a:fillRect/>
          </a:stretch>
        </p:blipFill>
        <p:spPr>
          <a:xfrm>
            <a:off x="-128270" y="-382270"/>
            <a:ext cx="12289155" cy="7237095"/>
          </a:xfrm>
          <a:prstGeom prst="rect">
            <a:avLst/>
          </a:prstGeom>
        </p:spPr>
      </p:pic>
      <p:sp>
        <p:nvSpPr>
          <p:cNvPr id="5" name="任意多边形 4"/>
          <p:cNvSpPr/>
          <p:nvPr/>
        </p:nvSpPr>
        <p:spPr>
          <a:xfrm>
            <a:off x="9471025" y="-12700"/>
            <a:ext cx="2063750" cy="1635125"/>
          </a:xfrm>
          <a:custGeom>
            <a:avLst/>
            <a:gdLst>
              <a:gd name="connsiteX0" fmla="*/ 195808 w 2065008"/>
              <a:gd name="connsiteY0" fmla="*/ 0 h 1635827"/>
              <a:gd name="connsiteX1" fmla="*/ 1869200 w 2065008"/>
              <a:gd name="connsiteY1" fmla="*/ 0 h 1635827"/>
              <a:gd name="connsiteX2" fmla="*/ 1888673 w 2065008"/>
              <a:gd name="connsiteY2" fmla="*/ 26040 h 1635827"/>
              <a:gd name="connsiteX3" fmla="*/ 2065008 w 2065008"/>
              <a:gd name="connsiteY3" fmla="*/ 603323 h 1635827"/>
              <a:gd name="connsiteX4" fmla="*/ 1032504 w 2065008"/>
              <a:gd name="connsiteY4" fmla="*/ 1635827 h 1635827"/>
              <a:gd name="connsiteX5" fmla="*/ 0 w 2065008"/>
              <a:gd name="connsiteY5" fmla="*/ 603323 h 1635827"/>
              <a:gd name="connsiteX6" fmla="*/ 176336 w 2065008"/>
              <a:gd name="connsiteY6" fmla="*/ 26040 h 1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008" h="1635827">
                <a:moveTo>
                  <a:pt x="195808" y="0"/>
                </a:moveTo>
                <a:lnTo>
                  <a:pt x="1869200" y="0"/>
                </a:lnTo>
                <a:lnTo>
                  <a:pt x="1888673" y="26040"/>
                </a:lnTo>
                <a:cubicBezTo>
                  <a:pt x="2000002" y="190829"/>
                  <a:pt x="2065008" y="389485"/>
                  <a:pt x="2065008" y="603323"/>
                </a:cubicBezTo>
                <a:cubicBezTo>
                  <a:pt x="2065008" y="1173559"/>
                  <a:pt x="1602740" y="1635827"/>
                  <a:pt x="1032504" y="1635827"/>
                </a:cubicBezTo>
                <a:cubicBezTo>
                  <a:pt x="462268" y="1635827"/>
                  <a:pt x="0" y="1173559"/>
                  <a:pt x="0" y="603323"/>
                </a:cubicBezTo>
                <a:cubicBezTo>
                  <a:pt x="0" y="389485"/>
                  <a:pt x="65006" y="190829"/>
                  <a:pt x="176336" y="26040"/>
                </a:cubicBezTo>
                <a:close/>
              </a:path>
            </a:pathLst>
          </a:custGeom>
          <a:solidFill>
            <a:srgbClr val="FF1F8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sp>
        <p:nvSpPr>
          <p:cNvPr id="7" name="椭圆 6"/>
          <p:cNvSpPr/>
          <p:nvPr/>
        </p:nvSpPr>
        <p:spPr>
          <a:xfrm>
            <a:off x="629443" y="-465971"/>
            <a:ext cx="976313" cy="976313"/>
          </a:xfrm>
          <a:prstGeom prst="ellipse">
            <a:avLst/>
          </a:prstGeom>
          <a:solidFill>
            <a:srgbClr val="8D296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grpSp>
        <p:nvGrpSpPr>
          <p:cNvPr id="40" name="组合 39"/>
          <p:cNvGrpSpPr/>
          <p:nvPr/>
        </p:nvGrpSpPr>
        <p:grpSpPr>
          <a:xfrm>
            <a:off x="3575844" y="-1151743"/>
            <a:ext cx="5424487" cy="2708275"/>
            <a:chOff x="3575844" y="-1151743"/>
            <a:chExt cx="5424487" cy="2708275"/>
          </a:xfrm>
        </p:grpSpPr>
        <p:sp>
          <p:nvSpPr>
            <p:cNvPr id="4" name="任意多边形 3"/>
            <p:cNvSpPr/>
            <p:nvPr/>
          </p:nvSpPr>
          <p:spPr>
            <a:xfrm>
              <a:off x="3575844" y="-1151743"/>
              <a:ext cx="5424487" cy="2708275"/>
            </a:xfrm>
            <a:custGeom>
              <a:avLst/>
              <a:gdLst>
                <a:gd name="connsiteX0" fmla="*/ 0 w 5424462"/>
                <a:gd name="connsiteY0" fmla="*/ 0 h 2708663"/>
                <a:gd name="connsiteX1" fmla="*/ 5424462 w 5424462"/>
                <a:gd name="connsiteY1" fmla="*/ 0 h 2708663"/>
                <a:gd name="connsiteX2" fmla="*/ 5410648 w 5424462"/>
                <a:gd name="connsiteY2" fmla="*/ 273571 h 2708663"/>
                <a:gd name="connsiteX3" fmla="*/ 2712231 w 5424462"/>
                <a:gd name="connsiteY3" fmla="*/ 2708663 h 2708663"/>
                <a:gd name="connsiteX4" fmla="*/ 13814 w 5424462"/>
                <a:gd name="connsiteY4" fmla="*/ 273571 h 2708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462" h="2708663">
                  <a:moveTo>
                    <a:pt x="0" y="0"/>
                  </a:moveTo>
                  <a:lnTo>
                    <a:pt x="5424462" y="0"/>
                  </a:lnTo>
                  <a:lnTo>
                    <a:pt x="5410648" y="273571"/>
                  </a:lnTo>
                  <a:cubicBezTo>
                    <a:pt x="5271745" y="1641326"/>
                    <a:pt x="4116633" y="2708663"/>
                    <a:pt x="2712231" y="2708663"/>
                  </a:cubicBezTo>
                  <a:cubicBezTo>
                    <a:pt x="1307829" y="2708663"/>
                    <a:pt x="152717" y="1641326"/>
                    <a:pt x="13814" y="273571"/>
                  </a:cubicBezTo>
                  <a:close/>
                </a:path>
              </a:pathLst>
            </a:custGeom>
            <a:gradFill>
              <a:gsLst>
                <a:gs pos="0">
                  <a:srgbClr val="7B32B2"/>
                </a:gs>
                <a:gs pos="100000">
                  <a:srgbClr val="401A5D"/>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sp>
          <p:nvSpPr>
            <p:cNvPr id="13" name="文本框 20"/>
            <p:cNvSpPr>
              <a:spLocks noChangeArrowheads="1"/>
            </p:cNvSpPr>
            <p:nvPr/>
          </p:nvSpPr>
          <p:spPr bwMode="auto">
            <a:xfrm>
              <a:off x="4947046" y="22185"/>
              <a:ext cx="2859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7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en-US" altLang="en-US" sz="7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Rectangle 5"/>
          <p:cNvSpPr>
            <a:spLocks noChangeArrowheads="1"/>
          </p:cNvSpPr>
          <p:nvPr/>
        </p:nvSpPr>
        <p:spPr bwMode="auto">
          <a:xfrm>
            <a:off x="3919694" y="2039933"/>
            <a:ext cx="5551331" cy="690527"/>
          </a:xfrm>
          <a:prstGeom prst="rect">
            <a:avLst/>
          </a:prstGeom>
          <a:gradFill>
            <a:gsLst>
              <a:gs pos="0">
                <a:srgbClr val="7B32B2"/>
              </a:gs>
              <a:gs pos="100000">
                <a:srgbClr val="401A5D"/>
              </a:gs>
            </a:gsLst>
            <a:lin ang="18900000" scaled="0"/>
          </a:gra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vert="horz" wrap="square" lIns="91404" tIns="45703" rIns="91404" bIns="45703" numCol="1" anchor="t" anchorCtr="0" compatLnSpc="1"/>
          <a:lstStyle/>
          <a:p>
            <a:pPr fontAlgn="base">
              <a:spcBef>
                <a:spcPct val="0"/>
              </a:spcBef>
              <a:spcAft>
                <a:spcPct val="0"/>
              </a:spcAft>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21" name="Freeform 6"/>
          <p:cNvSpPr/>
          <p:nvPr/>
        </p:nvSpPr>
        <p:spPr bwMode="auto">
          <a:xfrm>
            <a:off x="3116164" y="2039933"/>
            <a:ext cx="870873" cy="690527"/>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solidFill>
            <a:srgbClr val="8D2963"/>
          </a:solidFill>
          <a:ln w="19050">
            <a:solidFill>
              <a:srgbClr val="F8F8F8"/>
            </a:solidFill>
            <a:round/>
          </a:ln>
        </p:spPr>
        <p:txBody>
          <a:bodyPr vert="horz" wrap="square" lIns="91404" tIns="45703" rIns="91404" bIns="45703" numCol="1" anchor="t" anchorCtr="0" compatLnSpc="1"/>
          <a:lstStyle/>
          <a:p>
            <a:pPr fontAlgn="base">
              <a:spcBef>
                <a:spcPct val="0"/>
              </a:spcBef>
              <a:spcAft>
                <a:spcPct val="0"/>
              </a:spcAft>
            </a:pPr>
            <a:endParaRPr lang="zh-CN" altLang="en-US" kern="0">
              <a:solidFill>
                <a:srgbClr val="C00000"/>
              </a:solidFill>
              <a:ea typeface="宋体" panose="02010600030101010101" pitchFamily="2" charset="-122"/>
            </a:endParaRPr>
          </a:p>
        </p:txBody>
      </p:sp>
      <p:sp>
        <p:nvSpPr>
          <p:cNvPr id="22" name="TextBox 144"/>
          <p:cNvSpPr txBox="1"/>
          <p:nvPr/>
        </p:nvSpPr>
        <p:spPr>
          <a:xfrm>
            <a:off x="3206129" y="2092809"/>
            <a:ext cx="691142" cy="584741"/>
          </a:xfrm>
          <a:prstGeom prst="rect">
            <a:avLst/>
          </a:prstGeom>
          <a:noFill/>
        </p:spPr>
        <p:txBody>
          <a:bodyPr wrap="none" lIns="91404" tIns="45703" rIns="91404" bIns="45703" rtlCol="0">
            <a:spAutoFit/>
          </a:bodyPr>
          <a:lstStyle/>
          <a:p>
            <a:pPr fontAlgn="base">
              <a:spcBef>
                <a:spcPct val="0"/>
              </a:spcBef>
              <a:spcAft>
                <a:spcPct val="0"/>
              </a:spcAft>
              <a:buFont typeface="Arial" panose="020B0604020202020204" pitchFamily="34" charset="0"/>
              <a:buNone/>
            </a:pPr>
            <a:r>
              <a:rPr lang="en-US" altLang="zh-CN" sz="3200" b="1" dirty="0">
                <a:solidFill>
                  <a:srgbClr val="F8F8F8"/>
                </a:solidFill>
                <a:latin typeface="微软雅黑" panose="020B0503020204020204" pitchFamily="34" charset="-122"/>
              </a:rPr>
              <a:t>01</a:t>
            </a:r>
            <a:endParaRPr lang="zh-CN" altLang="en-US" sz="3200" b="1" dirty="0">
              <a:solidFill>
                <a:srgbClr val="F8F8F8"/>
              </a:solidFill>
              <a:latin typeface="微软雅黑" panose="020B0503020204020204" pitchFamily="34" charset="-122"/>
            </a:endParaRPr>
          </a:p>
        </p:txBody>
      </p:sp>
      <p:sp>
        <p:nvSpPr>
          <p:cNvPr id="23" name="TextBox 145"/>
          <p:cNvSpPr txBox="1"/>
          <p:nvPr/>
        </p:nvSpPr>
        <p:spPr>
          <a:xfrm>
            <a:off x="5038830" y="2132661"/>
            <a:ext cx="3026410" cy="547370"/>
          </a:xfrm>
          <a:prstGeom prst="rect">
            <a:avLst/>
          </a:prstGeom>
          <a:noFill/>
        </p:spPr>
        <p:txBody>
          <a:bodyPr wrap="none" lIns="91404" tIns="45703" rIns="91404" bIns="45703" rtlCol="0">
            <a:spAutoFit/>
          </a:bodyPr>
          <a:lstStyle/>
          <a:p>
            <a:pPr algn="l" fontAlgn="base">
              <a:spcBef>
                <a:spcPct val="0"/>
              </a:spcBef>
              <a:spcAft>
                <a:spcPct val="0"/>
              </a:spcAft>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单击此处添加标题</a:t>
            </a:r>
          </a:p>
        </p:txBody>
      </p:sp>
      <p:sp>
        <p:nvSpPr>
          <p:cNvPr id="24" name="Rectangle 5"/>
          <p:cNvSpPr>
            <a:spLocks noChangeArrowheads="1"/>
          </p:cNvSpPr>
          <p:nvPr/>
        </p:nvSpPr>
        <p:spPr bwMode="auto">
          <a:xfrm>
            <a:off x="3919694" y="2858799"/>
            <a:ext cx="5551331" cy="690527"/>
          </a:xfrm>
          <a:prstGeom prst="rect">
            <a:avLst/>
          </a:prstGeom>
          <a:gradFill>
            <a:gsLst>
              <a:gs pos="0">
                <a:srgbClr val="7B32B2"/>
              </a:gs>
              <a:gs pos="100000">
                <a:srgbClr val="401A5D"/>
              </a:gs>
            </a:gsLst>
            <a:lin ang="18900000" scaled="0"/>
          </a:gra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vert="horz" wrap="square" lIns="91404" tIns="45703" rIns="91404" bIns="45703" numCol="1" anchor="t" anchorCtr="0" compatLnSpc="1"/>
          <a:lstStyle/>
          <a:p>
            <a:pPr fontAlgn="base">
              <a:spcBef>
                <a:spcPct val="0"/>
              </a:spcBef>
              <a:spcAft>
                <a:spcPct val="0"/>
              </a:spcAft>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25" name="Freeform 6"/>
          <p:cNvSpPr/>
          <p:nvPr/>
        </p:nvSpPr>
        <p:spPr bwMode="auto">
          <a:xfrm>
            <a:off x="3116164" y="2858799"/>
            <a:ext cx="870873" cy="690527"/>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solidFill>
            <a:srgbClr val="8D2963"/>
          </a:solidFill>
          <a:ln w="19050">
            <a:solidFill>
              <a:srgbClr val="F8F8F8"/>
            </a:solidFill>
            <a:round/>
          </a:ln>
        </p:spPr>
        <p:txBody>
          <a:bodyPr vert="horz" wrap="square" lIns="91404" tIns="45703" rIns="91404" bIns="45703" numCol="1" anchor="t" anchorCtr="0" compatLnSpc="1"/>
          <a:lstStyle/>
          <a:p>
            <a:pPr fontAlgn="base">
              <a:spcBef>
                <a:spcPct val="0"/>
              </a:spcBef>
              <a:spcAft>
                <a:spcPct val="0"/>
              </a:spcAft>
            </a:pPr>
            <a:endParaRPr lang="zh-CN" altLang="en-US" kern="0">
              <a:solidFill>
                <a:srgbClr val="C4261D"/>
              </a:solidFill>
              <a:ea typeface="宋体" panose="02010600030101010101" pitchFamily="2" charset="-122"/>
            </a:endParaRPr>
          </a:p>
        </p:txBody>
      </p:sp>
      <p:sp>
        <p:nvSpPr>
          <p:cNvPr id="26" name="TextBox 148"/>
          <p:cNvSpPr txBox="1"/>
          <p:nvPr/>
        </p:nvSpPr>
        <p:spPr>
          <a:xfrm>
            <a:off x="3206129" y="2911674"/>
            <a:ext cx="691142" cy="584741"/>
          </a:xfrm>
          <a:prstGeom prst="rect">
            <a:avLst/>
          </a:prstGeom>
          <a:noFill/>
        </p:spPr>
        <p:txBody>
          <a:bodyPr wrap="none" lIns="91404" tIns="45703" rIns="91404" bIns="45703" rtlCol="0">
            <a:spAutoFit/>
          </a:bodyPr>
          <a:lstStyle/>
          <a:p>
            <a:pPr fontAlgn="base">
              <a:spcBef>
                <a:spcPct val="0"/>
              </a:spcBef>
              <a:spcAft>
                <a:spcPct val="0"/>
              </a:spcAft>
              <a:buFont typeface="Arial" panose="020B0604020202020204" pitchFamily="34" charset="0"/>
              <a:buNone/>
            </a:pPr>
            <a:r>
              <a:rPr lang="en-US" altLang="zh-CN" sz="3200" b="1" dirty="0">
                <a:solidFill>
                  <a:srgbClr val="F8F8F8"/>
                </a:solidFill>
                <a:latin typeface="微软雅黑" panose="020B0503020204020204" pitchFamily="34" charset="-122"/>
              </a:rPr>
              <a:t>02</a:t>
            </a:r>
            <a:endParaRPr lang="zh-CN" altLang="en-US" sz="3200" b="1" dirty="0">
              <a:solidFill>
                <a:srgbClr val="F8F8F8"/>
              </a:solidFill>
              <a:latin typeface="微软雅黑" panose="020B0503020204020204" pitchFamily="34" charset="-122"/>
            </a:endParaRPr>
          </a:p>
        </p:txBody>
      </p:sp>
      <p:sp>
        <p:nvSpPr>
          <p:cNvPr id="27" name="TextBox 149"/>
          <p:cNvSpPr txBox="1"/>
          <p:nvPr/>
        </p:nvSpPr>
        <p:spPr>
          <a:xfrm>
            <a:off x="5038830" y="2951524"/>
            <a:ext cx="3026410" cy="547370"/>
          </a:xfrm>
          <a:prstGeom prst="rect">
            <a:avLst/>
          </a:prstGeom>
          <a:noFill/>
        </p:spPr>
        <p:txBody>
          <a:bodyPr wrap="none" lIns="91404" tIns="45703" rIns="91404" bIns="45703" rtlCol="0">
            <a:spAutoFit/>
          </a:bodyPr>
          <a:lstStyle/>
          <a:p>
            <a:pPr algn="l" fontAlgn="base">
              <a:spcBef>
                <a:spcPct val="0"/>
              </a:spcBef>
              <a:spcAft>
                <a:spcPct val="0"/>
              </a:spcAft>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单击此处添加标题</a:t>
            </a:r>
          </a:p>
        </p:txBody>
      </p:sp>
      <p:sp>
        <p:nvSpPr>
          <p:cNvPr id="28" name="Rectangle 5"/>
          <p:cNvSpPr>
            <a:spLocks noChangeArrowheads="1"/>
          </p:cNvSpPr>
          <p:nvPr/>
        </p:nvSpPr>
        <p:spPr bwMode="auto">
          <a:xfrm>
            <a:off x="3919694" y="3677664"/>
            <a:ext cx="5551331" cy="690527"/>
          </a:xfrm>
          <a:prstGeom prst="rect">
            <a:avLst/>
          </a:prstGeom>
          <a:gradFill>
            <a:gsLst>
              <a:gs pos="0">
                <a:srgbClr val="7B32B2"/>
              </a:gs>
              <a:gs pos="100000">
                <a:srgbClr val="401A5D"/>
              </a:gs>
            </a:gsLst>
            <a:lin ang="18900000" scaled="0"/>
          </a:gra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vert="horz" wrap="square" lIns="91404" tIns="45703" rIns="91404" bIns="45703" numCol="1" anchor="t" anchorCtr="0" compatLnSpc="1"/>
          <a:lstStyle/>
          <a:p>
            <a:pPr fontAlgn="base">
              <a:spcBef>
                <a:spcPct val="0"/>
              </a:spcBef>
              <a:spcAft>
                <a:spcPct val="0"/>
              </a:spcAft>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29" name="Freeform 6"/>
          <p:cNvSpPr/>
          <p:nvPr/>
        </p:nvSpPr>
        <p:spPr bwMode="auto">
          <a:xfrm>
            <a:off x="3116164" y="3677664"/>
            <a:ext cx="870873" cy="690527"/>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solidFill>
            <a:srgbClr val="8D2963"/>
          </a:solidFill>
          <a:ln w="19050">
            <a:solidFill>
              <a:srgbClr val="F8F8F8"/>
            </a:solidFill>
            <a:round/>
          </a:ln>
        </p:spPr>
        <p:txBody>
          <a:bodyPr vert="horz" wrap="square" lIns="91404" tIns="45703" rIns="91404" bIns="45703" numCol="1" anchor="t" anchorCtr="0" compatLnSpc="1"/>
          <a:lstStyle/>
          <a:p>
            <a:pPr fontAlgn="base">
              <a:spcBef>
                <a:spcPct val="0"/>
              </a:spcBef>
              <a:spcAft>
                <a:spcPct val="0"/>
              </a:spcAft>
            </a:pPr>
            <a:endParaRPr lang="zh-CN" altLang="en-US" kern="0">
              <a:solidFill>
                <a:srgbClr val="C4261D"/>
              </a:solidFill>
              <a:ea typeface="宋体" panose="02010600030101010101" pitchFamily="2" charset="-122"/>
            </a:endParaRPr>
          </a:p>
        </p:txBody>
      </p:sp>
      <p:sp>
        <p:nvSpPr>
          <p:cNvPr id="30" name="TextBox 152"/>
          <p:cNvSpPr txBox="1"/>
          <p:nvPr/>
        </p:nvSpPr>
        <p:spPr>
          <a:xfrm>
            <a:off x="3206129" y="3730539"/>
            <a:ext cx="691142" cy="584741"/>
          </a:xfrm>
          <a:prstGeom prst="rect">
            <a:avLst/>
          </a:prstGeom>
          <a:noFill/>
        </p:spPr>
        <p:txBody>
          <a:bodyPr wrap="none" lIns="91404" tIns="45703" rIns="91404" bIns="45703" rtlCol="0">
            <a:spAutoFit/>
          </a:bodyPr>
          <a:lstStyle/>
          <a:p>
            <a:pPr fontAlgn="base">
              <a:spcBef>
                <a:spcPct val="0"/>
              </a:spcBef>
              <a:spcAft>
                <a:spcPct val="0"/>
              </a:spcAft>
              <a:buFont typeface="Arial" panose="020B0604020202020204" pitchFamily="34" charset="0"/>
              <a:buNone/>
            </a:pPr>
            <a:r>
              <a:rPr lang="en-US" altLang="zh-CN" sz="3200" b="1" dirty="0">
                <a:solidFill>
                  <a:srgbClr val="F8F8F8"/>
                </a:solidFill>
                <a:latin typeface="微软雅黑" panose="020B0503020204020204" pitchFamily="34" charset="-122"/>
              </a:rPr>
              <a:t>03</a:t>
            </a:r>
            <a:endParaRPr lang="zh-CN" altLang="en-US" sz="3200" b="1" dirty="0">
              <a:solidFill>
                <a:srgbClr val="F8F8F8"/>
              </a:solidFill>
              <a:latin typeface="微软雅黑" panose="020B0503020204020204" pitchFamily="34" charset="-122"/>
            </a:endParaRPr>
          </a:p>
        </p:txBody>
      </p:sp>
      <p:sp>
        <p:nvSpPr>
          <p:cNvPr id="31" name="TextBox 153"/>
          <p:cNvSpPr txBox="1"/>
          <p:nvPr/>
        </p:nvSpPr>
        <p:spPr>
          <a:xfrm>
            <a:off x="5038830" y="3770391"/>
            <a:ext cx="3026410" cy="547370"/>
          </a:xfrm>
          <a:prstGeom prst="rect">
            <a:avLst/>
          </a:prstGeom>
          <a:noFill/>
        </p:spPr>
        <p:txBody>
          <a:bodyPr wrap="none" lIns="91404" tIns="45703" rIns="91404" bIns="45703" rtlCol="0">
            <a:spAutoFit/>
          </a:bodyPr>
          <a:lstStyle/>
          <a:p>
            <a:pPr algn="l" fontAlgn="base">
              <a:spcBef>
                <a:spcPct val="0"/>
              </a:spcBef>
              <a:spcAft>
                <a:spcPct val="0"/>
              </a:spcAft>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单击此处添加标题</a:t>
            </a:r>
          </a:p>
        </p:txBody>
      </p:sp>
      <p:sp>
        <p:nvSpPr>
          <p:cNvPr id="32" name="Rectangle 5"/>
          <p:cNvSpPr>
            <a:spLocks noChangeArrowheads="1"/>
          </p:cNvSpPr>
          <p:nvPr/>
        </p:nvSpPr>
        <p:spPr bwMode="auto">
          <a:xfrm>
            <a:off x="3919694" y="4482881"/>
            <a:ext cx="5551331" cy="690527"/>
          </a:xfrm>
          <a:prstGeom prst="rect">
            <a:avLst/>
          </a:prstGeom>
          <a:gradFill>
            <a:gsLst>
              <a:gs pos="0">
                <a:srgbClr val="7B32B2"/>
              </a:gs>
              <a:gs pos="100000">
                <a:srgbClr val="401A5D"/>
              </a:gs>
            </a:gsLst>
            <a:lin ang="18900000" scaled="0"/>
          </a:gradFill>
          <a:ln w="25400" cap="flat">
            <a:gradFill>
              <a:gsLst>
                <a:gs pos="0">
                  <a:schemeClr val="bg1">
                    <a:lumMod val="85000"/>
                  </a:schemeClr>
                </a:gs>
                <a:gs pos="100000">
                  <a:schemeClr val="bg1"/>
                </a:gs>
              </a:gsLst>
              <a:lin ang="5400000" scaled="0"/>
            </a:gradFill>
            <a:prstDash val="solid"/>
            <a:miter lim="800000"/>
          </a:ln>
          <a:effectLst>
            <a:outerShdw blurRad="203200" sx="102000" sy="102000" algn="ctr" rotWithShape="0">
              <a:prstClr val="black">
                <a:alpha val="40000"/>
              </a:prstClr>
            </a:outerShdw>
          </a:effectLst>
        </p:spPr>
        <p:txBody>
          <a:bodyPr vert="horz" wrap="square" lIns="91404" tIns="45703" rIns="91404" bIns="45703" numCol="1" anchor="t" anchorCtr="0" compatLnSpc="1"/>
          <a:lstStyle/>
          <a:p>
            <a:pPr fontAlgn="base">
              <a:spcBef>
                <a:spcPct val="0"/>
              </a:spcBef>
              <a:spcAft>
                <a:spcPct val="0"/>
              </a:spcAft>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33" name="Freeform 6"/>
          <p:cNvSpPr/>
          <p:nvPr/>
        </p:nvSpPr>
        <p:spPr bwMode="auto">
          <a:xfrm>
            <a:off x="3116164" y="4482881"/>
            <a:ext cx="870873" cy="690527"/>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solidFill>
            <a:srgbClr val="8D2963"/>
          </a:solidFill>
          <a:ln w="19050">
            <a:solidFill>
              <a:srgbClr val="F8F8F8"/>
            </a:solidFill>
            <a:round/>
          </a:ln>
        </p:spPr>
        <p:txBody>
          <a:bodyPr vert="horz" wrap="square" lIns="91404" tIns="45703" rIns="91404" bIns="45703" numCol="1" anchor="t" anchorCtr="0" compatLnSpc="1"/>
          <a:lstStyle/>
          <a:p>
            <a:pPr fontAlgn="base">
              <a:spcBef>
                <a:spcPct val="0"/>
              </a:spcBef>
              <a:spcAft>
                <a:spcPct val="0"/>
              </a:spcAft>
            </a:pPr>
            <a:endParaRPr lang="zh-CN" altLang="en-US" kern="0">
              <a:solidFill>
                <a:srgbClr val="C4261D"/>
              </a:solidFill>
              <a:ea typeface="宋体" panose="02010600030101010101" pitchFamily="2" charset="-122"/>
            </a:endParaRPr>
          </a:p>
        </p:txBody>
      </p:sp>
      <p:sp>
        <p:nvSpPr>
          <p:cNvPr id="34" name="TextBox 156"/>
          <p:cNvSpPr txBox="1"/>
          <p:nvPr/>
        </p:nvSpPr>
        <p:spPr>
          <a:xfrm>
            <a:off x="3206129" y="4535757"/>
            <a:ext cx="691142" cy="584741"/>
          </a:xfrm>
          <a:prstGeom prst="rect">
            <a:avLst/>
          </a:prstGeom>
          <a:noFill/>
        </p:spPr>
        <p:txBody>
          <a:bodyPr wrap="none" lIns="91404" tIns="45703" rIns="91404" bIns="45703" rtlCol="0">
            <a:spAutoFit/>
          </a:bodyPr>
          <a:lstStyle/>
          <a:p>
            <a:pPr fontAlgn="base">
              <a:spcBef>
                <a:spcPct val="0"/>
              </a:spcBef>
              <a:spcAft>
                <a:spcPct val="0"/>
              </a:spcAft>
              <a:buFont typeface="Arial" panose="020B0604020202020204" pitchFamily="34" charset="0"/>
              <a:buNone/>
            </a:pPr>
            <a:r>
              <a:rPr lang="en-US" altLang="zh-CN" sz="3200" b="1" dirty="0">
                <a:solidFill>
                  <a:srgbClr val="F8F8F8"/>
                </a:solidFill>
                <a:latin typeface="微软雅黑" panose="020B0503020204020204" pitchFamily="34" charset="-122"/>
              </a:rPr>
              <a:t>04</a:t>
            </a:r>
            <a:endParaRPr lang="zh-CN" altLang="en-US" sz="3200" b="1" dirty="0">
              <a:solidFill>
                <a:srgbClr val="F8F8F8"/>
              </a:solidFill>
              <a:latin typeface="微软雅黑" panose="020B0503020204020204" pitchFamily="34" charset="-122"/>
            </a:endParaRPr>
          </a:p>
        </p:txBody>
      </p:sp>
      <p:sp>
        <p:nvSpPr>
          <p:cNvPr id="35" name="TextBox 157"/>
          <p:cNvSpPr txBox="1"/>
          <p:nvPr/>
        </p:nvSpPr>
        <p:spPr>
          <a:xfrm>
            <a:off x="5038830" y="4575608"/>
            <a:ext cx="3026410" cy="547370"/>
          </a:xfrm>
          <a:prstGeom prst="rect">
            <a:avLst/>
          </a:prstGeom>
          <a:noFill/>
        </p:spPr>
        <p:txBody>
          <a:bodyPr wrap="none" lIns="91404" tIns="45703" rIns="91404" bIns="45703" rtlCol="0">
            <a:spAutoFit/>
          </a:bodyPr>
          <a:lstStyle/>
          <a:p>
            <a:pPr algn="l" fontAlgn="base">
              <a:spcBef>
                <a:spcPct val="0"/>
              </a:spcBef>
              <a:spcAft>
                <a:spcPct val="0"/>
              </a:spcAft>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单击此处添加标题</a:t>
            </a:r>
          </a:p>
        </p:txBody>
      </p:sp>
      <p:sp>
        <p:nvSpPr>
          <p:cNvPr id="6" name="椭圆 5"/>
          <p:cNvSpPr/>
          <p:nvPr/>
        </p:nvSpPr>
        <p:spPr>
          <a:xfrm>
            <a:off x="3508771" y="169028"/>
            <a:ext cx="906462" cy="906463"/>
          </a:xfrm>
          <a:prstGeom prst="ellipse">
            <a:avLst/>
          </a:prstGeom>
          <a:solidFill>
            <a:srgbClr val="FF1F8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6*min(max(#ppt_w*#ppt_h,.3),1)-7.4)/-.7*#ppt_w"/>
                                          </p:val>
                                        </p:tav>
                                        <p:tav tm="100000">
                                          <p:val>
                                            <p:strVal val="#ppt_w"/>
                                          </p:val>
                                        </p:tav>
                                      </p:tavLst>
                                    </p:anim>
                                    <p:anim calcmode="lin" valueType="num">
                                      <p:cBhvr>
                                        <p:cTn id="14" dur="500" fill="hold"/>
                                        <p:tgtEl>
                                          <p:spTgt spid="5"/>
                                        </p:tgtEl>
                                        <p:attrNameLst>
                                          <p:attrName>ppt_h</p:attrName>
                                        </p:attrNameLst>
                                      </p:cBhvr>
                                      <p:tavLst>
                                        <p:tav tm="0">
                                          <p:val>
                                            <p:strVal val="(6*min(max(#ppt_w*#ppt_h,.3),1)-7.4)/-.7*#ppt_h"/>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1500"/>
                            </p:stCondLst>
                            <p:childTnLst>
                              <p:par>
                                <p:cTn id="18" presetID="23" presetClass="entr" presetSubtype="3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6*min(max(#ppt_w*#ppt_h,.3),1)-7.4)/-.7*#ppt_w"/>
                                          </p:val>
                                        </p:tav>
                                        <p:tav tm="100000">
                                          <p:val>
                                            <p:strVal val="#ppt_w"/>
                                          </p:val>
                                        </p:tav>
                                      </p:tavLst>
                                    </p:anim>
                                    <p:anim calcmode="lin" valueType="num">
                                      <p:cBhvr>
                                        <p:cTn id="21" dur="500" fill="hold"/>
                                        <p:tgtEl>
                                          <p:spTgt spid="6"/>
                                        </p:tgtEl>
                                        <p:attrNameLst>
                                          <p:attrName>ppt_h</p:attrName>
                                        </p:attrNameLst>
                                      </p:cBhvr>
                                      <p:tavLst>
                                        <p:tav tm="0">
                                          <p:val>
                                            <p:strVal val="(6*min(max(#ppt_w*#ppt_h,.3),1)-7.4)/-.7*#ppt_h"/>
                                          </p:val>
                                        </p:tav>
                                        <p:tav tm="100000">
                                          <p:val>
                                            <p:strVal val="#ppt_h"/>
                                          </p:val>
                                        </p:tav>
                                      </p:tavLst>
                                    </p:anim>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24" fill="hold">
                            <p:stCondLst>
                              <p:cond delay="2000"/>
                            </p:stCondLst>
                            <p:childTnLst>
                              <p:par>
                                <p:cTn id="25" presetID="23" presetClass="entr" presetSubtype="3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6*min(max(#ppt_w*#ppt_h,.3),1)-7.4)/-.7*#ppt_w"/>
                                          </p:val>
                                        </p:tav>
                                        <p:tav tm="100000">
                                          <p:val>
                                            <p:strVal val="#ppt_w"/>
                                          </p:val>
                                        </p:tav>
                                      </p:tavLst>
                                    </p:anim>
                                    <p:anim calcmode="lin" valueType="num">
                                      <p:cBhvr>
                                        <p:cTn id="28" dur="500" fill="hold"/>
                                        <p:tgtEl>
                                          <p:spTgt spid="7"/>
                                        </p:tgtEl>
                                        <p:attrNameLst>
                                          <p:attrName>ppt_h</p:attrName>
                                        </p:attrNameLst>
                                      </p:cBhvr>
                                      <p:tavLst>
                                        <p:tav tm="0">
                                          <p:val>
                                            <p:strVal val="(6*min(max(#ppt_w*#ppt_h,.3),1)-7.4)/-.7*#ppt_h"/>
                                          </p:val>
                                        </p:tav>
                                        <p:tav tm="100000">
                                          <p:val>
                                            <p:strVal val="#ppt_h"/>
                                          </p:val>
                                        </p:tav>
                                      </p:tavLst>
                                    </p:anim>
                                    <p:anim calcmode="lin" valueType="num">
                                      <p:cBhvr>
                                        <p:cTn id="29" dur="500" fill="hold"/>
                                        <p:tgtEl>
                                          <p:spTgt spid="7"/>
                                        </p:tgtEl>
                                        <p:attrNameLst>
                                          <p:attrName>ppt_x</p:attrName>
                                        </p:attrNameLst>
                                      </p:cBhvr>
                                      <p:tavLst>
                                        <p:tav tm="0">
                                          <p:val>
                                            <p:fltVal val="0.5"/>
                                          </p:val>
                                        </p:tav>
                                        <p:tav tm="100000">
                                          <p:val>
                                            <p:strVal val="#ppt_x"/>
                                          </p:val>
                                        </p:tav>
                                      </p:tavLst>
                                    </p:anim>
                                    <p:anim calcmode="lin" valueType="num">
                                      <p:cBhvr>
                                        <p:cTn id="30"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500"/>
                            </p:stCondLst>
                            <p:childTnLst>
                              <p:par>
                                <p:cTn id="48" presetID="2" presetClass="entr" presetSubtype="2"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1+#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0-#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par>
                          <p:cTn id="63" fill="hold">
                            <p:stCondLst>
                              <p:cond delay="4500"/>
                            </p:stCondLst>
                            <p:childTnLst>
                              <p:par>
                                <p:cTn id="64" presetID="2" presetClass="entr" presetSubtype="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childTnLst>
                          </p:cTn>
                        </p:par>
                        <p:par>
                          <p:cTn id="79" fill="hold">
                            <p:stCondLst>
                              <p:cond delay="5500"/>
                            </p:stCondLst>
                            <p:childTnLst>
                              <p:par>
                                <p:cTn id="80" presetID="2" presetClass="entr" presetSubtype="2"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1+#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additive="base">
                                        <p:cTn id="86" dur="500" fill="hold"/>
                                        <p:tgtEl>
                                          <p:spTgt spid="33"/>
                                        </p:tgtEl>
                                        <p:attrNameLst>
                                          <p:attrName>ppt_x</p:attrName>
                                        </p:attrNameLst>
                                      </p:cBhvr>
                                      <p:tavLst>
                                        <p:tav tm="0">
                                          <p:val>
                                            <p:strVal val="0-#ppt_w/2"/>
                                          </p:val>
                                        </p:tav>
                                        <p:tav tm="100000">
                                          <p:val>
                                            <p:strVal val="#ppt_x"/>
                                          </p:val>
                                        </p:tav>
                                      </p:tavLst>
                                    </p:anim>
                                    <p:anim calcmode="lin" valueType="num">
                                      <p:cBhvr additive="base">
                                        <p:cTn id="87" dur="500" fill="hold"/>
                                        <p:tgtEl>
                                          <p:spTgt spid="33"/>
                                        </p:tgtEl>
                                        <p:attrNameLst>
                                          <p:attrName>ppt_y</p:attrName>
                                        </p:attrNameLst>
                                      </p:cBhvr>
                                      <p:tavLst>
                                        <p:tav tm="0">
                                          <p:val>
                                            <p:strVal val="#ppt_y"/>
                                          </p:val>
                                        </p:tav>
                                        <p:tav tm="100000">
                                          <p:val>
                                            <p:strVal val="#ppt_y"/>
                                          </p:val>
                                        </p:tav>
                                      </p:tavLst>
                                    </p:anim>
                                  </p:childTnLst>
                                </p:cTn>
                              </p:par>
                            </p:childTnLst>
                          </p:cTn>
                        </p:par>
                        <p:par>
                          <p:cTn id="88" fill="hold">
                            <p:stCondLst>
                              <p:cond delay="6000"/>
                            </p:stCondLst>
                            <p:childTnLst>
                              <p:par>
                                <p:cTn id="89" presetID="22" presetClass="entr" presetSubtype="8"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left)">
                                      <p:cBhvr>
                                        <p:cTn id="91" dur="500"/>
                                        <p:tgtEl>
                                          <p:spTgt spid="34"/>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left)">
                                      <p:cBhvr>
                                        <p:cTn id="9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0" grpId="0" bldLvl="0" animBg="1"/>
      <p:bldP spid="21" grpId="0" animBg="1"/>
      <p:bldP spid="22" grpId="0"/>
      <p:bldP spid="23" grpId="0"/>
      <p:bldP spid="24" grpId="0" bldLvl="0" animBg="1"/>
      <p:bldP spid="25" grpId="0" animBg="1"/>
      <p:bldP spid="26" grpId="0"/>
      <p:bldP spid="27" grpId="0"/>
      <p:bldP spid="28" grpId="0" bldLvl="0" animBg="1"/>
      <p:bldP spid="29" grpId="0" animBg="1"/>
      <p:bldP spid="30" grpId="0"/>
      <p:bldP spid="31" grpId="0"/>
      <p:bldP spid="32" grpId="0" bldLvl="0" animBg="1"/>
      <p:bldP spid="33" grpId="0" animBg="1"/>
      <p:bldP spid="34" grpId="0"/>
      <p:bldP spid="3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텍스트 개체 틀 2"/>
          <p:cNvSpPr>
            <a:spLocks noGrp="1"/>
          </p:cNvSpPr>
          <p:nvPr/>
        </p:nvSpPr>
        <p:spPr>
          <a:xfrm>
            <a:off x="5234900" y="3550697"/>
            <a:ext cx="4812726" cy="662901"/>
          </a:xfrm>
          <a:prstGeom prst="rect">
            <a:avLst/>
          </a:prstGeom>
        </p:spPr>
        <p:txBody>
          <a:bodyPr lIns="0" tIns="0" rIns="0" bIns="0" anchor="ctr"/>
          <a:lstStyle>
            <a:lvl1pPr marL="0" indent="0" algn="l">
              <a:buFontTx/>
              <a:buNone/>
              <a:defRPr sz="5000" b="1" baseline="0">
                <a:solidFill>
                  <a:schemeClr val="tx1"/>
                </a:solidFill>
                <a:latin typeface="Tahoma" panose="020B0604030504040204" pitchFamily="34" charset="0"/>
                <a:cs typeface="Tahoma" panose="020B0604030504040204" pitchFamily="34" charset="0"/>
              </a:defRPr>
            </a:lvl1pPr>
          </a:lstStyle>
          <a:p>
            <a:pPr lvl="0"/>
            <a:r>
              <a:rPr lang="en-US" altLang="ko-KR" dirty="0">
                <a:solidFill>
                  <a:srgbClr val="8205AB"/>
                </a:solidFill>
                <a:latin typeface="黑体" panose="02010609060101010101" charset="-122"/>
                <a:ea typeface="黑体" panose="02010609060101010101" charset="-122"/>
              </a:rPr>
              <a:t>此处添加标题</a:t>
            </a:r>
          </a:p>
        </p:txBody>
      </p:sp>
      <p:sp>
        <p:nvSpPr>
          <p:cNvPr id="7" name="텍스트 개체 틀 9"/>
          <p:cNvSpPr txBox="1"/>
          <p:nvPr/>
        </p:nvSpPr>
        <p:spPr>
          <a:xfrm>
            <a:off x="5234900" y="4722561"/>
            <a:ext cx="3870618" cy="304800"/>
          </a:xfrm>
          <a:prstGeom prst="rect">
            <a:avLst/>
          </a:prstGeom>
        </p:spPr>
        <p:txBody>
          <a:bodyPr wrap="square" lIns="0" tIns="0" rIns="0" bIns="0" anchor="ctr">
            <a:spAutoFit/>
          </a:bodyPr>
          <a:lstStyle>
            <a:lvl1pPr marL="0" indent="0" algn="l" defTabSz="914400" rtl="0" eaLnBrk="1" latinLnBrk="1" hangingPunct="1">
              <a:lnSpc>
                <a:spcPct val="90000"/>
              </a:lnSpc>
              <a:spcBef>
                <a:spcPts val="1000"/>
              </a:spcBef>
              <a:buFont typeface="Arial" panose="020B0604020202020204" pitchFamily="34" charset="0"/>
              <a:buNone/>
              <a:defRPr sz="1800" b="0" kern="1200">
                <a:solidFill>
                  <a:schemeClr val="tx1"/>
                </a:solidFill>
                <a:effectLst/>
                <a:latin typeface="Tahoma" panose="020B0604030504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ko-KR" sz="1000" dirty="0">
                <a:solidFill>
                  <a:schemeClr val="tx1"/>
                </a:solidFill>
                <a:latin typeface="黑体" panose="02010609060101010101" charset="-122"/>
                <a:ea typeface="黑体" panose="02010609060101010101" charset="-122"/>
              </a:rPr>
              <a:t>请在此粘贴或者输入您的文字内容请在此粘贴或者输入您的文字内容请在此粘贴或者输入您的文字内容请在此粘贴或者输入您的文字内容</a:t>
            </a:r>
          </a:p>
        </p:txBody>
      </p:sp>
      <p:sp>
        <p:nvSpPr>
          <p:cNvPr id="3" name="텍스트 개체 틀 2"/>
          <p:cNvSpPr>
            <a:spLocks noGrp="1"/>
          </p:cNvSpPr>
          <p:nvPr/>
        </p:nvSpPr>
        <p:spPr>
          <a:xfrm>
            <a:off x="5234900" y="4283571"/>
            <a:ext cx="4824586" cy="329744"/>
          </a:xfrm>
          <a:prstGeom prst="rect">
            <a:avLst/>
          </a:prstGeom>
        </p:spPr>
        <p:txBody>
          <a:bodyPr lIns="0" tIns="0" rIns="0" bIns="0" anchor="ctr"/>
          <a:lstStyle>
            <a:lvl1pPr marL="0" indent="0" algn="l">
              <a:buFontTx/>
              <a:buNone/>
              <a:defRPr sz="2000" b="0">
                <a:solidFill>
                  <a:schemeClr val="tx1"/>
                </a:solidFill>
                <a:latin typeface="Tahoma" panose="020B0604030504040204" pitchFamily="34" charset="0"/>
                <a:cs typeface="Tahoma" panose="020B0604030504040204" pitchFamily="34" charset="0"/>
              </a:defRPr>
            </a:lvl1pPr>
          </a:lstStyle>
          <a:p>
            <a:pPr lvl="0"/>
            <a:r>
              <a:rPr lang="en-US" altLang="ko-KR" dirty="0">
                <a:solidFill>
                  <a:schemeClr val="tx1"/>
                </a:solidFill>
                <a:latin typeface="黑体" panose="02010609060101010101" charset="-122"/>
                <a:ea typeface="黑体" panose="02010609060101010101" charset="-122"/>
              </a:rPr>
              <a:t>单击此处添加</a:t>
            </a:r>
            <a:r>
              <a:rPr lang="zh-CN" altLang="en-US" dirty="0">
                <a:solidFill>
                  <a:schemeClr val="tx1"/>
                </a:solidFill>
                <a:latin typeface="黑体" panose="02010609060101010101" charset="-122"/>
                <a:ea typeface="黑体" panose="02010609060101010101" charset="-122"/>
              </a:rPr>
              <a:t>副</a:t>
            </a:r>
            <a:r>
              <a:rPr lang="en-US" altLang="ko-KR" dirty="0">
                <a:solidFill>
                  <a:schemeClr val="tx1"/>
                </a:solidFill>
                <a:latin typeface="黑体" panose="02010609060101010101" charset="-122"/>
                <a:ea typeface="黑体" panose="02010609060101010101" charset="-122"/>
              </a:rPr>
              <a:t>标题</a:t>
            </a:r>
          </a:p>
        </p:txBody>
      </p:sp>
      <p:sp>
        <p:nvSpPr>
          <p:cNvPr id="4" name="텍스트 개체 틀 2"/>
          <p:cNvSpPr>
            <a:spLocks noGrp="1"/>
          </p:cNvSpPr>
          <p:nvPr/>
        </p:nvSpPr>
        <p:spPr>
          <a:xfrm>
            <a:off x="5234900" y="1896553"/>
            <a:ext cx="3632620" cy="1563086"/>
          </a:xfrm>
          <a:prstGeom prst="rect">
            <a:avLst/>
          </a:prstGeom>
          <a:effectLst>
            <a:outerShdw blurRad="190500" dist="127000" dir="5400000" algn="t" rotWithShape="0">
              <a:prstClr val="black">
                <a:alpha val="30000"/>
              </a:prstClr>
            </a:outerShdw>
          </a:effectLst>
        </p:spPr>
        <p:txBody>
          <a:bodyPr lIns="0" tIns="0" rIns="0" bIns="0" anchor="ctr"/>
          <a:lstStyle>
            <a:lvl1pPr marL="0" indent="0" algn="l">
              <a:buFontTx/>
              <a:buNone/>
              <a:defRPr sz="12000" b="1" baseline="0">
                <a:solidFill>
                  <a:schemeClr val="tx1"/>
                </a:solidFill>
                <a:latin typeface="Tahoma" panose="020B0604030504040204" pitchFamily="34" charset="0"/>
                <a:cs typeface="Tahoma" panose="020B0604030504040204" pitchFamily="34" charset="0"/>
              </a:defRPr>
            </a:lvl1pPr>
          </a:lstStyle>
          <a:p>
            <a:pPr lvl="0"/>
            <a:r>
              <a:rPr lang="en-US" altLang="ko-KR" b="0" dirty="0">
                <a:solidFill>
                  <a:srgbClr val="FF1F87"/>
                </a:solidFill>
                <a:latin typeface="Impact" panose="020B0806030902050204" pitchFamily="34" charset="0"/>
              </a:rPr>
              <a:t>01</a:t>
            </a:r>
          </a:p>
        </p:txBody>
      </p:sp>
      <p:cxnSp>
        <p:nvCxnSpPr>
          <p:cNvPr id="5" name="직선 연결선 13"/>
          <p:cNvCxnSpPr/>
          <p:nvPr/>
        </p:nvCxnSpPr>
        <p:spPr>
          <a:xfrm>
            <a:off x="5234900" y="4656685"/>
            <a:ext cx="3802038"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Freeform 6"/>
          <p:cNvSpPr>
            <a:spLocks noEditPoints="1"/>
          </p:cNvSpPr>
          <p:nvPr/>
        </p:nvSpPr>
        <p:spPr bwMode="auto">
          <a:xfrm>
            <a:off x="2968794" y="851570"/>
            <a:ext cx="2683642" cy="3790055"/>
          </a:xfrm>
          <a:custGeom>
            <a:avLst/>
            <a:gdLst>
              <a:gd name="T0" fmla="*/ 195 w 3192"/>
              <a:gd name="T1" fmla="*/ 4448 h 4508"/>
              <a:gd name="T2" fmla="*/ 1579 w 3192"/>
              <a:gd name="T3" fmla="*/ 4481 h 4508"/>
              <a:gd name="T4" fmla="*/ 1778 w 3192"/>
              <a:gd name="T5" fmla="*/ 4314 h 4508"/>
              <a:gd name="T6" fmla="*/ 1745 w 3192"/>
              <a:gd name="T7" fmla="*/ 4120 h 4508"/>
              <a:gd name="T8" fmla="*/ 1952 w 3192"/>
              <a:gd name="T9" fmla="*/ 4013 h 4508"/>
              <a:gd name="T10" fmla="*/ 2022 w 3192"/>
              <a:gd name="T11" fmla="*/ 3838 h 4508"/>
              <a:gd name="T12" fmla="*/ 1913 w 3192"/>
              <a:gd name="T13" fmla="*/ 3689 h 4508"/>
              <a:gd name="T14" fmla="*/ 2162 w 3192"/>
              <a:gd name="T15" fmla="*/ 2532 h 4508"/>
              <a:gd name="T16" fmla="*/ 3088 w 3192"/>
              <a:gd name="T17" fmla="*/ 1266 h 4508"/>
              <a:gd name="T18" fmla="*/ 3123 w 3192"/>
              <a:gd name="T19" fmla="*/ 1489 h 4508"/>
              <a:gd name="T20" fmla="*/ 3105 w 3192"/>
              <a:gd name="T21" fmla="*/ 1478 h 4508"/>
              <a:gd name="T22" fmla="*/ 3101 w 3192"/>
              <a:gd name="T23" fmla="*/ 1510 h 4508"/>
              <a:gd name="T24" fmla="*/ 3136 w 3192"/>
              <a:gd name="T25" fmla="*/ 1507 h 4508"/>
              <a:gd name="T26" fmla="*/ 3126 w 3192"/>
              <a:gd name="T27" fmla="*/ 1261 h 4508"/>
              <a:gd name="T28" fmla="*/ 3083 w 3192"/>
              <a:gd name="T29" fmla="*/ 139 h 4508"/>
              <a:gd name="T30" fmla="*/ 2945 w 3192"/>
              <a:gd name="T31" fmla="*/ 0 h 4508"/>
              <a:gd name="T32" fmla="*/ 2758 w 3192"/>
              <a:gd name="T33" fmla="*/ 332 h 4508"/>
              <a:gd name="T34" fmla="*/ 909 w 3192"/>
              <a:gd name="T35" fmla="*/ 2848 h 4508"/>
              <a:gd name="T36" fmla="*/ 755 w 3192"/>
              <a:gd name="T37" fmla="*/ 2967 h 4508"/>
              <a:gd name="T38" fmla="*/ 681 w 3192"/>
              <a:gd name="T39" fmla="*/ 3109 h 4508"/>
              <a:gd name="T40" fmla="*/ 399 w 3192"/>
              <a:gd name="T41" fmla="*/ 2989 h 4508"/>
              <a:gd name="T42" fmla="*/ 329 w 3192"/>
              <a:gd name="T43" fmla="*/ 3134 h 4508"/>
              <a:gd name="T44" fmla="*/ 136 w 3192"/>
              <a:gd name="T45" fmla="*/ 3249 h 4508"/>
              <a:gd name="T46" fmla="*/ 85 w 3192"/>
              <a:gd name="T47" fmla="*/ 3402 h 4508"/>
              <a:gd name="T48" fmla="*/ 0 w 3192"/>
              <a:gd name="T49" fmla="*/ 3577 h 4508"/>
              <a:gd name="T50" fmla="*/ 178 w 3192"/>
              <a:gd name="T51" fmla="*/ 4093 h 4508"/>
              <a:gd name="T52" fmla="*/ 76 w 3192"/>
              <a:gd name="T53" fmla="*/ 4249 h 4508"/>
              <a:gd name="T54" fmla="*/ 1586 w 3192"/>
              <a:gd name="T55" fmla="*/ 2706 h 4508"/>
              <a:gd name="T56" fmla="*/ 1396 w 3192"/>
              <a:gd name="T57" fmla="*/ 2865 h 4508"/>
              <a:gd name="T58" fmla="*/ 1928 w 3192"/>
              <a:gd name="T59" fmla="*/ 2356 h 4508"/>
              <a:gd name="T60" fmla="*/ 1830 w 3192"/>
              <a:gd name="T61" fmla="*/ 2371 h 4508"/>
              <a:gd name="T62" fmla="*/ 2112 w 3192"/>
              <a:gd name="T63" fmla="*/ 2143 h 4508"/>
              <a:gd name="T64" fmla="*/ 2301 w 3192"/>
              <a:gd name="T65" fmla="*/ 1730 h 4508"/>
              <a:gd name="T66" fmla="*/ 2434 w 3192"/>
              <a:gd name="T67" fmla="*/ 1376 h 4508"/>
              <a:gd name="T68" fmla="*/ 2431 w 3192"/>
              <a:gd name="T69" fmla="*/ 1293 h 4508"/>
              <a:gd name="T70" fmla="*/ 2547 w 3192"/>
              <a:gd name="T71" fmla="*/ 1102 h 4508"/>
              <a:gd name="T72" fmla="*/ 2320 w 3192"/>
              <a:gd name="T73" fmla="*/ 1591 h 4508"/>
              <a:gd name="T74" fmla="*/ 2207 w 3192"/>
              <a:gd name="T75" fmla="*/ 1833 h 4508"/>
              <a:gd name="T76" fmla="*/ 2082 w 3192"/>
              <a:gd name="T77" fmla="*/ 2315 h 4508"/>
              <a:gd name="T78" fmla="*/ 1274 w 3192"/>
              <a:gd name="T79" fmla="*/ 3172 h 4508"/>
              <a:gd name="T80" fmla="*/ 1232 w 3192"/>
              <a:gd name="T81" fmla="*/ 3030 h 4508"/>
              <a:gd name="T82" fmla="*/ 1504 w 3192"/>
              <a:gd name="T83" fmla="*/ 3650 h 4508"/>
              <a:gd name="T84" fmla="*/ 1470 w 3192"/>
              <a:gd name="T85" fmla="*/ 3479 h 4508"/>
              <a:gd name="T86" fmla="*/ 1148 w 3192"/>
              <a:gd name="T87" fmla="*/ 3138 h 4508"/>
              <a:gd name="T88" fmla="*/ 1073 w 3192"/>
              <a:gd name="T89" fmla="*/ 3336 h 4508"/>
              <a:gd name="T90" fmla="*/ 2641 w 3192"/>
              <a:gd name="T91" fmla="*/ 653 h 4508"/>
              <a:gd name="T92" fmla="*/ 2681 w 3192"/>
              <a:gd name="T93" fmla="*/ 847 h 4508"/>
              <a:gd name="T94" fmla="*/ 2672 w 3192"/>
              <a:gd name="T95" fmla="*/ 815 h 4508"/>
              <a:gd name="T96" fmla="*/ 2587 w 3192"/>
              <a:gd name="T97" fmla="*/ 1081 h 4508"/>
              <a:gd name="T98" fmla="*/ 2493 w 3192"/>
              <a:gd name="T99" fmla="*/ 1482 h 4508"/>
              <a:gd name="T100" fmla="*/ 2388 w 3192"/>
              <a:gd name="T101" fmla="*/ 1674 h 4508"/>
              <a:gd name="T102" fmla="*/ 2238 w 3192"/>
              <a:gd name="T103" fmla="*/ 1938 h 4508"/>
              <a:gd name="T104" fmla="*/ 2098 w 3192"/>
              <a:gd name="T105" fmla="*/ 2305 h 4508"/>
              <a:gd name="T106" fmla="*/ 2070 w 3192"/>
              <a:gd name="T107" fmla="*/ 2528 h 4508"/>
              <a:gd name="T108" fmla="*/ 1869 w 3192"/>
              <a:gd name="T109" fmla="*/ 2907 h 4508"/>
              <a:gd name="T110" fmla="*/ 1782 w 3192"/>
              <a:gd name="T111" fmla="*/ 2999 h 4508"/>
              <a:gd name="T112" fmla="*/ 1648 w 3192"/>
              <a:gd name="T113" fmla="*/ 2783 h 4508"/>
              <a:gd name="T114" fmla="*/ 1602 w 3192"/>
              <a:gd name="T115" fmla="*/ 3655 h 4508"/>
              <a:gd name="T116" fmla="*/ 1627 w 3192"/>
              <a:gd name="T117" fmla="*/ 3773 h 4508"/>
              <a:gd name="T118" fmla="*/ 1740 w 3192"/>
              <a:gd name="T119" fmla="*/ 3972 h 4508"/>
              <a:gd name="T120" fmla="*/ 1295 w 3192"/>
              <a:gd name="T121" fmla="*/ 4111 h 4508"/>
              <a:gd name="T122" fmla="*/ 830 w 3192"/>
              <a:gd name="T123" fmla="*/ 4083 h 4508"/>
              <a:gd name="T124" fmla="*/ 355 w 3192"/>
              <a:gd name="T125" fmla="*/ 4104 h 4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2" h="4508">
                <a:moveTo>
                  <a:pt x="78" y="4284"/>
                </a:moveTo>
                <a:lnTo>
                  <a:pt x="78" y="4284"/>
                </a:lnTo>
                <a:lnTo>
                  <a:pt x="81" y="4298"/>
                </a:lnTo>
                <a:lnTo>
                  <a:pt x="85" y="4312"/>
                </a:lnTo>
                <a:lnTo>
                  <a:pt x="94" y="4336"/>
                </a:lnTo>
                <a:lnTo>
                  <a:pt x="105" y="4358"/>
                </a:lnTo>
                <a:lnTo>
                  <a:pt x="118" y="4379"/>
                </a:lnTo>
                <a:lnTo>
                  <a:pt x="133" y="4396"/>
                </a:lnTo>
                <a:lnTo>
                  <a:pt x="147" y="4413"/>
                </a:lnTo>
                <a:lnTo>
                  <a:pt x="164" y="4425"/>
                </a:lnTo>
                <a:lnTo>
                  <a:pt x="179" y="4438"/>
                </a:lnTo>
                <a:lnTo>
                  <a:pt x="195" y="4448"/>
                </a:lnTo>
                <a:lnTo>
                  <a:pt x="210" y="4456"/>
                </a:lnTo>
                <a:lnTo>
                  <a:pt x="235" y="4467"/>
                </a:lnTo>
                <a:lnTo>
                  <a:pt x="254" y="4474"/>
                </a:lnTo>
                <a:lnTo>
                  <a:pt x="261" y="4477"/>
                </a:lnTo>
                <a:lnTo>
                  <a:pt x="539" y="4508"/>
                </a:lnTo>
                <a:lnTo>
                  <a:pt x="953" y="4504"/>
                </a:lnTo>
                <a:lnTo>
                  <a:pt x="953" y="4504"/>
                </a:lnTo>
                <a:lnTo>
                  <a:pt x="1257" y="4494"/>
                </a:lnTo>
                <a:lnTo>
                  <a:pt x="1471" y="4487"/>
                </a:lnTo>
                <a:lnTo>
                  <a:pt x="1546" y="4484"/>
                </a:lnTo>
                <a:lnTo>
                  <a:pt x="1579" y="4481"/>
                </a:lnTo>
                <a:lnTo>
                  <a:pt x="1579" y="4481"/>
                </a:lnTo>
                <a:lnTo>
                  <a:pt x="1666" y="4467"/>
                </a:lnTo>
                <a:lnTo>
                  <a:pt x="1667" y="4467"/>
                </a:lnTo>
                <a:lnTo>
                  <a:pt x="1669" y="4466"/>
                </a:lnTo>
                <a:lnTo>
                  <a:pt x="1669" y="4466"/>
                </a:lnTo>
                <a:lnTo>
                  <a:pt x="1711" y="4415"/>
                </a:lnTo>
                <a:lnTo>
                  <a:pt x="1745" y="4371"/>
                </a:lnTo>
                <a:lnTo>
                  <a:pt x="1761" y="4350"/>
                </a:lnTo>
                <a:lnTo>
                  <a:pt x="1774" y="4331"/>
                </a:lnTo>
                <a:lnTo>
                  <a:pt x="1774" y="4331"/>
                </a:lnTo>
                <a:lnTo>
                  <a:pt x="1774" y="4330"/>
                </a:lnTo>
                <a:lnTo>
                  <a:pt x="1774" y="4330"/>
                </a:lnTo>
                <a:lnTo>
                  <a:pt x="1778" y="4314"/>
                </a:lnTo>
                <a:lnTo>
                  <a:pt x="1782" y="4299"/>
                </a:lnTo>
                <a:lnTo>
                  <a:pt x="1785" y="4285"/>
                </a:lnTo>
                <a:lnTo>
                  <a:pt x="1787" y="4270"/>
                </a:lnTo>
                <a:lnTo>
                  <a:pt x="1787" y="4256"/>
                </a:lnTo>
                <a:lnTo>
                  <a:pt x="1787" y="4242"/>
                </a:lnTo>
                <a:lnTo>
                  <a:pt x="1784" y="4215"/>
                </a:lnTo>
                <a:lnTo>
                  <a:pt x="1784" y="4215"/>
                </a:lnTo>
                <a:lnTo>
                  <a:pt x="1781" y="4201"/>
                </a:lnTo>
                <a:lnTo>
                  <a:pt x="1777" y="4188"/>
                </a:lnTo>
                <a:lnTo>
                  <a:pt x="1768" y="4163"/>
                </a:lnTo>
                <a:lnTo>
                  <a:pt x="1757" y="4139"/>
                </a:lnTo>
                <a:lnTo>
                  <a:pt x="1745" y="4120"/>
                </a:lnTo>
                <a:lnTo>
                  <a:pt x="1731" y="4101"/>
                </a:lnTo>
                <a:lnTo>
                  <a:pt x="1718" y="4086"/>
                </a:lnTo>
                <a:lnTo>
                  <a:pt x="1704" y="4072"/>
                </a:lnTo>
                <a:lnTo>
                  <a:pt x="1691" y="4062"/>
                </a:lnTo>
                <a:lnTo>
                  <a:pt x="1691" y="4062"/>
                </a:lnTo>
                <a:lnTo>
                  <a:pt x="1767" y="4061"/>
                </a:lnTo>
                <a:lnTo>
                  <a:pt x="1866" y="4056"/>
                </a:lnTo>
                <a:lnTo>
                  <a:pt x="1866" y="4056"/>
                </a:lnTo>
                <a:lnTo>
                  <a:pt x="1893" y="4048"/>
                </a:lnTo>
                <a:lnTo>
                  <a:pt x="1915" y="4037"/>
                </a:lnTo>
                <a:lnTo>
                  <a:pt x="1935" y="4026"/>
                </a:lnTo>
                <a:lnTo>
                  <a:pt x="1952" y="4013"/>
                </a:lnTo>
                <a:lnTo>
                  <a:pt x="1967" y="3998"/>
                </a:lnTo>
                <a:lnTo>
                  <a:pt x="1980" y="3984"/>
                </a:lnTo>
                <a:lnTo>
                  <a:pt x="1990" y="3968"/>
                </a:lnTo>
                <a:lnTo>
                  <a:pt x="1998" y="3951"/>
                </a:lnTo>
                <a:lnTo>
                  <a:pt x="2005" y="3936"/>
                </a:lnTo>
                <a:lnTo>
                  <a:pt x="2009" y="3920"/>
                </a:lnTo>
                <a:lnTo>
                  <a:pt x="2014" y="3906"/>
                </a:lnTo>
                <a:lnTo>
                  <a:pt x="2016" y="3892"/>
                </a:lnTo>
                <a:lnTo>
                  <a:pt x="2021" y="3870"/>
                </a:lnTo>
                <a:lnTo>
                  <a:pt x="2022" y="3853"/>
                </a:lnTo>
                <a:lnTo>
                  <a:pt x="2022" y="3853"/>
                </a:lnTo>
                <a:lnTo>
                  <a:pt x="2022" y="3838"/>
                </a:lnTo>
                <a:lnTo>
                  <a:pt x="2019" y="3822"/>
                </a:lnTo>
                <a:lnTo>
                  <a:pt x="2016" y="3808"/>
                </a:lnTo>
                <a:lnTo>
                  <a:pt x="2012" y="3796"/>
                </a:lnTo>
                <a:lnTo>
                  <a:pt x="2008" y="3783"/>
                </a:lnTo>
                <a:lnTo>
                  <a:pt x="2004" y="3772"/>
                </a:lnTo>
                <a:lnTo>
                  <a:pt x="1997" y="3761"/>
                </a:lnTo>
                <a:lnTo>
                  <a:pt x="1991" y="3751"/>
                </a:lnTo>
                <a:lnTo>
                  <a:pt x="1977" y="3734"/>
                </a:lnTo>
                <a:lnTo>
                  <a:pt x="1962" y="3719"/>
                </a:lnTo>
                <a:lnTo>
                  <a:pt x="1946" y="3707"/>
                </a:lnTo>
                <a:lnTo>
                  <a:pt x="1929" y="3698"/>
                </a:lnTo>
                <a:lnTo>
                  <a:pt x="1913" y="3689"/>
                </a:lnTo>
                <a:lnTo>
                  <a:pt x="1896" y="3684"/>
                </a:lnTo>
                <a:lnTo>
                  <a:pt x="1882" y="3678"/>
                </a:lnTo>
                <a:lnTo>
                  <a:pt x="1868" y="3675"/>
                </a:lnTo>
                <a:lnTo>
                  <a:pt x="1848" y="3672"/>
                </a:lnTo>
                <a:lnTo>
                  <a:pt x="1841" y="3672"/>
                </a:lnTo>
                <a:lnTo>
                  <a:pt x="1627" y="3668"/>
                </a:lnTo>
                <a:lnTo>
                  <a:pt x="1624" y="3655"/>
                </a:lnTo>
                <a:lnTo>
                  <a:pt x="1735" y="3434"/>
                </a:lnTo>
                <a:lnTo>
                  <a:pt x="2155" y="2541"/>
                </a:lnTo>
                <a:lnTo>
                  <a:pt x="2148" y="2535"/>
                </a:lnTo>
                <a:lnTo>
                  <a:pt x="2154" y="2525"/>
                </a:lnTo>
                <a:lnTo>
                  <a:pt x="2162" y="2532"/>
                </a:lnTo>
                <a:lnTo>
                  <a:pt x="2574" y="1502"/>
                </a:lnTo>
                <a:lnTo>
                  <a:pt x="2568" y="1499"/>
                </a:lnTo>
                <a:lnTo>
                  <a:pt x="2577" y="1474"/>
                </a:lnTo>
                <a:lnTo>
                  <a:pt x="2584" y="1478"/>
                </a:lnTo>
                <a:lnTo>
                  <a:pt x="2951" y="324"/>
                </a:lnTo>
                <a:lnTo>
                  <a:pt x="2975" y="317"/>
                </a:lnTo>
                <a:lnTo>
                  <a:pt x="3045" y="810"/>
                </a:lnTo>
                <a:lnTo>
                  <a:pt x="3004" y="820"/>
                </a:lnTo>
                <a:lnTo>
                  <a:pt x="3022" y="924"/>
                </a:lnTo>
                <a:lnTo>
                  <a:pt x="2983" y="932"/>
                </a:lnTo>
                <a:lnTo>
                  <a:pt x="3045" y="1275"/>
                </a:lnTo>
                <a:lnTo>
                  <a:pt x="3088" y="1266"/>
                </a:lnTo>
                <a:lnTo>
                  <a:pt x="3108" y="1384"/>
                </a:lnTo>
                <a:lnTo>
                  <a:pt x="3114" y="1384"/>
                </a:lnTo>
                <a:lnTo>
                  <a:pt x="3126" y="1458"/>
                </a:lnTo>
                <a:lnTo>
                  <a:pt x="3126" y="1458"/>
                </a:lnTo>
                <a:lnTo>
                  <a:pt x="3126" y="1458"/>
                </a:lnTo>
                <a:lnTo>
                  <a:pt x="3128" y="1465"/>
                </a:lnTo>
                <a:lnTo>
                  <a:pt x="3128" y="1465"/>
                </a:lnTo>
                <a:lnTo>
                  <a:pt x="3129" y="1474"/>
                </a:lnTo>
                <a:lnTo>
                  <a:pt x="3128" y="1484"/>
                </a:lnTo>
                <a:lnTo>
                  <a:pt x="3128" y="1484"/>
                </a:lnTo>
                <a:lnTo>
                  <a:pt x="3126" y="1488"/>
                </a:lnTo>
                <a:lnTo>
                  <a:pt x="3123" y="1489"/>
                </a:lnTo>
                <a:lnTo>
                  <a:pt x="3123" y="1489"/>
                </a:lnTo>
                <a:lnTo>
                  <a:pt x="3119" y="1489"/>
                </a:lnTo>
                <a:lnTo>
                  <a:pt x="3116" y="1489"/>
                </a:lnTo>
                <a:lnTo>
                  <a:pt x="3115" y="1491"/>
                </a:lnTo>
                <a:lnTo>
                  <a:pt x="3115" y="1491"/>
                </a:lnTo>
                <a:lnTo>
                  <a:pt x="3114" y="1491"/>
                </a:lnTo>
                <a:lnTo>
                  <a:pt x="3114" y="1491"/>
                </a:lnTo>
                <a:lnTo>
                  <a:pt x="3112" y="1491"/>
                </a:lnTo>
                <a:lnTo>
                  <a:pt x="3109" y="1489"/>
                </a:lnTo>
                <a:lnTo>
                  <a:pt x="3109" y="1489"/>
                </a:lnTo>
                <a:lnTo>
                  <a:pt x="3108" y="1486"/>
                </a:lnTo>
                <a:lnTo>
                  <a:pt x="3105" y="1478"/>
                </a:lnTo>
                <a:lnTo>
                  <a:pt x="3105" y="1478"/>
                </a:lnTo>
                <a:lnTo>
                  <a:pt x="3104" y="1469"/>
                </a:lnTo>
                <a:lnTo>
                  <a:pt x="3083" y="1471"/>
                </a:lnTo>
                <a:lnTo>
                  <a:pt x="3083" y="1471"/>
                </a:lnTo>
                <a:lnTo>
                  <a:pt x="3083" y="1481"/>
                </a:lnTo>
                <a:lnTo>
                  <a:pt x="3083" y="1481"/>
                </a:lnTo>
                <a:lnTo>
                  <a:pt x="3086" y="1489"/>
                </a:lnTo>
                <a:lnTo>
                  <a:pt x="3088" y="1496"/>
                </a:lnTo>
                <a:lnTo>
                  <a:pt x="3091" y="1502"/>
                </a:lnTo>
                <a:lnTo>
                  <a:pt x="3095" y="1506"/>
                </a:lnTo>
                <a:lnTo>
                  <a:pt x="3095" y="1506"/>
                </a:lnTo>
                <a:lnTo>
                  <a:pt x="3101" y="1510"/>
                </a:lnTo>
                <a:lnTo>
                  <a:pt x="3107" y="1512"/>
                </a:lnTo>
                <a:lnTo>
                  <a:pt x="3112" y="1513"/>
                </a:lnTo>
                <a:lnTo>
                  <a:pt x="3118" y="1512"/>
                </a:lnTo>
                <a:lnTo>
                  <a:pt x="3118" y="1512"/>
                </a:lnTo>
                <a:lnTo>
                  <a:pt x="3121" y="1512"/>
                </a:lnTo>
                <a:lnTo>
                  <a:pt x="3121" y="1512"/>
                </a:lnTo>
                <a:lnTo>
                  <a:pt x="3126" y="1512"/>
                </a:lnTo>
                <a:lnTo>
                  <a:pt x="3126" y="1512"/>
                </a:lnTo>
                <a:lnTo>
                  <a:pt x="3126" y="1510"/>
                </a:lnTo>
                <a:lnTo>
                  <a:pt x="3126" y="1510"/>
                </a:lnTo>
                <a:lnTo>
                  <a:pt x="3132" y="1510"/>
                </a:lnTo>
                <a:lnTo>
                  <a:pt x="3136" y="1507"/>
                </a:lnTo>
                <a:lnTo>
                  <a:pt x="3143" y="1502"/>
                </a:lnTo>
                <a:lnTo>
                  <a:pt x="3147" y="1495"/>
                </a:lnTo>
                <a:lnTo>
                  <a:pt x="3149" y="1488"/>
                </a:lnTo>
                <a:lnTo>
                  <a:pt x="3149" y="1488"/>
                </a:lnTo>
                <a:lnTo>
                  <a:pt x="3150" y="1481"/>
                </a:lnTo>
                <a:lnTo>
                  <a:pt x="3150" y="1474"/>
                </a:lnTo>
                <a:lnTo>
                  <a:pt x="3149" y="1461"/>
                </a:lnTo>
                <a:lnTo>
                  <a:pt x="3149" y="1461"/>
                </a:lnTo>
                <a:lnTo>
                  <a:pt x="3147" y="1453"/>
                </a:lnTo>
                <a:lnTo>
                  <a:pt x="3135" y="1380"/>
                </a:lnTo>
                <a:lnTo>
                  <a:pt x="3142" y="1378"/>
                </a:lnTo>
                <a:lnTo>
                  <a:pt x="3126" y="1261"/>
                </a:lnTo>
                <a:lnTo>
                  <a:pt x="3192" y="1249"/>
                </a:lnTo>
                <a:lnTo>
                  <a:pt x="3135" y="903"/>
                </a:lnTo>
                <a:lnTo>
                  <a:pt x="3112" y="906"/>
                </a:lnTo>
                <a:lnTo>
                  <a:pt x="3095" y="805"/>
                </a:lnTo>
                <a:lnTo>
                  <a:pt x="3056" y="809"/>
                </a:lnTo>
                <a:lnTo>
                  <a:pt x="2985" y="313"/>
                </a:lnTo>
                <a:lnTo>
                  <a:pt x="3015" y="303"/>
                </a:lnTo>
                <a:lnTo>
                  <a:pt x="2983" y="293"/>
                </a:lnTo>
                <a:lnTo>
                  <a:pt x="2976" y="243"/>
                </a:lnTo>
                <a:lnTo>
                  <a:pt x="2989" y="206"/>
                </a:lnTo>
                <a:lnTo>
                  <a:pt x="2989" y="213"/>
                </a:lnTo>
                <a:lnTo>
                  <a:pt x="3083" y="139"/>
                </a:lnTo>
                <a:lnTo>
                  <a:pt x="3071" y="73"/>
                </a:lnTo>
                <a:lnTo>
                  <a:pt x="3071" y="73"/>
                </a:lnTo>
                <a:lnTo>
                  <a:pt x="3043" y="49"/>
                </a:lnTo>
                <a:lnTo>
                  <a:pt x="3020" y="29"/>
                </a:lnTo>
                <a:lnTo>
                  <a:pt x="2999" y="13"/>
                </a:lnTo>
                <a:lnTo>
                  <a:pt x="2999" y="13"/>
                </a:lnTo>
                <a:lnTo>
                  <a:pt x="2990" y="8"/>
                </a:lnTo>
                <a:lnTo>
                  <a:pt x="2983" y="4"/>
                </a:lnTo>
                <a:lnTo>
                  <a:pt x="2975" y="1"/>
                </a:lnTo>
                <a:lnTo>
                  <a:pt x="2966" y="0"/>
                </a:lnTo>
                <a:lnTo>
                  <a:pt x="2957" y="0"/>
                </a:lnTo>
                <a:lnTo>
                  <a:pt x="2945" y="0"/>
                </a:lnTo>
                <a:lnTo>
                  <a:pt x="2917" y="1"/>
                </a:lnTo>
                <a:lnTo>
                  <a:pt x="2917" y="1"/>
                </a:lnTo>
                <a:lnTo>
                  <a:pt x="2906" y="8"/>
                </a:lnTo>
                <a:lnTo>
                  <a:pt x="2898" y="14"/>
                </a:lnTo>
                <a:lnTo>
                  <a:pt x="2881" y="29"/>
                </a:lnTo>
                <a:lnTo>
                  <a:pt x="2868" y="43"/>
                </a:lnTo>
                <a:lnTo>
                  <a:pt x="2860" y="57"/>
                </a:lnTo>
                <a:lnTo>
                  <a:pt x="2853" y="69"/>
                </a:lnTo>
                <a:lnTo>
                  <a:pt x="2849" y="79"/>
                </a:lnTo>
                <a:lnTo>
                  <a:pt x="2846" y="88"/>
                </a:lnTo>
                <a:lnTo>
                  <a:pt x="2847" y="149"/>
                </a:lnTo>
                <a:lnTo>
                  <a:pt x="2758" y="332"/>
                </a:lnTo>
                <a:lnTo>
                  <a:pt x="2780" y="346"/>
                </a:lnTo>
                <a:lnTo>
                  <a:pt x="2714" y="494"/>
                </a:lnTo>
                <a:lnTo>
                  <a:pt x="964" y="2827"/>
                </a:lnTo>
                <a:lnTo>
                  <a:pt x="964" y="2827"/>
                </a:lnTo>
                <a:lnTo>
                  <a:pt x="963" y="2827"/>
                </a:lnTo>
                <a:lnTo>
                  <a:pt x="963" y="2827"/>
                </a:lnTo>
                <a:lnTo>
                  <a:pt x="954" y="2827"/>
                </a:lnTo>
                <a:lnTo>
                  <a:pt x="946" y="2828"/>
                </a:lnTo>
                <a:lnTo>
                  <a:pt x="936" y="2831"/>
                </a:lnTo>
                <a:lnTo>
                  <a:pt x="926" y="2835"/>
                </a:lnTo>
                <a:lnTo>
                  <a:pt x="916" y="2841"/>
                </a:lnTo>
                <a:lnTo>
                  <a:pt x="909" y="2848"/>
                </a:lnTo>
                <a:lnTo>
                  <a:pt x="902" y="2858"/>
                </a:lnTo>
                <a:lnTo>
                  <a:pt x="897" y="2869"/>
                </a:lnTo>
                <a:lnTo>
                  <a:pt x="897" y="2869"/>
                </a:lnTo>
                <a:lnTo>
                  <a:pt x="865" y="2887"/>
                </a:lnTo>
                <a:lnTo>
                  <a:pt x="827" y="2910"/>
                </a:lnTo>
                <a:lnTo>
                  <a:pt x="790" y="2932"/>
                </a:lnTo>
                <a:lnTo>
                  <a:pt x="775" y="2943"/>
                </a:lnTo>
                <a:lnTo>
                  <a:pt x="765" y="2952"/>
                </a:lnTo>
                <a:lnTo>
                  <a:pt x="765" y="2952"/>
                </a:lnTo>
                <a:lnTo>
                  <a:pt x="759" y="2959"/>
                </a:lnTo>
                <a:lnTo>
                  <a:pt x="755" y="2967"/>
                </a:lnTo>
                <a:lnTo>
                  <a:pt x="755" y="2967"/>
                </a:lnTo>
                <a:lnTo>
                  <a:pt x="748" y="2977"/>
                </a:lnTo>
                <a:lnTo>
                  <a:pt x="743" y="2988"/>
                </a:lnTo>
                <a:lnTo>
                  <a:pt x="736" y="2999"/>
                </a:lnTo>
                <a:lnTo>
                  <a:pt x="730" y="3013"/>
                </a:lnTo>
                <a:lnTo>
                  <a:pt x="720" y="3043"/>
                </a:lnTo>
                <a:lnTo>
                  <a:pt x="710" y="3076"/>
                </a:lnTo>
                <a:lnTo>
                  <a:pt x="702" y="3111"/>
                </a:lnTo>
                <a:lnTo>
                  <a:pt x="695" y="3149"/>
                </a:lnTo>
                <a:lnTo>
                  <a:pt x="689" y="3186"/>
                </a:lnTo>
                <a:lnTo>
                  <a:pt x="685" y="3222"/>
                </a:lnTo>
                <a:lnTo>
                  <a:pt x="719" y="3106"/>
                </a:lnTo>
                <a:lnTo>
                  <a:pt x="681" y="3109"/>
                </a:lnTo>
                <a:lnTo>
                  <a:pt x="502" y="3120"/>
                </a:lnTo>
                <a:lnTo>
                  <a:pt x="502" y="3120"/>
                </a:lnTo>
                <a:lnTo>
                  <a:pt x="489" y="3061"/>
                </a:lnTo>
                <a:lnTo>
                  <a:pt x="489" y="3061"/>
                </a:lnTo>
                <a:lnTo>
                  <a:pt x="488" y="3054"/>
                </a:lnTo>
                <a:lnTo>
                  <a:pt x="485" y="3047"/>
                </a:lnTo>
                <a:lnTo>
                  <a:pt x="479" y="3039"/>
                </a:lnTo>
                <a:lnTo>
                  <a:pt x="474" y="3033"/>
                </a:lnTo>
                <a:lnTo>
                  <a:pt x="472" y="3030"/>
                </a:lnTo>
                <a:lnTo>
                  <a:pt x="402" y="2985"/>
                </a:lnTo>
                <a:lnTo>
                  <a:pt x="402" y="2985"/>
                </a:lnTo>
                <a:lnTo>
                  <a:pt x="399" y="2989"/>
                </a:lnTo>
                <a:lnTo>
                  <a:pt x="397" y="2994"/>
                </a:lnTo>
                <a:lnTo>
                  <a:pt x="394" y="3003"/>
                </a:lnTo>
                <a:lnTo>
                  <a:pt x="392" y="3013"/>
                </a:lnTo>
                <a:lnTo>
                  <a:pt x="394" y="3023"/>
                </a:lnTo>
                <a:lnTo>
                  <a:pt x="397" y="3040"/>
                </a:lnTo>
                <a:lnTo>
                  <a:pt x="399" y="3047"/>
                </a:lnTo>
                <a:lnTo>
                  <a:pt x="447" y="3079"/>
                </a:lnTo>
                <a:lnTo>
                  <a:pt x="454" y="3123"/>
                </a:lnTo>
                <a:lnTo>
                  <a:pt x="369" y="3128"/>
                </a:lnTo>
                <a:lnTo>
                  <a:pt x="369" y="3128"/>
                </a:lnTo>
                <a:lnTo>
                  <a:pt x="350" y="3130"/>
                </a:lnTo>
                <a:lnTo>
                  <a:pt x="329" y="3134"/>
                </a:lnTo>
                <a:lnTo>
                  <a:pt x="303" y="3141"/>
                </a:lnTo>
                <a:lnTo>
                  <a:pt x="287" y="3145"/>
                </a:lnTo>
                <a:lnTo>
                  <a:pt x="272" y="3151"/>
                </a:lnTo>
                <a:lnTo>
                  <a:pt x="255" y="3158"/>
                </a:lnTo>
                <a:lnTo>
                  <a:pt x="238" y="3166"/>
                </a:lnTo>
                <a:lnTo>
                  <a:pt x="221" y="3176"/>
                </a:lnTo>
                <a:lnTo>
                  <a:pt x="203" y="3187"/>
                </a:lnTo>
                <a:lnTo>
                  <a:pt x="186" y="3200"/>
                </a:lnTo>
                <a:lnTo>
                  <a:pt x="171" y="3215"/>
                </a:lnTo>
                <a:lnTo>
                  <a:pt x="171" y="3215"/>
                </a:lnTo>
                <a:lnTo>
                  <a:pt x="150" y="3233"/>
                </a:lnTo>
                <a:lnTo>
                  <a:pt x="136" y="3249"/>
                </a:lnTo>
                <a:lnTo>
                  <a:pt x="122" y="3267"/>
                </a:lnTo>
                <a:lnTo>
                  <a:pt x="108" y="3287"/>
                </a:lnTo>
                <a:lnTo>
                  <a:pt x="95" y="3309"/>
                </a:lnTo>
                <a:lnTo>
                  <a:pt x="91" y="3320"/>
                </a:lnTo>
                <a:lnTo>
                  <a:pt x="87" y="3333"/>
                </a:lnTo>
                <a:lnTo>
                  <a:pt x="84" y="3344"/>
                </a:lnTo>
                <a:lnTo>
                  <a:pt x="83" y="3357"/>
                </a:lnTo>
                <a:lnTo>
                  <a:pt x="83" y="3357"/>
                </a:lnTo>
                <a:lnTo>
                  <a:pt x="87" y="3382"/>
                </a:lnTo>
                <a:lnTo>
                  <a:pt x="88" y="3395"/>
                </a:lnTo>
                <a:lnTo>
                  <a:pt x="87" y="3400"/>
                </a:lnTo>
                <a:lnTo>
                  <a:pt x="85" y="3402"/>
                </a:lnTo>
                <a:lnTo>
                  <a:pt x="39" y="3406"/>
                </a:lnTo>
                <a:lnTo>
                  <a:pt x="39" y="3406"/>
                </a:lnTo>
                <a:lnTo>
                  <a:pt x="34" y="3410"/>
                </a:lnTo>
                <a:lnTo>
                  <a:pt x="27" y="3416"/>
                </a:lnTo>
                <a:lnTo>
                  <a:pt x="20" y="3426"/>
                </a:lnTo>
                <a:lnTo>
                  <a:pt x="13" y="3438"/>
                </a:lnTo>
                <a:lnTo>
                  <a:pt x="7" y="3455"/>
                </a:lnTo>
                <a:lnTo>
                  <a:pt x="3" y="3476"/>
                </a:lnTo>
                <a:lnTo>
                  <a:pt x="1" y="3489"/>
                </a:lnTo>
                <a:lnTo>
                  <a:pt x="0" y="3503"/>
                </a:lnTo>
                <a:lnTo>
                  <a:pt x="0" y="3503"/>
                </a:lnTo>
                <a:lnTo>
                  <a:pt x="0" y="3577"/>
                </a:lnTo>
                <a:lnTo>
                  <a:pt x="0" y="3625"/>
                </a:lnTo>
                <a:lnTo>
                  <a:pt x="3" y="3675"/>
                </a:lnTo>
                <a:lnTo>
                  <a:pt x="7" y="3727"/>
                </a:lnTo>
                <a:lnTo>
                  <a:pt x="14" y="3780"/>
                </a:lnTo>
                <a:lnTo>
                  <a:pt x="18" y="3806"/>
                </a:lnTo>
                <a:lnTo>
                  <a:pt x="24" y="3829"/>
                </a:lnTo>
                <a:lnTo>
                  <a:pt x="29" y="3853"/>
                </a:lnTo>
                <a:lnTo>
                  <a:pt x="36" y="3876"/>
                </a:lnTo>
                <a:lnTo>
                  <a:pt x="345" y="3888"/>
                </a:lnTo>
                <a:lnTo>
                  <a:pt x="172" y="4017"/>
                </a:lnTo>
                <a:lnTo>
                  <a:pt x="178" y="4093"/>
                </a:lnTo>
                <a:lnTo>
                  <a:pt x="178" y="4093"/>
                </a:lnTo>
                <a:lnTo>
                  <a:pt x="165" y="4100"/>
                </a:lnTo>
                <a:lnTo>
                  <a:pt x="154" y="4108"/>
                </a:lnTo>
                <a:lnTo>
                  <a:pt x="135" y="4125"/>
                </a:lnTo>
                <a:lnTo>
                  <a:pt x="119" y="4145"/>
                </a:lnTo>
                <a:lnTo>
                  <a:pt x="105" y="4163"/>
                </a:lnTo>
                <a:lnTo>
                  <a:pt x="95" y="4184"/>
                </a:lnTo>
                <a:lnTo>
                  <a:pt x="87" y="4205"/>
                </a:lnTo>
                <a:lnTo>
                  <a:pt x="80" y="4226"/>
                </a:lnTo>
                <a:lnTo>
                  <a:pt x="76" y="4247"/>
                </a:lnTo>
                <a:lnTo>
                  <a:pt x="76" y="4247"/>
                </a:lnTo>
                <a:lnTo>
                  <a:pt x="76" y="4249"/>
                </a:lnTo>
                <a:lnTo>
                  <a:pt x="76" y="4249"/>
                </a:lnTo>
                <a:lnTo>
                  <a:pt x="77" y="4267"/>
                </a:lnTo>
                <a:lnTo>
                  <a:pt x="78" y="4284"/>
                </a:lnTo>
                <a:lnTo>
                  <a:pt x="78" y="4284"/>
                </a:lnTo>
                <a:close/>
                <a:moveTo>
                  <a:pt x="1471" y="3916"/>
                </a:moveTo>
                <a:lnTo>
                  <a:pt x="1474" y="3916"/>
                </a:lnTo>
                <a:lnTo>
                  <a:pt x="1485" y="4002"/>
                </a:lnTo>
                <a:lnTo>
                  <a:pt x="1485" y="4002"/>
                </a:lnTo>
                <a:lnTo>
                  <a:pt x="1449" y="3999"/>
                </a:lnTo>
                <a:lnTo>
                  <a:pt x="1419" y="3999"/>
                </a:lnTo>
                <a:lnTo>
                  <a:pt x="1471" y="3916"/>
                </a:lnTo>
                <a:close/>
                <a:moveTo>
                  <a:pt x="1830" y="2423"/>
                </a:moveTo>
                <a:lnTo>
                  <a:pt x="1586" y="2706"/>
                </a:lnTo>
                <a:lnTo>
                  <a:pt x="1586" y="2706"/>
                </a:lnTo>
                <a:lnTo>
                  <a:pt x="1585" y="2706"/>
                </a:lnTo>
                <a:lnTo>
                  <a:pt x="1585" y="2706"/>
                </a:lnTo>
                <a:lnTo>
                  <a:pt x="1574" y="2702"/>
                </a:lnTo>
                <a:lnTo>
                  <a:pt x="1565" y="2699"/>
                </a:lnTo>
                <a:lnTo>
                  <a:pt x="1557" y="2699"/>
                </a:lnTo>
                <a:lnTo>
                  <a:pt x="1551" y="2699"/>
                </a:lnTo>
                <a:lnTo>
                  <a:pt x="1546" y="2701"/>
                </a:lnTo>
                <a:lnTo>
                  <a:pt x="1541" y="2702"/>
                </a:lnTo>
                <a:lnTo>
                  <a:pt x="1537" y="2706"/>
                </a:lnTo>
                <a:lnTo>
                  <a:pt x="1537" y="2706"/>
                </a:lnTo>
                <a:lnTo>
                  <a:pt x="1396" y="2865"/>
                </a:lnTo>
                <a:lnTo>
                  <a:pt x="1396" y="2865"/>
                </a:lnTo>
                <a:lnTo>
                  <a:pt x="1370" y="2858"/>
                </a:lnTo>
                <a:lnTo>
                  <a:pt x="1359" y="2855"/>
                </a:lnTo>
                <a:lnTo>
                  <a:pt x="1016" y="2859"/>
                </a:lnTo>
                <a:lnTo>
                  <a:pt x="1016" y="2859"/>
                </a:lnTo>
                <a:lnTo>
                  <a:pt x="1010" y="2851"/>
                </a:lnTo>
                <a:lnTo>
                  <a:pt x="2622" y="700"/>
                </a:lnTo>
                <a:lnTo>
                  <a:pt x="2323" y="1364"/>
                </a:lnTo>
                <a:lnTo>
                  <a:pt x="2326" y="1366"/>
                </a:lnTo>
                <a:lnTo>
                  <a:pt x="2316" y="1392"/>
                </a:lnTo>
                <a:lnTo>
                  <a:pt x="2311" y="1391"/>
                </a:lnTo>
                <a:lnTo>
                  <a:pt x="1928" y="2356"/>
                </a:lnTo>
                <a:lnTo>
                  <a:pt x="1928" y="2356"/>
                </a:lnTo>
                <a:lnTo>
                  <a:pt x="1921" y="2349"/>
                </a:lnTo>
                <a:lnTo>
                  <a:pt x="1911" y="2343"/>
                </a:lnTo>
                <a:lnTo>
                  <a:pt x="1899" y="2342"/>
                </a:lnTo>
                <a:lnTo>
                  <a:pt x="1885" y="2342"/>
                </a:lnTo>
                <a:lnTo>
                  <a:pt x="1885" y="2342"/>
                </a:lnTo>
                <a:lnTo>
                  <a:pt x="1871" y="2344"/>
                </a:lnTo>
                <a:lnTo>
                  <a:pt x="1858" y="2347"/>
                </a:lnTo>
                <a:lnTo>
                  <a:pt x="1848" y="2353"/>
                </a:lnTo>
                <a:lnTo>
                  <a:pt x="1841" y="2358"/>
                </a:lnTo>
                <a:lnTo>
                  <a:pt x="1836" y="2364"/>
                </a:lnTo>
                <a:lnTo>
                  <a:pt x="1830" y="2371"/>
                </a:lnTo>
                <a:lnTo>
                  <a:pt x="1827" y="2378"/>
                </a:lnTo>
                <a:lnTo>
                  <a:pt x="1826" y="2385"/>
                </a:lnTo>
                <a:lnTo>
                  <a:pt x="1824" y="2399"/>
                </a:lnTo>
                <a:lnTo>
                  <a:pt x="1827" y="2412"/>
                </a:lnTo>
                <a:lnTo>
                  <a:pt x="1830" y="2423"/>
                </a:lnTo>
                <a:lnTo>
                  <a:pt x="1830" y="2423"/>
                </a:lnTo>
                <a:close/>
                <a:moveTo>
                  <a:pt x="2180" y="2103"/>
                </a:moveTo>
                <a:lnTo>
                  <a:pt x="2171" y="2109"/>
                </a:lnTo>
                <a:lnTo>
                  <a:pt x="2178" y="2092"/>
                </a:lnTo>
                <a:lnTo>
                  <a:pt x="2180" y="2103"/>
                </a:lnTo>
                <a:close/>
                <a:moveTo>
                  <a:pt x="2156" y="2117"/>
                </a:moveTo>
                <a:lnTo>
                  <a:pt x="2112" y="2143"/>
                </a:lnTo>
                <a:lnTo>
                  <a:pt x="2155" y="2026"/>
                </a:lnTo>
                <a:lnTo>
                  <a:pt x="2172" y="2077"/>
                </a:lnTo>
                <a:lnTo>
                  <a:pt x="2156" y="2117"/>
                </a:lnTo>
                <a:close/>
                <a:moveTo>
                  <a:pt x="2319" y="1719"/>
                </a:moveTo>
                <a:lnTo>
                  <a:pt x="2316" y="1720"/>
                </a:lnTo>
                <a:lnTo>
                  <a:pt x="2318" y="1716"/>
                </a:lnTo>
                <a:lnTo>
                  <a:pt x="2319" y="1719"/>
                </a:lnTo>
                <a:close/>
                <a:moveTo>
                  <a:pt x="2301" y="1730"/>
                </a:moveTo>
                <a:lnTo>
                  <a:pt x="2250" y="1763"/>
                </a:lnTo>
                <a:lnTo>
                  <a:pt x="2298" y="1648"/>
                </a:lnTo>
                <a:lnTo>
                  <a:pt x="2313" y="1699"/>
                </a:lnTo>
                <a:lnTo>
                  <a:pt x="2301" y="1730"/>
                </a:lnTo>
                <a:close/>
                <a:moveTo>
                  <a:pt x="2629" y="855"/>
                </a:moveTo>
                <a:lnTo>
                  <a:pt x="2622" y="864"/>
                </a:lnTo>
                <a:lnTo>
                  <a:pt x="2634" y="836"/>
                </a:lnTo>
                <a:lnTo>
                  <a:pt x="2636" y="839"/>
                </a:lnTo>
                <a:lnTo>
                  <a:pt x="2629" y="855"/>
                </a:lnTo>
                <a:close/>
                <a:moveTo>
                  <a:pt x="2567" y="970"/>
                </a:moveTo>
                <a:lnTo>
                  <a:pt x="2599" y="935"/>
                </a:lnTo>
                <a:lnTo>
                  <a:pt x="2573" y="1004"/>
                </a:lnTo>
                <a:lnTo>
                  <a:pt x="2567" y="970"/>
                </a:lnTo>
                <a:close/>
                <a:moveTo>
                  <a:pt x="2383" y="1353"/>
                </a:moveTo>
                <a:lnTo>
                  <a:pt x="2459" y="1310"/>
                </a:lnTo>
                <a:lnTo>
                  <a:pt x="2434" y="1376"/>
                </a:lnTo>
                <a:lnTo>
                  <a:pt x="2383" y="1353"/>
                </a:lnTo>
                <a:close/>
                <a:moveTo>
                  <a:pt x="2494" y="1249"/>
                </a:moveTo>
                <a:lnTo>
                  <a:pt x="2493" y="1249"/>
                </a:lnTo>
                <a:lnTo>
                  <a:pt x="2493" y="1248"/>
                </a:lnTo>
                <a:lnTo>
                  <a:pt x="2494" y="1249"/>
                </a:lnTo>
                <a:close/>
                <a:moveTo>
                  <a:pt x="2524" y="1398"/>
                </a:moveTo>
                <a:lnTo>
                  <a:pt x="2519" y="1411"/>
                </a:lnTo>
                <a:lnTo>
                  <a:pt x="2444" y="1380"/>
                </a:lnTo>
                <a:lnTo>
                  <a:pt x="2473" y="1300"/>
                </a:lnTo>
                <a:lnTo>
                  <a:pt x="2501" y="1284"/>
                </a:lnTo>
                <a:lnTo>
                  <a:pt x="2524" y="1398"/>
                </a:lnTo>
                <a:close/>
                <a:moveTo>
                  <a:pt x="2431" y="1293"/>
                </a:moveTo>
                <a:lnTo>
                  <a:pt x="2475" y="1200"/>
                </a:lnTo>
                <a:lnTo>
                  <a:pt x="2483" y="1195"/>
                </a:lnTo>
                <a:lnTo>
                  <a:pt x="2490" y="1228"/>
                </a:lnTo>
                <a:lnTo>
                  <a:pt x="2477" y="1261"/>
                </a:lnTo>
                <a:lnTo>
                  <a:pt x="2431" y="1293"/>
                </a:lnTo>
                <a:close/>
                <a:moveTo>
                  <a:pt x="2505" y="1134"/>
                </a:moveTo>
                <a:lnTo>
                  <a:pt x="2540" y="1061"/>
                </a:lnTo>
                <a:lnTo>
                  <a:pt x="2545" y="1082"/>
                </a:lnTo>
                <a:lnTo>
                  <a:pt x="2529" y="1122"/>
                </a:lnTo>
                <a:lnTo>
                  <a:pt x="2507" y="1139"/>
                </a:lnTo>
                <a:lnTo>
                  <a:pt x="2505" y="1134"/>
                </a:lnTo>
                <a:close/>
                <a:moveTo>
                  <a:pt x="2547" y="1102"/>
                </a:moveTo>
                <a:lnTo>
                  <a:pt x="2549" y="1108"/>
                </a:lnTo>
                <a:lnTo>
                  <a:pt x="2545" y="1111"/>
                </a:lnTo>
                <a:lnTo>
                  <a:pt x="2547" y="1102"/>
                </a:lnTo>
                <a:close/>
                <a:moveTo>
                  <a:pt x="2566" y="1196"/>
                </a:moveTo>
                <a:lnTo>
                  <a:pt x="2525" y="1226"/>
                </a:lnTo>
                <a:lnTo>
                  <a:pt x="2517" y="1186"/>
                </a:lnTo>
                <a:lnTo>
                  <a:pt x="2526" y="1161"/>
                </a:lnTo>
                <a:lnTo>
                  <a:pt x="2554" y="1139"/>
                </a:lnTo>
                <a:lnTo>
                  <a:pt x="2566" y="1196"/>
                </a:lnTo>
                <a:close/>
                <a:moveTo>
                  <a:pt x="2347" y="1526"/>
                </a:moveTo>
                <a:lnTo>
                  <a:pt x="2358" y="1568"/>
                </a:lnTo>
                <a:lnTo>
                  <a:pt x="2320" y="1591"/>
                </a:lnTo>
                <a:lnTo>
                  <a:pt x="2347" y="1526"/>
                </a:lnTo>
                <a:close/>
                <a:moveTo>
                  <a:pt x="2406" y="1451"/>
                </a:moveTo>
                <a:lnTo>
                  <a:pt x="2382" y="1513"/>
                </a:lnTo>
                <a:lnTo>
                  <a:pt x="2360" y="1434"/>
                </a:lnTo>
                <a:lnTo>
                  <a:pt x="2406" y="1451"/>
                </a:lnTo>
                <a:close/>
                <a:moveTo>
                  <a:pt x="2344" y="1617"/>
                </a:moveTo>
                <a:lnTo>
                  <a:pt x="2332" y="1648"/>
                </a:lnTo>
                <a:lnTo>
                  <a:pt x="2327" y="1627"/>
                </a:lnTo>
                <a:lnTo>
                  <a:pt x="2344" y="1617"/>
                </a:lnTo>
                <a:close/>
                <a:moveTo>
                  <a:pt x="2281" y="1785"/>
                </a:moveTo>
                <a:lnTo>
                  <a:pt x="2231" y="1917"/>
                </a:lnTo>
                <a:lnTo>
                  <a:pt x="2207" y="1833"/>
                </a:lnTo>
                <a:lnTo>
                  <a:pt x="2281" y="1785"/>
                </a:lnTo>
                <a:close/>
                <a:moveTo>
                  <a:pt x="2201" y="1998"/>
                </a:moveTo>
                <a:lnTo>
                  <a:pt x="2192" y="2022"/>
                </a:lnTo>
                <a:lnTo>
                  <a:pt x="2186" y="2007"/>
                </a:lnTo>
                <a:lnTo>
                  <a:pt x="2201" y="1998"/>
                </a:lnTo>
                <a:close/>
                <a:moveTo>
                  <a:pt x="2176" y="1973"/>
                </a:moveTo>
                <a:lnTo>
                  <a:pt x="2175" y="1973"/>
                </a:lnTo>
                <a:lnTo>
                  <a:pt x="2190" y="1934"/>
                </a:lnTo>
                <a:lnTo>
                  <a:pt x="2197" y="1962"/>
                </a:lnTo>
                <a:lnTo>
                  <a:pt x="2176" y="1973"/>
                </a:lnTo>
                <a:close/>
                <a:moveTo>
                  <a:pt x="2137" y="2169"/>
                </a:moveTo>
                <a:lnTo>
                  <a:pt x="2082" y="2315"/>
                </a:lnTo>
                <a:lnTo>
                  <a:pt x="2079" y="2316"/>
                </a:lnTo>
                <a:lnTo>
                  <a:pt x="2065" y="2267"/>
                </a:lnTo>
                <a:lnTo>
                  <a:pt x="2092" y="2196"/>
                </a:lnTo>
                <a:lnTo>
                  <a:pt x="2137" y="2169"/>
                </a:lnTo>
                <a:close/>
                <a:moveTo>
                  <a:pt x="2026" y="2423"/>
                </a:moveTo>
                <a:lnTo>
                  <a:pt x="2054" y="2367"/>
                </a:lnTo>
                <a:lnTo>
                  <a:pt x="2078" y="2445"/>
                </a:lnTo>
                <a:lnTo>
                  <a:pt x="2026" y="2423"/>
                </a:lnTo>
                <a:close/>
                <a:moveTo>
                  <a:pt x="1316" y="3421"/>
                </a:moveTo>
                <a:lnTo>
                  <a:pt x="1305" y="3313"/>
                </a:lnTo>
                <a:lnTo>
                  <a:pt x="1298" y="3313"/>
                </a:lnTo>
                <a:lnTo>
                  <a:pt x="1274" y="3172"/>
                </a:lnTo>
                <a:lnTo>
                  <a:pt x="1320" y="3124"/>
                </a:lnTo>
                <a:lnTo>
                  <a:pt x="1320" y="3124"/>
                </a:lnTo>
                <a:lnTo>
                  <a:pt x="1404" y="3309"/>
                </a:lnTo>
                <a:lnTo>
                  <a:pt x="1453" y="3416"/>
                </a:lnTo>
                <a:lnTo>
                  <a:pt x="1316" y="3421"/>
                </a:lnTo>
                <a:close/>
                <a:moveTo>
                  <a:pt x="1279" y="3315"/>
                </a:moveTo>
                <a:lnTo>
                  <a:pt x="1222" y="3316"/>
                </a:lnTo>
                <a:lnTo>
                  <a:pt x="1209" y="3239"/>
                </a:lnTo>
                <a:lnTo>
                  <a:pt x="1258" y="3189"/>
                </a:lnTo>
                <a:lnTo>
                  <a:pt x="1279" y="3315"/>
                </a:lnTo>
                <a:close/>
                <a:moveTo>
                  <a:pt x="1174" y="3032"/>
                </a:moveTo>
                <a:lnTo>
                  <a:pt x="1232" y="3030"/>
                </a:lnTo>
                <a:lnTo>
                  <a:pt x="1234" y="3044"/>
                </a:lnTo>
                <a:lnTo>
                  <a:pt x="1234" y="3044"/>
                </a:lnTo>
                <a:lnTo>
                  <a:pt x="1185" y="3097"/>
                </a:lnTo>
                <a:lnTo>
                  <a:pt x="1174" y="3032"/>
                </a:lnTo>
                <a:close/>
                <a:moveTo>
                  <a:pt x="1463" y="2975"/>
                </a:moveTo>
                <a:lnTo>
                  <a:pt x="1624" y="3316"/>
                </a:lnTo>
                <a:lnTo>
                  <a:pt x="1567" y="3507"/>
                </a:lnTo>
                <a:lnTo>
                  <a:pt x="1564" y="3508"/>
                </a:lnTo>
                <a:lnTo>
                  <a:pt x="1363" y="3079"/>
                </a:lnTo>
                <a:lnTo>
                  <a:pt x="1463" y="2975"/>
                </a:lnTo>
                <a:close/>
                <a:moveTo>
                  <a:pt x="1530" y="3585"/>
                </a:moveTo>
                <a:lnTo>
                  <a:pt x="1504" y="3650"/>
                </a:lnTo>
                <a:lnTo>
                  <a:pt x="1504" y="3650"/>
                </a:lnTo>
                <a:lnTo>
                  <a:pt x="1494" y="3647"/>
                </a:lnTo>
                <a:lnTo>
                  <a:pt x="1483" y="3646"/>
                </a:lnTo>
                <a:lnTo>
                  <a:pt x="1468" y="3644"/>
                </a:lnTo>
                <a:lnTo>
                  <a:pt x="1452" y="3646"/>
                </a:lnTo>
                <a:lnTo>
                  <a:pt x="1452" y="3646"/>
                </a:lnTo>
                <a:lnTo>
                  <a:pt x="1393" y="3647"/>
                </a:lnTo>
                <a:lnTo>
                  <a:pt x="1359" y="3647"/>
                </a:lnTo>
                <a:lnTo>
                  <a:pt x="1342" y="3647"/>
                </a:lnTo>
                <a:lnTo>
                  <a:pt x="1338" y="3639"/>
                </a:lnTo>
                <a:lnTo>
                  <a:pt x="1321" y="3479"/>
                </a:lnTo>
                <a:lnTo>
                  <a:pt x="1470" y="3479"/>
                </a:lnTo>
                <a:lnTo>
                  <a:pt x="1530" y="3585"/>
                </a:lnTo>
                <a:close/>
                <a:moveTo>
                  <a:pt x="937" y="3033"/>
                </a:moveTo>
                <a:lnTo>
                  <a:pt x="981" y="3452"/>
                </a:lnTo>
                <a:lnTo>
                  <a:pt x="837" y="3462"/>
                </a:lnTo>
                <a:lnTo>
                  <a:pt x="789" y="3040"/>
                </a:lnTo>
                <a:lnTo>
                  <a:pt x="937" y="3033"/>
                </a:lnTo>
                <a:close/>
                <a:moveTo>
                  <a:pt x="1026" y="3388"/>
                </a:moveTo>
                <a:lnTo>
                  <a:pt x="1026" y="3388"/>
                </a:lnTo>
                <a:lnTo>
                  <a:pt x="1007" y="3198"/>
                </a:lnTo>
                <a:lnTo>
                  <a:pt x="992" y="3034"/>
                </a:lnTo>
                <a:lnTo>
                  <a:pt x="1131" y="3033"/>
                </a:lnTo>
                <a:lnTo>
                  <a:pt x="1148" y="3138"/>
                </a:lnTo>
                <a:lnTo>
                  <a:pt x="1148" y="3138"/>
                </a:lnTo>
                <a:lnTo>
                  <a:pt x="1106" y="3183"/>
                </a:lnTo>
                <a:lnTo>
                  <a:pt x="1106" y="3183"/>
                </a:lnTo>
                <a:lnTo>
                  <a:pt x="1094" y="3197"/>
                </a:lnTo>
                <a:lnTo>
                  <a:pt x="1085" y="3211"/>
                </a:lnTo>
                <a:lnTo>
                  <a:pt x="1079" y="3224"/>
                </a:lnTo>
                <a:lnTo>
                  <a:pt x="1076" y="3235"/>
                </a:lnTo>
                <a:lnTo>
                  <a:pt x="1075" y="3246"/>
                </a:lnTo>
                <a:lnTo>
                  <a:pt x="1075" y="3253"/>
                </a:lnTo>
                <a:lnTo>
                  <a:pt x="1075" y="3260"/>
                </a:lnTo>
                <a:lnTo>
                  <a:pt x="1087" y="3333"/>
                </a:lnTo>
                <a:lnTo>
                  <a:pt x="1073" y="3336"/>
                </a:lnTo>
                <a:lnTo>
                  <a:pt x="1052" y="3433"/>
                </a:lnTo>
                <a:lnTo>
                  <a:pt x="1051" y="3433"/>
                </a:lnTo>
                <a:lnTo>
                  <a:pt x="1051" y="3433"/>
                </a:lnTo>
                <a:lnTo>
                  <a:pt x="1048" y="3431"/>
                </a:lnTo>
                <a:lnTo>
                  <a:pt x="1040" y="3424"/>
                </a:lnTo>
                <a:lnTo>
                  <a:pt x="1036" y="3419"/>
                </a:lnTo>
                <a:lnTo>
                  <a:pt x="1031" y="3410"/>
                </a:lnTo>
                <a:lnTo>
                  <a:pt x="1029" y="3400"/>
                </a:lnTo>
                <a:lnTo>
                  <a:pt x="1026" y="3388"/>
                </a:lnTo>
                <a:lnTo>
                  <a:pt x="1026" y="3388"/>
                </a:lnTo>
                <a:close/>
                <a:moveTo>
                  <a:pt x="2693" y="538"/>
                </a:moveTo>
                <a:lnTo>
                  <a:pt x="2641" y="653"/>
                </a:lnTo>
                <a:lnTo>
                  <a:pt x="1003" y="2842"/>
                </a:lnTo>
                <a:lnTo>
                  <a:pt x="1003" y="2842"/>
                </a:lnTo>
                <a:lnTo>
                  <a:pt x="998" y="2837"/>
                </a:lnTo>
                <a:lnTo>
                  <a:pt x="991" y="2832"/>
                </a:lnTo>
                <a:lnTo>
                  <a:pt x="984" y="2830"/>
                </a:lnTo>
                <a:lnTo>
                  <a:pt x="977" y="2827"/>
                </a:lnTo>
                <a:lnTo>
                  <a:pt x="2693" y="538"/>
                </a:lnTo>
                <a:close/>
                <a:moveTo>
                  <a:pt x="2966" y="273"/>
                </a:moveTo>
                <a:lnTo>
                  <a:pt x="2969" y="268"/>
                </a:lnTo>
                <a:lnTo>
                  <a:pt x="2971" y="279"/>
                </a:lnTo>
                <a:lnTo>
                  <a:pt x="2966" y="273"/>
                </a:lnTo>
                <a:close/>
                <a:moveTo>
                  <a:pt x="2681" y="847"/>
                </a:moveTo>
                <a:lnTo>
                  <a:pt x="2690" y="836"/>
                </a:lnTo>
                <a:lnTo>
                  <a:pt x="2709" y="841"/>
                </a:lnTo>
                <a:lnTo>
                  <a:pt x="2693" y="888"/>
                </a:lnTo>
                <a:lnTo>
                  <a:pt x="2681" y="847"/>
                </a:lnTo>
                <a:close/>
                <a:moveTo>
                  <a:pt x="2672" y="815"/>
                </a:moveTo>
                <a:lnTo>
                  <a:pt x="2665" y="789"/>
                </a:lnTo>
                <a:lnTo>
                  <a:pt x="2697" y="704"/>
                </a:lnTo>
                <a:lnTo>
                  <a:pt x="2823" y="440"/>
                </a:lnTo>
                <a:lnTo>
                  <a:pt x="2804" y="426"/>
                </a:lnTo>
                <a:lnTo>
                  <a:pt x="2837" y="450"/>
                </a:lnTo>
                <a:lnTo>
                  <a:pt x="2739" y="752"/>
                </a:lnTo>
                <a:lnTo>
                  <a:pt x="2672" y="815"/>
                </a:lnTo>
                <a:close/>
                <a:moveTo>
                  <a:pt x="2594" y="1115"/>
                </a:moveTo>
                <a:lnTo>
                  <a:pt x="2626" y="1092"/>
                </a:lnTo>
                <a:lnTo>
                  <a:pt x="2602" y="1162"/>
                </a:lnTo>
                <a:lnTo>
                  <a:pt x="2594" y="1115"/>
                </a:lnTo>
                <a:close/>
                <a:moveTo>
                  <a:pt x="2587" y="1081"/>
                </a:moveTo>
                <a:lnTo>
                  <a:pt x="2591" y="1099"/>
                </a:lnTo>
                <a:lnTo>
                  <a:pt x="2577" y="1025"/>
                </a:lnTo>
                <a:lnTo>
                  <a:pt x="2619" y="914"/>
                </a:lnTo>
                <a:lnTo>
                  <a:pt x="2646" y="885"/>
                </a:lnTo>
                <a:lnTo>
                  <a:pt x="2665" y="972"/>
                </a:lnTo>
                <a:lnTo>
                  <a:pt x="2644" y="1035"/>
                </a:lnTo>
                <a:lnTo>
                  <a:pt x="2587" y="1081"/>
                </a:lnTo>
                <a:close/>
                <a:moveTo>
                  <a:pt x="2578" y="1238"/>
                </a:moveTo>
                <a:lnTo>
                  <a:pt x="2546" y="1332"/>
                </a:lnTo>
                <a:lnTo>
                  <a:pt x="2533" y="1265"/>
                </a:lnTo>
                <a:lnTo>
                  <a:pt x="2578" y="1238"/>
                </a:lnTo>
                <a:close/>
                <a:moveTo>
                  <a:pt x="2402" y="1580"/>
                </a:moveTo>
                <a:lnTo>
                  <a:pt x="2472" y="1537"/>
                </a:lnTo>
                <a:lnTo>
                  <a:pt x="2423" y="1657"/>
                </a:lnTo>
                <a:lnTo>
                  <a:pt x="2402" y="1580"/>
                </a:lnTo>
                <a:close/>
                <a:moveTo>
                  <a:pt x="2392" y="1548"/>
                </a:moveTo>
                <a:lnTo>
                  <a:pt x="2388" y="1531"/>
                </a:lnTo>
                <a:lnTo>
                  <a:pt x="2416" y="1455"/>
                </a:lnTo>
                <a:lnTo>
                  <a:pt x="2493" y="1482"/>
                </a:lnTo>
                <a:lnTo>
                  <a:pt x="2491" y="1486"/>
                </a:lnTo>
                <a:lnTo>
                  <a:pt x="2392" y="1548"/>
                </a:lnTo>
                <a:close/>
                <a:moveTo>
                  <a:pt x="2357" y="1734"/>
                </a:moveTo>
                <a:lnTo>
                  <a:pt x="2396" y="1709"/>
                </a:lnTo>
                <a:lnTo>
                  <a:pt x="2398" y="1715"/>
                </a:lnTo>
                <a:lnTo>
                  <a:pt x="2371" y="1786"/>
                </a:lnTo>
                <a:lnTo>
                  <a:pt x="2357" y="1734"/>
                </a:lnTo>
                <a:close/>
                <a:moveTo>
                  <a:pt x="2347" y="1701"/>
                </a:moveTo>
                <a:lnTo>
                  <a:pt x="2337" y="1664"/>
                </a:lnTo>
                <a:lnTo>
                  <a:pt x="2358" y="1607"/>
                </a:lnTo>
                <a:lnTo>
                  <a:pt x="2368" y="1601"/>
                </a:lnTo>
                <a:lnTo>
                  <a:pt x="2388" y="1674"/>
                </a:lnTo>
                <a:lnTo>
                  <a:pt x="2347" y="1701"/>
                </a:lnTo>
                <a:close/>
                <a:moveTo>
                  <a:pt x="2248" y="1970"/>
                </a:moveTo>
                <a:lnTo>
                  <a:pt x="2315" y="1931"/>
                </a:lnTo>
                <a:lnTo>
                  <a:pt x="2270" y="2049"/>
                </a:lnTo>
                <a:lnTo>
                  <a:pt x="2248" y="1970"/>
                </a:lnTo>
                <a:close/>
                <a:moveTo>
                  <a:pt x="2238" y="1938"/>
                </a:moveTo>
                <a:lnTo>
                  <a:pt x="2236" y="1934"/>
                </a:lnTo>
                <a:lnTo>
                  <a:pt x="2297" y="1774"/>
                </a:lnTo>
                <a:lnTo>
                  <a:pt x="2329" y="1753"/>
                </a:lnTo>
                <a:lnTo>
                  <a:pt x="2353" y="1834"/>
                </a:lnTo>
                <a:lnTo>
                  <a:pt x="2333" y="1885"/>
                </a:lnTo>
                <a:lnTo>
                  <a:pt x="2238" y="1938"/>
                </a:lnTo>
                <a:close/>
                <a:moveTo>
                  <a:pt x="2224" y="2117"/>
                </a:moveTo>
                <a:lnTo>
                  <a:pt x="2236" y="2109"/>
                </a:lnTo>
                <a:lnTo>
                  <a:pt x="2239" y="2119"/>
                </a:lnTo>
                <a:lnTo>
                  <a:pt x="2231" y="2140"/>
                </a:lnTo>
                <a:lnTo>
                  <a:pt x="2224" y="2117"/>
                </a:lnTo>
                <a:close/>
                <a:moveTo>
                  <a:pt x="2213" y="2085"/>
                </a:moveTo>
                <a:lnTo>
                  <a:pt x="2197" y="2039"/>
                </a:lnTo>
                <a:lnTo>
                  <a:pt x="2210" y="2007"/>
                </a:lnTo>
                <a:lnTo>
                  <a:pt x="2228" y="2077"/>
                </a:lnTo>
                <a:lnTo>
                  <a:pt x="2213" y="2085"/>
                </a:lnTo>
                <a:close/>
                <a:moveTo>
                  <a:pt x="2190" y="2248"/>
                </a:moveTo>
                <a:lnTo>
                  <a:pt x="2098" y="2305"/>
                </a:lnTo>
                <a:lnTo>
                  <a:pt x="2152" y="2159"/>
                </a:lnTo>
                <a:lnTo>
                  <a:pt x="2192" y="2137"/>
                </a:lnTo>
                <a:lnTo>
                  <a:pt x="2210" y="2196"/>
                </a:lnTo>
                <a:lnTo>
                  <a:pt x="2190" y="2248"/>
                </a:lnTo>
                <a:close/>
                <a:moveTo>
                  <a:pt x="2117" y="2443"/>
                </a:moveTo>
                <a:lnTo>
                  <a:pt x="2091" y="2350"/>
                </a:lnTo>
                <a:lnTo>
                  <a:pt x="2171" y="2304"/>
                </a:lnTo>
                <a:lnTo>
                  <a:pt x="2117" y="2443"/>
                </a:lnTo>
                <a:close/>
                <a:moveTo>
                  <a:pt x="2070" y="2528"/>
                </a:moveTo>
                <a:lnTo>
                  <a:pt x="1939" y="2600"/>
                </a:lnTo>
                <a:lnTo>
                  <a:pt x="1984" y="2485"/>
                </a:lnTo>
                <a:lnTo>
                  <a:pt x="2070" y="2528"/>
                </a:lnTo>
                <a:close/>
                <a:moveTo>
                  <a:pt x="1897" y="2709"/>
                </a:moveTo>
                <a:lnTo>
                  <a:pt x="1920" y="2652"/>
                </a:lnTo>
                <a:lnTo>
                  <a:pt x="2047" y="2574"/>
                </a:lnTo>
                <a:lnTo>
                  <a:pt x="1918" y="2835"/>
                </a:lnTo>
                <a:lnTo>
                  <a:pt x="1897" y="2709"/>
                </a:lnTo>
                <a:close/>
                <a:moveTo>
                  <a:pt x="1882" y="2615"/>
                </a:moveTo>
                <a:lnTo>
                  <a:pt x="1938" y="2462"/>
                </a:lnTo>
                <a:lnTo>
                  <a:pt x="1951" y="2468"/>
                </a:lnTo>
                <a:lnTo>
                  <a:pt x="1890" y="2628"/>
                </a:lnTo>
                <a:lnTo>
                  <a:pt x="1885" y="2632"/>
                </a:lnTo>
                <a:lnTo>
                  <a:pt x="1882" y="2615"/>
                </a:lnTo>
                <a:close/>
                <a:moveTo>
                  <a:pt x="1869" y="2907"/>
                </a:moveTo>
                <a:lnTo>
                  <a:pt x="1833" y="2929"/>
                </a:lnTo>
                <a:lnTo>
                  <a:pt x="1834" y="2869"/>
                </a:lnTo>
                <a:lnTo>
                  <a:pt x="1869" y="2779"/>
                </a:lnTo>
                <a:lnTo>
                  <a:pt x="1883" y="2873"/>
                </a:lnTo>
                <a:lnTo>
                  <a:pt x="1869" y="2907"/>
                </a:lnTo>
                <a:close/>
                <a:moveTo>
                  <a:pt x="1831" y="3002"/>
                </a:moveTo>
                <a:lnTo>
                  <a:pt x="1831" y="2974"/>
                </a:lnTo>
                <a:lnTo>
                  <a:pt x="1845" y="2967"/>
                </a:lnTo>
                <a:lnTo>
                  <a:pt x="1831" y="3002"/>
                </a:lnTo>
                <a:close/>
                <a:moveTo>
                  <a:pt x="1694" y="3341"/>
                </a:moveTo>
                <a:lnTo>
                  <a:pt x="1667" y="3294"/>
                </a:lnTo>
                <a:lnTo>
                  <a:pt x="1782" y="2999"/>
                </a:lnTo>
                <a:lnTo>
                  <a:pt x="1792" y="2995"/>
                </a:lnTo>
                <a:lnTo>
                  <a:pt x="1791" y="3103"/>
                </a:lnTo>
                <a:lnTo>
                  <a:pt x="1694" y="3341"/>
                </a:lnTo>
                <a:close/>
                <a:moveTo>
                  <a:pt x="1642" y="3249"/>
                </a:moveTo>
                <a:lnTo>
                  <a:pt x="1490" y="2947"/>
                </a:lnTo>
                <a:lnTo>
                  <a:pt x="1642" y="2790"/>
                </a:lnTo>
                <a:lnTo>
                  <a:pt x="1642" y="2790"/>
                </a:lnTo>
                <a:lnTo>
                  <a:pt x="1642" y="2790"/>
                </a:lnTo>
                <a:lnTo>
                  <a:pt x="1642" y="2790"/>
                </a:lnTo>
                <a:lnTo>
                  <a:pt x="1645" y="2786"/>
                </a:lnTo>
                <a:lnTo>
                  <a:pt x="1648" y="2783"/>
                </a:lnTo>
                <a:lnTo>
                  <a:pt x="1648" y="2783"/>
                </a:lnTo>
                <a:lnTo>
                  <a:pt x="1646" y="2783"/>
                </a:lnTo>
                <a:lnTo>
                  <a:pt x="1646" y="2783"/>
                </a:lnTo>
                <a:lnTo>
                  <a:pt x="1649" y="2778"/>
                </a:lnTo>
                <a:lnTo>
                  <a:pt x="1649" y="2772"/>
                </a:lnTo>
                <a:lnTo>
                  <a:pt x="1649" y="2766"/>
                </a:lnTo>
                <a:lnTo>
                  <a:pt x="1648" y="2761"/>
                </a:lnTo>
                <a:lnTo>
                  <a:pt x="1641" y="2750"/>
                </a:lnTo>
                <a:lnTo>
                  <a:pt x="1631" y="2738"/>
                </a:lnTo>
                <a:lnTo>
                  <a:pt x="1866" y="2462"/>
                </a:lnTo>
                <a:lnTo>
                  <a:pt x="1889" y="2476"/>
                </a:lnTo>
                <a:lnTo>
                  <a:pt x="1642" y="3249"/>
                </a:lnTo>
                <a:close/>
                <a:moveTo>
                  <a:pt x="1602" y="3655"/>
                </a:moveTo>
                <a:lnTo>
                  <a:pt x="1520" y="3745"/>
                </a:lnTo>
                <a:lnTo>
                  <a:pt x="1575" y="3618"/>
                </a:lnTo>
                <a:lnTo>
                  <a:pt x="1686" y="3490"/>
                </a:lnTo>
                <a:lnTo>
                  <a:pt x="1602" y="3655"/>
                </a:lnTo>
                <a:close/>
                <a:moveTo>
                  <a:pt x="1813" y="3754"/>
                </a:moveTo>
                <a:lnTo>
                  <a:pt x="1813" y="3754"/>
                </a:lnTo>
                <a:lnTo>
                  <a:pt x="1801" y="3756"/>
                </a:lnTo>
                <a:lnTo>
                  <a:pt x="1789" y="3759"/>
                </a:lnTo>
                <a:lnTo>
                  <a:pt x="1778" y="3765"/>
                </a:lnTo>
                <a:lnTo>
                  <a:pt x="1768" y="3770"/>
                </a:lnTo>
                <a:lnTo>
                  <a:pt x="1768" y="3769"/>
                </a:lnTo>
                <a:lnTo>
                  <a:pt x="1627" y="3773"/>
                </a:lnTo>
                <a:lnTo>
                  <a:pt x="1625" y="3768"/>
                </a:lnTo>
                <a:lnTo>
                  <a:pt x="1644" y="3747"/>
                </a:lnTo>
                <a:lnTo>
                  <a:pt x="1638" y="3723"/>
                </a:lnTo>
                <a:lnTo>
                  <a:pt x="1813" y="3754"/>
                </a:lnTo>
                <a:close/>
                <a:moveTo>
                  <a:pt x="1733" y="3971"/>
                </a:moveTo>
                <a:lnTo>
                  <a:pt x="1652" y="3993"/>
                </a:lnTo>
                <a:lnTo>
                  <a:pt x="1646" y="3993"/>
                </a:lnTo>
                <a:lnTo>
                  <a:pt x="1639" y="3951"/>
                </a:lnTo>
                <a:lnTo>
                  <a:pt x="1721" y="3946"/>
                </a:lnTo>
                <a:lnTo>
                  <a:pt x="1721" y="3946"/>
                </a:lnTo>
                <a:lnTo>
                  <a:pt x="1729" y="3960"/>
                </a:lnTo>
                <a:lnTo>
                  <a:pt x="1740" y="3972"/>
                </a:lnTo>
                <a:lnTo>
                  <a:pt x="1733" y="3971"/>
                </a:lnTo>
                <a:close/>
                <a:moveTo>
                  <a:pt x="1281" y="4096"/>
                </a:moveTo>
                <a:lnTo>
                  <a:pt x="1281" y="4096"/>
                </a:lnTo>
                <a:lnTo>
                  <a:pt x="1285" y="4096"/>
                </a:lnTo>
                <a:lnTo>
                  <a:pt x="1285" y="4096"/>
                </a:lnTo>
                <a:lnTo>
                  <a:pt x="1349" y="4099"/>
                </a:lnTo>
                <a:lnTo>
                  <a:pt x="1401" y="4104"/>
                </a:lnTo>
                <a:lnTo>
                  <a:pt x="1377" y="4134"/>
                </a:lnTo>
                <a:lnTo>
                  <a:pt x="1306" y="4134"/>
                </a:lnTo>
                <a:lnTo>
                  <a:pt x="1306" y="4134"/>
                </a:lnTo>
                <a:lnTo>
                  <a:pt x="1302" y="4122"/>
                </a:lnTo>
                <a:lnTo>
                  <a:pt x="1295" y="4111"/>
                </a:lnTo>
                <a:lnTo>
                  <a:pt x="1289" y="4103"/>
                </a:lnTo>
                <a:lnTo>
                  <a:pt x="1281" y="4096"/>
                </a:lnTo>
                <a:lnTo>
                  <a:pt x="1281" y="4096"/>
                </a:lnTo>
                <a:close/>
                <a:moveTo>
                  <a:pt x="576" y="4134"/>
                </a:moveTo>
                <a:lnTo>
                  <a:pt x="576" y="4134"/>
                </a:lnTo>
                <a:lnTo>
                  <a:pt x="572" y="4122"/>
                </a:lnTo>
                <a:lnTo>
                  <a:pt x="566" y="4113"/>
                </a:lnTo>
                <a:lnTo>
                  <a:pt x="560" y="4106"/>
                </a:lnTo>
                <a:lnTo>
                  <a:pt x="555" y="4099"/>
                </a:lnTo>
                <a:lnTo>
                  <a:pt x="555" y="4099"/>
                </a:lnTo>
                <a:lnTo>
                  <a:pt x="682" y="4092"/>
                </a:lnTo>
                <a:lnTo>
                  <a:pt x="830" y="4083"/>
                </a:lnTo>
                <a:lnTo>
                  <a:pt x="830" y="4085"/>
                </a:lnTo>
                <a:lnTo>
                  <a:pt x="830" y="4085"/>
                </a:lnTo>
                <a:lnTo>
                  <a:pt x="939" y="4086"/>
                </a:lnTo>
                <a:lnTo>
                  <a:pt x="1162" y="4092"/>
                </a:lnTo>
                <a:lnTo>
                  <a:pt x="1162" y="4092"/>
                </a:lnTo>
                <a:lnTo>
                  <a:pt x="1155" y="4101"/>
                </a:lnTo>
                <a:lnTo>
                  <a:pt x="1150" y="4111"/>
                </a:lnTo>
                <a:lnTo>
                  <a:pt x="1148" y="4122"/>
                </a:lnTo>
                <a:lnTo>
                  <a:pt x="1146" y="4134"/>
                </a:lnTo>
                <a:lnTo>
                  <a:pt x="576" y="4134"/>
                </a:lnTo>
                <a:close/>
                <a:moveTo>
                  <a:pt x="355" y="4104"/>
                </a:moveTo>
                <a:lnTo>
                  <a:pt x="355" y="4104"/>
                </a:lnTo>
                <a:lnTo>
                  <a:pt x="451" y="4103"/>
                </a:lnTo>
                <a:lnTo>
                  <a:pt x="451" y="4103"/>
                </a:lnTo>
                <a:lnTo>
                  <a:pt x="447" y="4110"/>
                </a:lnTo>
                <a:lnTo>
                  <a:pt x="443" y="4117"/>
                </a:lnTo>
                <a:lnTo>
                  <a:pt x="440" y="4125"/>
                </a:lnTo>
                <a:lnTo>
                  <a:pt x="439" y="4134"/>
                </a:lnTo>
                <a:lnTo>
                  <a:pt x="394" y="4132"/>
                </a:lnTo>
                <a:lnTo>
                  <a:pt x="394" y="4132"/>
                </a:lnTo>
                <a:lnTo>
                  <a:pt x="373" y="4117"/>
                </a:lnTo>
                <a:lnTo>
                  <a:pt x="355" y="4104"/>
                </a:lnTo>
                <a:lnTo>
                  <a:pt x="355" y="4104"/>
                </a:lnTo>
                <a:close/>
              </a:path>
            </a:pathLst>
          </a:custGeom>
          <a:gradFill>
            <a:gsLst>
              <a:gs pos="0">
                <a:srgbClr val="7B32B2"/>
              </a:gs>
              <a:gs pos="100000">
                <a:srgbClr val="401A5D"/>
              </a:gs>
            </a:gsLst>
            <a:lin ang="18900000" scaled="0"/>
          </a:gradFill>
          <a:ln>
            <a:noFill/>
          </a:ln>
          <a:effectLst>
            <a:outerShdw blurRad="381000" dist="381000" dir="5400000" algn="t" rotWithShape="0">
              <a:prstClr val="black">
                <a:alpha val="30000"/>
              </a:prstClr>
            </a:outerShdw>
          </a:effectLst>
        </p:spPr>
        <p:txBody>
          <a:bodyPr vert="horz" wrap="square" lIns="91440" tIns="45720" rIns="91440" bIns="45720" numCol="1" anchor="t" anchorCtr="0" compatLnSpc="1"/>
          <a:lstStyle/>
          <a:p>
            <a:endParaRPr lang="ko-KR"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Oval 4"/>
          <p:cNvSpPr>
            <a:spLocks noChangeAspect="1"/>
          </p:cNvSpPr>
          <p:nvPr/>
        </p:nvSpPr>
        <p:spPr>
          <a:xfrm>
            <a:off x="5276786" y="3015392"/>
            <a:ext cx="1775995" cy="1775995"/>
          </a:xfrm>
          <a:prstGeom prst="ellipse">
            <a:avLst/>
          </a:prstGeom>
          <a:solidFill>
            <a:sysClr val="window" lastClr="FFFFFF"/>
          </a:solidFill>
          <a:ln w="101600" cap="flat" cmpd="sng" algn="ctr">
            <a:solidFill>
              <a:srgbClr val="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9" name="Arc 5"/>
          <p:cNvSpPr>
            <a:spLocks noChangeAspect="1"/>
          </p:cNvSpPr>
          <p:nvPr/>
        </p:nvSpPr>
        <p:spPr>
          <a:xfrm>
            <a:off x="5127948" y="2866554"/>
            <a:ext cx="2073673" cy="2073673"/>
          </a:xfrm>
          <a:prstGeom prst="arc">
            <a:avLst>
              <a:gd name="adj1" fmla="val 16200000"/>
              <a:gd name="adj2" fmla="val 2820158"/>
            </a:avLst>
          </a:prstGeom>
          <a:noFill/>
          <a:ln w="101600" cap="flat" cmpd="sng" algn="ctr">
            <a:solidFill>
              <a:srgbClr val="FF1F86"/>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735" b="0" i="0" u="none" strike="noStrike" kern="0" cap="none" spc="0" normalizeH="0" baseline="0" noProof="0" dirty="0">
              <a:ln w="57150" cmpd="sng">
                <a:solidFill>
                  <a:srgbClr val="000000"/>
                </a:solid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Arc 6"/>
          <p:cNvSpPr>
            <a:spLocks noChangeAspect="1"/>
          </p:cNvSpPr>
          <p:nvPr/>
        </p:nvSpPr>
        <p:spPr>
          <a:xfrm>
            <a:off x="4940174" y="2678780"/>
            <a:ext cx="2449219" cy="2449219"/>
          </a:xfrm>
          <a:prstGeom prst="arc">
            <a:avLst>
              <a:gd name="adj1" fmla="val 16200000"/>
              <a:gd name="adj2" fmla="val 6830857"/>
            </a:avLst>
          </a:prstGeom>
          <a:noFill/>
          <a:ln w="101600" cap="flat" cmpd="sng" algn="ctr">
            <a:solidFill>
              <a:srgbClr val="8205AB"/>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w="57150" cmpd="sng">
                <a:solidFill>
                  <a:srgbClr val="000000"/>
                </a:solid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Arc 7"/>
          <p:cNvSpPr>
            <a:spLocks noChangeAspect="1"/>
          </p:cNvSpPr>
          <p:nvPr/>
        </p:nvSpPr>
        <p:spPr>
          <a:xfrm>
            <a:off x="4756487" y="2495093"/>
            <a:ext cx="2816596" cy="2816596"/>
          </a:xfrm>
          <a:prstGeom prst="arc">
            <a:avLst>
              <a:gd name="adj1" fmla="val 16200000"/>
              <a:gd name="adj2" fmla="val 12336368"/>
            </a:avLst>
          </a:prstGeom>
          <a:noFill/>
          <a:ln w="101600" cap="flat" cmpd="sng" algn="ctr">
            <a:solidFill>
              <a:srgbClr val="FF1F87"/>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w="57150" cmpd="sng">
                <a:solidFill>
                  <a:srgbClr val="000000"/>
                </a:solid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 name="Arc 8"/>
          <p:cNvSpPr>
            <a:spLocks noChangeAspect="1"/>
          </p:cNvSpPr>
          <p:nvPr/>
        </p:nvSpPr>
        <p:spPr>
          <a:xfrm>
            <a:off x="4572794" y="2311400"/>
            <a:ext cx="3183979" cy="3183979"/>
          </a:xfrm>
          <a:prstGeom prst="arc">
            <a:avLst>
              <a:gd name="adj1" fmla="val 16200000"/>
              <a:gd name="adj2" fmla="val 10495990"/>
            </a:avLst>
          </a:prstGeom>
          <a:noFill/>
          <a:ln w="101600" cap="flat" cmpd="sng" algn="ctr">
            <a:solidFill>
              <a:srgbClr val="6522EB"/>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w="57150" cmpd="sng">
                <a:solidFill>
                  <a:srgbClr val="000000"/>
                </a:solid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5257551" y="3644179"/>
            <a:ext cx="1814464" cy="8008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40"/>
              </a:lnSpc>
              <a:buFont typeface="Arial" panose="020B0604020202020204" pitchFamily="34" charset="0"/>
              <a:buNone/>
            </a:pPr>
            <a:r>
              <a:rPr lang="zh-CN" altLang="en-US" sz="1865" dirty="0">
                <a:solidFill>
                  <a:schemeClr val="tx1"/>
                </a:solidFill>
                <a:latin typeface="微软雅黑" panose="020B0503020204020204" pitchFamily="34" charset="-122"/>
                <a:ea typeface="微软雅黑" panose="020B0503020204020204" pitchFamily="34" charset="-122"/>
                <a:cs typeface="Lato Light"/>
              </a:rPr>
              <a:t>单击此处添加标题</a:t>
            </a:r>
          </a:p>
        </p:txBody>
      </p:sp>
      <p:cxnSp>
        <p:nvCxnSpPr>
          <p:cNvPr id="44" name="Straight Connector 10"/>
          <p:cNvCxnSpPr/>
          <p:nvPr/>
        </p:nvCxnSpPr>
        <p:spPr>
          <a:xfrm flipH="1">
            <a:off x="7925594" y="3832711"/>
            <a:ext cx="1320800" cy="13832"/>
          </a:xfrm>
          <a:prstGeom prst="line">
            <a:avLst/>
          </a:prstGeom>
          <a:noFill/>
          <a:ln w="9525" cap="flat" cmpd="sng" algn="ctr">
            <a:solidFill>
              <a:sysClr val="window" lastClr="FFFFFF">
                <a:lumMod val="85000"/>
              </a:sysClr>
            </a:solidFill>
            <a:prstDash val="solid"/>
          </a:ln>
          <a:effectLst/>
        </p:spPr>
      </p:cxnSp>
      <p:cxnSp>
        <p:nvCxnSpPr>
          <p:cNvPr id="45" name="Straight Connector 11"/>
          <p:cNvCxnSpPr/>
          <p:nvPr/>
        </p:nvCxnSpPr>
        <p:spPr>
          <a:xfrm flipH="1">
            <a:off x="7620794" y="3022600"/>
            <a:ext cx="1320800" cy="0"/>
          </a:xfrm>
          <a:prstGeom prst="line">
            <a:avLst/>
          </a:prstGeom>
          <a:noFill/>
          <a:ln w="9525" cap="flat" cmpd="sng" algn="ctr">
            <a:solidFill>
              <a:sysClr val="window" lastClr="FFFFFF">
                <a:lumMod val="85000"/>
              </a:sysClr>
            </a:solidFill>
            <a:prstDash val="solid"/>
          </a:ln>
          <a:effectLst/>
        </p:spPr>
      </p:cxnSp>
      <p:cxnSp>
        <p:nvCxnSpPr>
          <p:cNvPr id="46" name="Straight Connector 12"/>
          <p:cNvCxnSpPr/>
          <p:nvPr/>
        </p:nvCxnSpPr>
        <p:spPr>
          <a:xfrm>
            <a:off x="6155619" y="3903390"/>
            <a:ext cx="18328" cy="1"/>
          </a:xfrm>
          <a:prstGeom prst="line">
            <a:avLst/>
          </a:prstGeom>
          <a:noFill/>
          <a:ln w="12700" cap="flat" cmpd="sng" algn="ctr">
            <a:solidFill>
              <a:srgbClr val="CFD6DC"/>
            </a:solidFill>
            <a:prstDash val="solid"/>
          </a:ln>
          <a:effectLst/>
        </p:spPr>
      </p:cxnSp>
      <p:cxnSp>
        <p:nvCxnSpPr>
          <p:cNvPr id="47" name="Straight Connector 13"/>
          <p:cNvCxnSpPr/>
          <p:nvPr/>
        </p:nvCxnSpPr>
        <p:spPr>
          <a:xfrm flipH="1" flipV="1">
            <a:off x="7699178" y="4479379"/>
            <a:ext cx="2137397" cy="16408"/>
          </a:xfrm>
          <a:prstGeom prst="line">
            <a:avLst/>
          </a:prstGeom>
          <a:noFill/>
          <a:ln w="12700" cap="flat" cmpd="sng" algn="ctr">
            <a:solidFill>
              <a:srgbClr val="CFD6DC"/>
            </a:solidFill>
            <a:prstDash val="solid"/>
          </a:ln>
          <a:effectLst/>
        </p:spPr>
      </p:cxnSp>
      <p:sp>
        <p:nvSpPr>
          <p:cNvPr id="48" name="Rectangle 14"/>
          <p:cNvSpPr/>
          <p:nvPr/>
        </p:nvSpPr>
        <p:spPr>
          <a:xfrm>
            <a:off x="9836576" y="4292587"/>
            <a:ext cx="1737976" cy="338554"/>
          </a:xfrm>
          <a:prstGeom prst="rect">
            <a:avLst/>
          </a:prstGeom>
        </p:spPr>
        <p:txBody>
          <a:bodyPr wrap="none">
            <a:spAutoFit/>
          </a:bodyPr>
          <a:lstStyle/>
          <a:p>
            <a:pPr defTabSz="1219200"/>
            <a:r>
              <a:rPr lang="en-US" sz="1600" dirty="0">
                <a:solidFill>
                  <a:srgbClr val="8D2963"/>
                </a:solidFill>
                <a:latin typeface="微软雅黑" panose="020B0503020204020204" pitchFamily="34" charset="-122"/>
                <a:ea typeface="微软雅黑" panose="020B0503020204020204" pitchFamily="34" charset="-122"/>
                <a:cs typeface="Glegoo"/>
              </a:rPr>
              <a:t>C: </a:t>
            </a:r>
            <a:r>
              <a:rPr lang="zh-CN" altLang="en-US" sz="1600" dirty="0">
                <a:solidFill>
                  <a:srgbClr val="8D2963"/>
                </a:solidFill>
                <a:latin typeface="微软雅黑" panose="020B0503020204020204" pitchFamily="34" charset="-122"/>
                <a:ea typeface="微软雅黑" panose="020B0503020204020204" pitchFamily="34" charset="-122"/>
                <a:cs typeface="Glegoo"/>
              </a:rPr>
              <a:t>图表标题</a:t>
            </a:r>
            <a:r>
              <a:rPr lang="en-US" sz="1600" dirty="0">
                <a:solidFill>
                  <a:srgbClr val="8D2963"/>
                </a:solidFill>
                <a:latin typeface="微软雅黑" panose="020B0503020204020204" pitchFamily="34" charset="-122"/>
                <a:ea typeface="微软雅黑" panose="020B0503020204020204" pitchFamily="34" charset="-122"/>
                <a:cs typeface="Glegoo"/>
              </a:rPr>
              <a:t> 48%</a:t>
            </a:r>
          </a:p>
        </p:txBody>
      </p:sp>
      <p:sp>
        <p:nvSpPr>
          <p:cNvPr id="49" name="Rectangle 15"/>
          <p:cNvSpPr/>
          <p:nvPr/>
        </p:nvSpPr>
        <p:spPr>
          <a:xfrm>
            <a:off x="9007126" y="2819400"/>
            <a:ext cx="1744388" cy="338554"/>
          </a:xfrm>
          <a:prstGeom prst="rect">
            <a:avLst/>
          </a:prstGeom>
        </p:spPr>
        <p:txBody>
          <a:bodyPr wrap="none">
            <a:spAutoFit/>
          </a:bodyPr>
          <a:lstStyle/>
          <a:p>
            <a:pPr defTabSz="1219200"/>
            <a:r>
              <a:rPr lang="en-US" sz="1600" dirty="0">
                <a:solidFill>
                  <a:srgbClr val="8D2963"/>
                </a:solidFill>
                <a:latin typeface="微软雅黑" panose="020B0503020204020204" pitchFamily="34" charset="-122"/>
                <a:ea typeface="微软雅黑" panose="020B0503020204020204" pitchFamily="34" charset="-122"/>
                <a:cs typeface="Glegoo"/>
              </a:rPr>
              <a:t>A: </a:t>
            </a:r>
            <a:r>
              <a:rPr lang="zh-CN" altLang="en-US" sz="1600" dirty="0">
                <a:solidFill>
                  <a:srgbClr val="8D2963"/>
                </a:solidFill>
                <a:latin typeface="微软雅黑" panose="020B0503020204020204" pitchFamily="34" charset="-122"/>
                <a:ea typeface="微软雅黑" panose="020B0503020204020204" pitchFamily="34" charset="-122"/>
                <a:cs typeface="Glegoo"/>
              </a:rPr>
              <a:t>图表标题</a:t>
            </a:r>
            <a:r>
              <a:rPr lang="en-US" sz="1600" dirty="0">
                <a:solidFill>
                  <a:srgbClr val="8D2963"/>
                </a:solidFill>
                <a:latin typeface="微软雅黑" panose="020B0503020204020204" pitchFamily="34" charset="-122"/>
                <a:ea typeface="微软雅黑" panose="020B0503020204020204" pitchFamily="34" charset="-122"/>
                <a:cs typeface="Glegoo"/>
              </a:rPr>
              <a:t> 63%</a:t>
            </a:r>
          </a:p>
        </p:txBody>
      </p:sp>
      <p:sp>
        <p:nvSpPr>
          <p:cNvPr id="50" name="Rectangle 16"/>
          <p:cNvSpPr/>
          <p:nvPr/>
        </p:nvSpPr>
        <p:spPr>
          <a:xfrm>
            <a:off x="8613578" y="4799736"/>
            <a:ext cx="1757212" cy="338554"/>
          </a:xfrm>
          <a:prstGeom prst="rect">
            <a:avLst/>
          </a:prstGeom>
        </p:spPr>
        <p:txBody>
          <a:bodyPr wrap="none">
            <a:spAutoFit/>
          </a:bodyPr>
          <a:lstStyle/>
          <a:p>
            <a:pPr defTabSz="1219200"/>
            <a:r>
              <a:rPr lang="en-US" sz="1600" dirty="0">
                <a:solidFill>
                  <a:srgbClr val="FF1F87"/>
                </a:solidFill>
                <a:latin typeface="微软雅黑" panose="020B0503020204020204" pitchFamily="34" charset="-122"/>
                <a:ea typeface="微软雅黑" panose="020B0503020204020204" pitchFamily="34" charset="-122"/>
                <a:cs typeface="Glegoo"/>
              </a:rPr>
              <a:t>D: </a:t>
            </a:r>
            <a:r>
              <a:rPr lang="zh-CN" altLang="en-US" sz="1600" dirty="0">
                <a:solidFill>
                  <a:srgbClr val="FF1F87"/>
                </a:solidFill>
                <a:latin typeface="微软雅黑" panose="020B0503020204020204" pitchFamily="34" charset="-122"/>
                <a:ea typeface="微软雅黑" panose="020B0503020204020204" pitchFamily="34" charset="-122"/>
                <a:cs typeface="Glegoo"/>
              </a:rPr>
              <a:t>图表标题</a:t>
            </a:r>
            <a:r>
              <a:rPr lang="en-US" sz="1600" dirty="0">
                <a:solidFill>
                  <a:srgbClr val="FF1F87"/>
                </a:solidFill>
                <a:latin typeface="微软雅黑" panose="020B0503020204020204" pitchFamily="34" charset="-122"/>
                <a:ea typeface="微软雅黑" panose="020B0503020204020204" pitchFamily="34" charset="-122"/>
                <a:cs typeface="Glegoo"/>
              </a:rPr>
              <a:t> 83%</a:t>
            </a:r>
          </a:p>
        </p:txBody>
      </p:sp>
      <p:sp>
        <p:nvSpPr>
          <p:cNvPr id="51" name="Rectangle 17"/>
          <p:cNvSpPr/>
          <p:nvPr/>
        </p:nvSpPr>
        <p:spPr>
          <a:xfrm>
            <a:off x="9449594" y="3632200"/>
            <a:ext cx="1728358" cy="338554"/>
          </a:xfrm>
          <a:prstGeom prst="rect">
            <a:avLst/>
          </a:prstGeom>
        </p:spPr>
        <p:txBody>
          <a:bodyPr wrap="none">
            <a:spAutoFit/>
          </a:bodyPr>
          <a:lstStyle/>
          <a:p>
            <a:pPr defTabSz="1219200"/>
            <a:r>
              <a:rPr lang="en-US" sz="1600" dirty="0">
                <a:solidFill>
                  <a:srgbClr val="FF1F87"/>
                </a:solidFill>
                <a:latin typeface="微软雅黑" panose="020B0503020204020204" pitchFamily="34" charset="-122"/>
                <a:ea typeface="微软雅黑" panose="020B0503020204020204" pitchFamily="34" charset="-122"/>
                <a:cs typeface="Glegoo"/>
              </a:rPr>
              <a:t>B: </a:t>
            </a:r>
            <a:r>
              <a:rPr lang="zh-CN" altLang="en-US" sz="1600" dirty="0">
                <a:solidFill>
                  <a:srgbClr val="FF1F87"/>
                </a:solidFill>
                <a:latin typeface="微软雅黑" panose="020B0503020204020204" pitchFamily="34" charset="-122"/>
                <a:ea typeface="微软雅黑" panose="020B0503020204020204" pitchFamily="34" charset="-122"/>
                <a:cs typeface="Glegoo"/>
              </a:rPr>
              <a:t>图表标题</a:t>
            </a:r>
            <a:r>
              <a:rPr lang="en-US" sz="1600" dirty="0">
                <a:solidFill>
                  <a:srgbClr val="FF1F87"/>
                </a:solidFill>
                <a:latin typeface="微软雅黑" panose="020B0503020204020204" pitchFamily="34" charset="-122"/>
                <a:ea typeface="微软雅黑" panose="020B0503020204020204" pitchFamily="34" charset="-122"/>
                <a:cs typeface="Glegoo"/>
              </a:rPr>
              <a:t> 54%</a:t>
            </a:r>
          </a:p>
        </p:txBody>
      </p:sp>
      <p:cxnSp>
        <p:nvCxnSpPr>
          <p:cNvPr id="52" name="Straight Connector 18"/>
          <p:cNvCxnSpPr/>
          <p:nvPr/>
        </p:nvCxnSpPr>
        <p:spPr>
          <a:xfrm>
            <a:off x="959396" y="4546600"/>
            <a:ext cx="1581399" cy="0"/>
          </a:xfrm>
          <a:prstGeom prst="line">
            <a:avLst/>
          </a:prstGeom>
          <a:noFill/>
          <a:ln w="9525" cap="flat" cmpd="sng" algn="ctr">
            <a:solidFill>
              <a:sysClr val="window" lastClr="FFFFFF">
                <a:lumMod val="85000"/>
              </a:sysClr>
            </a:solidFill>
            <a:prstDash val="solid"/>
          </a:ln>
          <a:effectLst/>
        </p:spPr>
      </p:cxnSp>
      <p:sp>
        <p:nvSpPr>
          <p:cNvPr id="53" name="Text Placeholder 5"/>
          <p:cNvSpPr txBox="1"/>
          <p:nvPr/>
        </p:nvSpPr>
        <p:spPr>
          <a:xfrm>
            <a:off x="813594" y="3718313"/>
            <a:ext cx="3352800" cy="711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400" dirty="0">
                <a:solidFill>
                  <a:schemeClr val="tx1"/>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a:t>
            </a:r>
          </a:p>
        </p:txBody>
      </p:sp>
      <p:sp>
        <p:nvSpPr>
          <p:cNvPr id="54" name="TextBox 20"/>
          <p:cNvSpPr txBox="1"/>
          <p:nvPr/>
        </p:nvSpPr>
        <p:spPr>
          <a:xfrm>
            <a:off x="813594" y="3512138"/>
            <a:ext cx="1320800" cy="297454"/>
          </a:xfrm>
          <a:prstGeom prst="rect">
            <a:avLst/>
          </a:prstGeom>
          <a:noFill/>
        </p:spPr>
        <p:txBody>
          <a:bodyPr wrap="square" rtlCol="0">
            <a:spAutoFit/>
          </a:bodyPr>
          <a:lstStyle/>
          <a:p>
            <a:pPr defTabSz="1219200"/>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cs typeface="Glegoo"/>
              </a:rPr>
              <a:t>添加标题</a:t>
            </a:r>
            <a:endParaRPr lang="en-US" sz="1335" dirty="0">
              <a:solidFill>
                <a:schemeClr val="tx1">
                  <a:lumMod val="85000"/>
                  <a:lumOff val="15000"/>
                </a:schemeClr>
              </a:solidFill>
              <a:latin typeface="微软雅黑" panose="020B0503020204020204" pitchFamily="34" charset="-122"/>
              <a:ea typeface="微软雅黑" panose="020B0503020204020204" pitchFamily="34" charset="-122"/>
              <a:cs typeface="Glegoo"/>
            </a:endParaRPr>
          </a:p>
        </p:txBody>
      </p:sp>
      <p:cxnSp>
        <p:nvCxnSpPr>
          <p:cNvPr id="55" name="Straight Connector 21"/>
          <p:cNvCxnSpPr/>
          <p:nvPr/>
        </p:nvCxnSpPr>
        <p:spPr>
          <a:xfrm>
            <a:off x="915194" y="4546600"/>
            <a:ext cx="406400" cy="0"/>
          </a:xfrm>
          <a:prstGeom prst="line">
            <a:avLst/>
          </a:prstGeom>
          <a:noFill/>
          <a:ln w="12700" cap="flat" cmpd="sng" algn="ctr">
            <a:solidFill>
              <a:srgbClr val="8D2963"/>
            </a:solidFill>
            <a:prstDash val="solid"/>
          </a:ln>
          <a:effectLst/>
        </p:spPr>
      </p:cxnSp>
      <p:cxnSp>
        <p:nvCxnSpPr>
          <p:cNvPr id="56" name="Straight Connector 22"/>
          <p:cNvCxnSpPr/>
          <p:nvPr/>
        </p:nvCxnSpPr>
        <p:spPr>
          <a:xfrm>
            <a:off x="959396" y="3345863"/>
            <a:ext cx="1581399" cy="0"/>
          </a:xfrm>
          <a:prstGeom prst="line">
            <a:avLst/>
          </a:prstGeom>
          <a:noFill/>
          <a:ln w="9525" cap="flat" cmpd="sng" algn="ctr">
            <a:solidFill>
              <a:sysClr val="window" lastClr="FFFFFF">
                <a:lumMod val="85000"/>
              </a:sysClr>
            </a:solidFill>
            <a:prstDash val="solid"/>
          </a:ln>
          <a:effectLst/>
        </p:spPr>
      </p:cxnSp>
      <p:sp>
        <p:nvSpPr>
          <p:cNvPr id="57" name="Text Placeholder 5"/>
          <p:cNvSpPr txBox="1"/>
          <p:nvPr/>
        </p:nvSpPr>
        <p:spPr>
          <a:xfrm>
            <a:off x="813594" y="2619176"/>
            <a:ext cx="3352800" cy="711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400" dirty="0">
                <a:solidFill>
                  <a:schemeClr val="tx1"/>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a:t>
            </a:r>
          </a:p>
        </p:txBody>
      </p:sp>
      <p:sp>
        <p:nvSpPr>
          <p:cNvPr id="58" name="TextBox 24"/>
          <p:cNvSpPr txBox="1"/>
          <p:nvPr/>
        </p:nvSpPr>
        <p:spPr>
          <a:xfrm>
            <a:off x="813594" y="2413000"/>
            <a:ext cx="1320800" cy="297454"/>
          </a:xfrm>
          <a:prstGeom prst="rect">
            <a:avLst/>
          </a:prstGeom>
          <a:noFill/>
        </p:spPr>
        <p:txBody>
          <a:bodyPr wrap="square" rtlCol="0">
            <a:spAutoFit/>
          </a:bodyPr>
          <a:lstStyle/>
          <a:p>
            <a:pPr defTabSz="1219200"/>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cs typeface="Glegoo"/>
              </a:rPr>
              <a:t>添加标题</a:t>
            </a:r>
            <a:endParaRPr lang="en-US" sz="1335" dirty="0">
              <a:solidFill>
                <a:schemeClr val="tx1">
                  <a:lumMod val="85000"/>
                  <a:lumOff val="15000"/>
                </a:schemeClr>
              </a:solidFill>
              <a:latin typeface="微软雅黑" panose="020B0503020204020204" pitchFamily="34" charset="-122"/>
              <a:ea typeface="微软雅黑" panose="020B0503020204020204" pitchFamily="34" charset="-122"/>
              <a:cs typeface="Glegoo"/>
            </a:endParaRPr>
          </a:p>
        </p:txBody>
      </p:sp>
      <p:cxnSp>
        <p:nvCxnSpPr>
          <p:cNvPr id="59" name="Straight Connector 25"/>
          <p:cNvCxnSpPr/>
          <p:nvPr/>
        </p:nvCxnSpPr>
        <p:spPr>
          <a:xfrm>
            <a:off x="915194" y="3345863"/>
            <a:ext cx="406400" cy="0"/>
          </a:xfrm>
          <a:prstGeom prst="line">
            <a:avLst/>
          </a:prstGeom>
          <a:noFill/>
          <a:ln w="12700" cap="flat" cmpd="sng" algn="ctr">
            <a:solidFill>
              <a:srgbClr val="8D2963"/>
            </a:solidFill>
            <a:prstDash val="solid"/>
          </a:ln>
          <a:effectLst/>
        </p:spPr>
      </p:cxnSp>
      <p:sp>
        <p:nvSpPr>
          <p:cNvPr id="60" name="Text Placeholder 5"/>
          <p:cNvSpPr txBox="1"/>
          <p:nvPr/>
        </p:nvSpPr>
        <p:spPr>
          <a:xfrm>
            <a:off x="813594" y="4953000"/>
            <a:ext cx="3352800" cy="711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400" dirty="0">
                <a:solidFill>
                  <a:schemeClr val="tx1"/>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a:t>
            </a:r>
          </a:p>
        </p:txBody>
      </p:sp>
      <p:sp>
        <p:nvSpPr>
          <p:cNvPr id="61" name="TextBox 27"/>
          <p:cNvSpPr txBox="1"/>
          <p:nvPr/>
        </p:nvSpPr>
        <p:spPr>
          <a:xfrm>
            <a:off x="813594" y="4746824"/>
            <a:ext cx="1320800" cy="297454"/>
          </a:xfrm>
          <a:prstGeom prst="rect">
            <a:avLst/>
          </a:prstGeom>
          <a:noFill/>
        </p:spPr>
        <p:txBody>
          <a:bodyPr wrap="square" rtlCol="0">
            <a:spAutoFit/>
          </a:bodyPr>
          <a:lstStyle/>
          <a:p>
            <a:pPr defTabSz="1219200"/>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cs typeface="Glegoo"/>
              </a:rPr>
              <a:t>添加标题</a:t>
            </a:r>
            <a:endParaRPr lang="en-US" sz="1335" dirty="0">
              <a:solidFill>
                <a:schemeClr val="tx1">
                  <a:lumMod val="85000"/>
                  <a:lumOff val="15000"/>
                </a:schemeClr>
              </a:solidFill>
              <a:latin typeface="微软雅黑" panose="020B0503020204020204" pitchFamily="34" charset="-122"/>
              <a:ea typeface="微软雅黑" panose="020B0503020204020204" pitchFamily="34" charset="-122"/>
              <a:cs typeface="Glegoo"/>
            </a:endParaRPr>
          </a:p>
        </p:txBody>
      </p:sp>
      <p:cxnSp>
        <p:nvCxnSpPr>
          <p:cNvPr id="62" name="Straight Connector 28"/>
          <p:cNvCxnSpPr/>
          <p:nvPr/>
        </p:nvCxnSpPr>
        <p:spPr>
          <a:xfrm flipH="1">
            <a:off x="7315994" y="4953000"/>
            <a:ext cx="1320800" cy="0"/>
          </a:xfrm>
          <a:prstGeom prst="line">
            <a:avLst/>
          </a:prstGeom>
          <a:noFill/>
          <a:ln w="9525" cap="flat" cmpd="sng" algn="ctr">
            <a:solidFill>
              <a:sysClr val="window" lastClr="FFFFFF">
                <a:lumMod val="85000"/>
              </a:sysClr>
            </a:solidFill>
            <a:prstDash val="solid"/>
          </a:ln>
          <a:effectLst/>
        </p:spPr>
      </p:cxnSp>
      <p:sp>
        <p:nvSpPr>
          <p:cNvPr id="63" name="Rectangle 29"/>
          <p:cNvSpPr/>
          <p:nvPr/>
        </p:nvSpPr>
        <p:spPr>
          <a:xfrm>
            <a:off x="6526583" y="4546601"/>
            <a:ext cx="311304" cy="307777"/>
          </a:xfrm>
          <a:prstGeom prst="rect">
            <a:avLst/>
          </a:prstGeom>
          <a:noFill/>
        </p:spPr>
        <p:txBody>
          <a:bodyPr wrap="none">
            <a:spAutoFit/>
          </a:bodyPr>
          <a:lstStyle/>
          <a:p>
            <a:pPr defTabSz="1219200"/>
            <a:r>
              <a:rPr lang="en-US" sz="1400" dirty="0">
                <a:solidFill>
                  <a:prstClr val="white">
                    <a:lumMod val="85000"/>
                  </a:prstClr>
                </a:solidFill>
                <a:latin typeface="微软雅黑" panose="020B0503020204020204" pitchFamily="34" charset="-122"/>
                <a:ea typeface="微软雅黑" panose="020B0503020204020204" pitchFamily="34" charset="-122"/>
                <a:cs typeface="Glegoo"/>
              </a:rPr>
              <a:t>A</a:t>
            </a:r>
          </a:p>
        </p:txBody>
      </p:sp>
      <p:sp>
        <p:nvSpPr>
          <p:cNvPr id="64" name="Rectangle 30"/>
          <p:cNvSpPr/>
          <p:nvPr/>
        </p:nvSpPr>
        <p:spPr>
          <a:xfrm>
            <a:off x="5385594" y="4648201"/>
            <a:ext cx="296876" cy="307777"/>
          </a:xfrm>
          <a:prstGeom prst="rect">
            <a:avLst/>
          </a:prstGeom>
          <a:noFill/>
        </p:spPr>
        <p:txBody>
          <a:bodyPr wrap="none">
            <a:spAutoFit/>
          </a:bodyPr>
          <a:lstStyle/>
          <a:p>
            <a:pPr defTabSz="1219200"/>
            <a:r>
              <a:rPr lang="en-US" sz="1400" dirty="0">
                <a:solidFill>
                  <a:prstClr val="white">
                    <a:lumMod val="85000"/>
                  </a:prstClr>
                </a:solidFill>
                <a:latin typeface="微软雅黑" panose="020B0503020204020204" pitchFamily="34" charset="-122"/>
                <a:ea typeface="微软雅黑" panose="020B0503020204020204" pitchFamily="34" charset="-122"/>
                <a:cs typeface="Glegoo"/>
              </a:rPr>
              <a:t>B</a:t>
            </a:r>
          </a:p>
        </p:txBody>
      </p:sp>
      <p:sp>
        <p:nvSpPr>
          <p:cNvPr id="65" name="Rectangle 31"/>
          <p:cNvSpPr/>
          <p:nvPr/>
        </p:nvSpPr>
        <p:spPr>
          <a:xfrm>
            <a:off x="4775994" y="2921001"/>
            <a:ext cx="304892" cy="307777"/>
          </a:xfrm>
          <a:prstGeom prst="rect">
            <a:avLst/>
          </a:prstGeom>
          <a:noFill/>
        </p:spPr>
        <p:txBody>
          <a:bodyPr wrap="none">
            <a:spAutoFit/>
          </a:bodyPr>
          <a:lstStyle/>
          <a:p>
            <a:pPr defTabSz="1219200"/>
            <a:r>
              <a:rPr lang="en-US" sz="1400" dirty="0">
                <a:solidFill>
                  <a:prstClr val="white">
                    <a:lumMod val="85000"/>
                  </a:prstClr>
                </a:solidFill>
                <a:latin typeface="微软雅黑" panose="020B0503020204020204" pitchFamily="34" charset="-122"/>
                <a:ea typeface="微软雅黑" panose="020B0503020204020204" pitchFamily="34" charset="-122"/>
                <a:cs typeface="Glegoo"/>
              </a:rPr>
              <a:t>C</a:t>
            </a:r>
          </a:p>
        </p:txBody>
      </p:sp>
      <p:sp>
        <p:nvSpPr>
          <p:cNvPr id="66" name="Rectangle 32"/>
          <p:cNvSpPr/>
          <p:nvPr/>
        </p:nvSpPr>
        <p:spPr>
          <a:xfrm>
            <a:off x="4388609" y="3567669"/>
            <a:ext cx="320922" cy="307777"/>
          </a:xfrm>
          <a:prstGeom prst="rect">
            <a:avLst/>
          </a:prstGeom>
          <a:noFill/>
        </p:spPr>
        <p:txBody>
          <a:bodyPr wrap="none">
            <a:spAutoFit/>
          </a:bodyPr>
          <a:lstStyle/>
          <a:p>
            <a:pPr defTabSz="1219200"/>
            <a:r>
              <a:rPr lang="en-US" sz="1400" dirty="0">
                <a:solidFill>
                  <a:prstClr val="white">
                    <a:lumMod val="85000"/>
                  </a:prstClr>
                </a:solidFill>
                <a:latin typeface="微软雅黑" panose="020B0503020204020204" pitchFamily="34" charset="-122"/>
                <a:ea typeface="微软雅黑" panose="020B0503020204020204" pitchFamily="34" charset="-122"/>
                <a:cs typeface="Glegoo"/>
              </a:rPr>
              <a:t>D</a:t>
            </a: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 presetClass="entr" presetSubtype="8"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700" fill="hold"/>
                                        <p:tgtEl>
                                          <p:spTgt spid="52"/>
                                        </p:tgtEl>
                                        <p:attrNameLst>
                                          <p:attrName>ppt_x</p:attrName>
                                        </p:attrNameLst>
                                      </p:cBhvr>
                                      <p:tavLst>
                                        <p:tav tm="0">
                                          <p:val>
                                            <p:strVal val="0-#ppt_w/2"/>
                                          </p:val>
                                        </p:tav>
                                        <p:tav tm="100000">
                                          <p:val>
                                            <p:strVal val="#ppt_x"/>
                                          </p:val>
                                        </p:tav>
                                      </p:tavLst>
                                    </p:anim>
                                    <p:anim calcmode="lin" valueType="num">
                                      <p:cBhvr additive="base">
                                        <p:cTn id="15" dur="700" fill="hold"/>
                                        <p:tgtEl>
                                          <p:spTgt spid="52"/>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additive="base">
                                        <p:cTn id="18" dur="700" fill="hold"/>
                                        <p:tgtEl>
                                          <p:spTgt spid="53"/>
                                        </p:tgtEl>
                                        <p:attrNameLst>
                                          <p:attrName>ppt_x</p:attrName>
                                        </p:attrNameLst>
                                      </p:cBhvr>
                                      <p:tavLst>
                                        <p:tav tm="0">
                                          <p:val>
                                            <p:strVal val="0-#ppt_w/2"/>
                                          </p:val>
                                        </p:tav>
                                        <p:tav tm="100000">
                                          <p:val>
                                            <p:strVal val="#ppt_x"/>
                                          </p:val>
                                        </p:tav>
                                      </p:tavLst>
                                    </p:anim>
                                    <p:anim calcmode="lin" valueType="num">
                                      <p:cBhvr additive="base">
                                        <p:cTn id="19" dur="700" fill="hold"/>
                                        <p:tgtEl>
                                          <p:spTgt spid="5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700" fill="hold"/>
                                        <p:tgtEl>
                                          <p:spTgt spid="54"/>
                                        </p:tgtEl>
                                        <p:attrNameLst>
                                          <p:attrName>ppt_x</p:attrName>
                                        </p:attrNameLst>
                                      </p:cBhvr>
                                      <p:tavLst>
                                        <p:tav tm="0">
                                          <p:val>
                                            <p:strVal val="0-#ppt_w/2"/>
                                          </p:val>
                                        </p:tav>
                                        <p:tav tm="100000">
                                          <p:val>
                                            <p:strVal val="#ppt_x"/>
                                          </p:val>
                                        </p:tav>
                                      </p:tavLst>
                                    </p:anim>
                                    <p:anim calcmode="lin" valueType="num">
                                      <p:cBhvr additive="base">
                                        <p:cTn id="23" dur="700" fill="hold"/>
                                        <p:tgtEl>
                                          <p:spTgt spid="54"/>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700" fill="hold"/>
                                        <p:tgtEl>
                                          <p:spTgt spid="55"/>
                                        </p:tgtEl>
                                        <p:attrNameLst>
                                          <p:attrName>ppt_x</p:attrName>
                                        </p:attrNameLst>
                                      </p:cBhvr>
                                      <p:tavLst>
                                        <p:tav tm="0">
                                          <p:val>
                                            <p:strVal val="0-#ppt_w/2"/>
                                          </p:val>
                                        </p:tav>
                                        <p:tav tm="100000">
                                          <p:val>
                                            <p:strVal val="#ppt_x"/>
                                          </p:val>
                                        </p:tav>
                                      </p:tavLst>
                                    </p:anim>
                                    <p:anim calcmode="lin" valueType="num">
                                      <p:cBhvr additive="base">
                                        <p:cTn id="27" dur="700" fill="hold"/>
                                        <p:tgtEl>
                                          <p:spTgt spid="55"/>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700" fill="hold"/>
                                        <p:tgtEl>
                                          <p:spTgt spid="56"/>
                                        </p:tgtEl>
                                        <p:attrNameLst>
                                          <p:attrName>ppt_x</p:attrName>
                                        </p:attrNameLst>
                                      </p:cBhvr>
                                      <p:tavLst>
                                        <p:tav tm="0">
                                          <p:val>
                                            <p:strVal val="0-#ppt_w/2"/>
                                          </p:val>
                                        </p:tav>
                                        <p:tav tm="100000">
                                          <p:val>
                                            <p:strVal val="#ppt_x"/>
                                          </p:val>
                                        </p:tav>
                                      </p:tavLst>
                                    </p:anim>
                                    <p:anim calcmode="lin" valueType="num">
                                      <p:cBhvr additive="base">
                                        <p:cTn id="31" dur="700" fill="hold"/>
                                        <p:tgtEl>
                                          <p:spTgt spid="5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700" fill="hold"/>
                                        <p:tgtEl>
                                          <p:spTgt spid="57"/>
                                        </p:tgtEl>
                                        <p:attrNameLst>
                                          <p:attrName>ppt_x</p:attrName>
                                        </p:attrNameLst>
                                      </p:cBhvr>
                                      <p:tavLst>
                                        <p:tav tm="0">
                                          <p:val>
                                            <p:strVal val="0-#ppt_w/2"/>
                                          </p:val>
                                        </p:tav>
                                        <p:tav tm="100000">
                                          <p:val>
                                            <p:strVal val="#ppt_x"/>
                                          </p:val>
                                        </p:tav>
                                      </p:tavLst>
                                    </p:anim>
                                    <p:anim calcmode="lin" valueType="num">
                                      <p:cBhvr additive="base">
                                        <p:cTn id="35" dur="700" fill="hold"/>
                                        <p:tgtEl>
                                          <p:spTgt spid="57"/>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additive="base">
                                        <p:cTn id="38" dur="700" fill="hold"/>
                                        <p:tgtEl>
                                          <p:spTgt spid="58"/>
                                        </p:tgtEl>
                                        <p:attrNameLst>
                                          <p:attrName>ppt_x</p:attrName>
                                        </p:attrNameLst>
                                      </p:cBhvr>
                                      <p:tavLst>
                                        <p:tav tm="0">
                                          <p:val>
                                            <p:strVal val="0-#ppt_w/2"/>
                                          </p:val>
                                        </p:tav>
                                        <p:tav tm="100000">
                                          <p:val>
                                            <p:strVal val="#ppt_x"/>
                                          </p:val>
                                        </p:tav>
                                      </p:tavLst>
                                    </p:anim>
                                    <p:anim calcmode="lin" valueType="num">
                                      <p:cBhvr additive="base">
                                        <p:cTn id="39" dur="700" fill="hold"/>
                                        <p:tgtEl>
                                          <p:spTgt spid="58"/>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700" fill="hold"/>
                                        <p:tgtEl>
                                          <p:spTgt spid="59"/>
                                        </p:tgtEl>
                                        <p:attrNameLst>
                                          <p:attrName>ppt_x</p:attrName>
                                        </p:attrNameLst>
                                      </p:cBhvr>
                                      <p:tavLst>
                                        <p:tav tm="0">
                                          <p:val>
                                            <p:strVal val="0-#ppt_w/2"/>
                                          </p:val>
                                        </p:tav>
                                        <p:tav tm="100000">
                                          <p:val>
                                            <p:strVal val="#ppt_x"/>
                                          </p:val>
                                        </p:tav>
                                      </p:tavLst>
                                    </p:anim>
                                    <p:anim calcmode="lin" valueType="num">
                                      <p:cBhvr additive="base">
                                        <p:cTn id="43" dur="700" fill="hold"/>
                                        <p:tgtEl>
                                          <p:spTgt spid="59"/>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700" fill="hold"/>
                                        <p:tgtEl>
                                          <p:spTgt spid="60"/>
                                        </p:tgtEl>
                                        <p:attrNameLst>
                                          <p:attrName>ppt_x</p:attrName>
                                        </p:attrNameLst>
                                      </p:cBhvr>
                                      <p:tavLst>
                                        <p:tav tm="0">
                                          <p:val>
                                            <p:strVal val="0-#ppt_w/2"/>
                                          </p:val>
                                        </p:tav>
                                        <p:tav tm="100000">
                                          <p:val>
                                            <p:strVal val="#ppt_x"/>
                                          </p:val>
                                        </p:tav>
                                      </p:tavLst>
                                    </p:anim>
                                    <p:anim calcmode="lin" valueType="num">
                                      <p:cBhvr additive="base">
                                        <p:cTn id="47" dur="700" fill="hold"/>
                                        <p:tgtEl>
                                          <p:spTgt spid="60"/>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700" fill="hold"/>
                                        <p:tgtEl>
                                          <p:spTgt spid="61"/>
                                        </p:tgtEl>
                                        <p:attrNameLst>
                                          <p:attrName>ppt_x</p:attrName>
                                        </p:attrNameLst>
                                      </p:cBhvr>
                                      <p:tavLst>
                                        <p:tav tm="0">
                                          <p:val>
                                            <p:strVal val="0-#ppt_w/2"/>
                                          </p:val>
                                        </p:tav>
                                        <p:tav tm="100000">
                                          <p:val>
                                            <p:strVal val="#ppt_x"/>
                                          </p:val>
                                        </p:tav>
                                      </p:tavLst>
                                    </p:anim>
                                    <p:anim calcmode="lin" valueType="num">
                                      <p:cBhvr additive="base">
                                        <p:cTn id="51" dur="700" fill="hold"/>
                                        <p:tgtEl>
                                          <p:spTgt spid="61"/>
                                        </p:tgtEl>
                                        <p:attrNameLst>
                                          <p:attrName>ppt_y</p:attrName>
                                        </p:attrNameLst>
                                      </p:cBhvr>
                                      <p:tavLst>
                                        <p:tav tm="0">
                                          <p:val>
                                            <p:strVal val="#ppt_y"/>
                                          </p:val>
                                        </p:tav>
                                        <p:tav tm="100000">
                                          <p:val>
                                            <p:strVal val="#ppt_y"/>
                                          </p:val>
                                        </p:tav>
                                      </p:tavLst>
                                    </p:anim>
                                  </p:childTnLst>
                                </p:cTn>
                              </p:par>
                            </p:childTnLst>
                          </p:cTn>
                        </p:par>
                        <p:par>
                          <p:cTn id="52" fill="hold">
                            <p:stCondLst>
                              <p:cond delay="1000"/>
                            </p:stCondLst>
                            <p:childTnLst>
                              <p:par>
                                <p:cTn id="53" presetID="21"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heel(1)">
                                      <p:cBhvr>
                                        <p:cTn id="55" dur="2000"/>
                                        <p:tgtEl>
                                          <p:spTgt spid="43"/>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heel(1)">
                                      <p:cBhvr>
                                        <p:cTn id="58" dur="2000"/>
                                        <p:tgtEl>
                                          <p:spTgt spid="38"/>
                                        </p:tgtEl>
                                      </p:cBhvr>
                                    </p:animEffect>
                                  </p:childTnLst>
                                </p:cTn>
                              </p:par>
                            </p:childTnLst>
                          </p:cTn>
                        </p:par>
                        <p:par>
                          <p:cTn id="59" fill="hold">
                            <p:stCondLst>
                              <p:cond delay="3000"/>
                            </p:stCondLst>
                            <p:childTnLst>
                              <p:par>
                                <p:cTn id="60" presetID="21" presetClass="entr" presetSubtype="1"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heel(1)">
                                      <p:cBhvr>
                                        <p:cTn id="62" dur="2000"/>
                                        <p:tgtEl>
                                          <p:spTgt spid="42"/>
                                        </p:tgtEl>
                                      </p:cBhvr>
                                    </p:animEffect>
                                  </p:childTnLst>
                                </p:cTn>
                              </p:par>
                              <p:par>
                                <p:cTn id="63" presetID="21" presetClass="entr" presetSubtype="1"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heel(1)">
                                      <p:cBhvr>
                                        <p:cTn id="65" dur="2000"/>
                                        <p:tgtEl>
                                          <p:spTgt spid="45"/>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heel(1)">
                                      <p:cBhvr>
                                        <p:cTn id="68" dur="2000"/>
                                        <p:tgtEl>
                                          <p:spTgt spid="49"/>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wheel(1)">
                                      <p:cBhvr>
                                        <p:cTn id="71" dur="2000"/>
                                        <p:tgtEl>
                                          <p:spTgt spid="66"/>
                                        </p:tgtEl>
                                      </p:cBhvr>
                                    </p:animEffect>
                                  </p:childTnLst>
                                </p:cTn>
                              </p:par>
                            </p:childTnLst>
                          </p:cTn>
                        </p:par>
                        <p:par>
                          <p:cTn id="72" fill="hold">
                            <p:stCondLst>
                              <p:cond delay="5000"/>
                            </p:stCondLst>
                            <p:childTnLst>
                              <p:par>
                                <p:cTn id="73" presetID="21" presetClass="entr" presetSubtype="1"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heel(1)">
                                      <p:cBhvr>
                                        <p:cTn id="75" dur="2000"/>
                                        <p:tgtEl>
                                          <p:spTgt spid="41"/>
                                        </p:tgtEl>
                                      </p:cBhvr>
                                    </p:animEffect>
                                  </p:childTnLst>
                                </p:cTn>
                              </p:par>
                              <p:par>
                                <p:cTn id="76" presetID="21" presetClass="entr" presetSubtype="1"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heel(1)">
                                      <p:cBhvr>
                                        <p:cTn id="78" dur="2000"/>
                                        <p:tgtEl>
                                          <p:spTgt spid="44"/>
                                        </p:tgtEl>
                                      </p:cBhvr>
                                    </p:animEffect>
                                  </p:childTnLst>
                                </p:cTn>
                              </p:par>
                              <p:par>
                                <p:cTn id="79" presetID="21"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heel(1)">
                                      <p:cBhvr>
                                        <p:cTn id="81" dur="2000"/>
                                        <p:tgtEl>
                                          <p:spTgt spid="51"/>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wheel(1)">
                                      <p:cBhvr>
                                        <p:cTn id="84" dur="2000"/>
                                        <p:tgtEl>
                                          <p:spTgt spid="65"/>
                                        </p:tgtEl>
                                      </p:cBhvr>
                                    </p:animEffect>
                                  </p:childTnLst>
                                </p:cTn>
                              </p:par>
                            </p:childTnLst>
                          </p:cTn>
                        </p:par>
                        <p:par>
                          <p:cTn id="85" fill="hold">
                            <p:stCondLst>
                              <p:cond delay="7000"/>
                            </p:stCondLst>
                            <p:childTnLst>
                              <p:par>
                                <p:cTn id="86" presetID="21" presetClass="entr" presetSubtype="1"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heel(1)">
                                      <p:cBhvr>
                                        <p:cTn id="88" dur="2000"/>
                                        <p:tgtEl>
                                          <p:spTgt spid="40"/>
                                        </p:tgtEl>
                                      </p:cBhvr>
                                    </p:animEffect>
                                  </p:childTnLst>
                                </p:cTn>
                              </p:par>
                              <p:par>
                                <p:cTn id="89" presetID="21" presetClass="entr" presetSubtype="1"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heel(1)">
                                      <p:cBhvr>
                                        <p:cTn id="91" dur="2000"/>
                                        <p:tgtEl>
                                          <p:spTgt spid="47"/>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wheel(1)">
                                      <p:cBhvr>
                                        <p:cTn id="94" dur="2000"/>
                                        <p:tgtEl>
                                          <p:spTgt spid="48"/>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heel(1)">
                                      <p:cBhvr>
                                        <p:cTn id="97" dur="2000"/>
                                        <p:tgtEl>
                                          <p:spTgt spid="64"/>
                                        </p:tgtEl>
                                      </p:cBhvr>
                                    </p:animEffect>
                                  </p:childTnLst>
                                </p:cTn>
                              </p:par>
                            </p:childTnLst>
                          </p:cTn>
                        </p:par>
                        <p:par>
                          <p:cTn id="98" fill="hold">
                            <p:stCondLst>
                              <p:cond delay="9000"/>
                            </p:stCondLst>
                            <p:childTnLst>
                              <p:par>
                                <p:cTn id="99" presetID="21" presetClass="entr" presetSubtype="1"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heel(1)">
                                      <p:cBhvr>
                                        <p:cTn id="101" dur="2000"/>
                                        <p:tgtEl>
                                          <p:spTgt spid="39"/>
                                        </p:tgtEl>
                                      </p:cBhvr>
                                    </p:animEffect>
                                  </p:childTnLst>
                                </p:cTn>
                              </p:par>
                              <p:par>
                                <p:cTn id="102" presetID="21" presetClass="entr" presetSubtype="1" fill="hold" nodeType="with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wheel(1)">
                                      <p:cBhvr>
                                        <p:cTn id="104" dur="2000"/>
                                        <p:tgtEl>
                                          <p:spTgt spid="62"/>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heel(1)">
                                      <p:cBhvr>
                                        <p:cTn id="107" dur="2000"/>
                                        <p:tgtEl>
                                          <p:spTgt spid="50"/>
                                        </p:tgtEl>
                                      </p:cBhvr>
                                    </p:animEffect>
                                  </p:childTnLst>
                                </p:cTn>
                              </p:par>
                              <p:par>
                                <p:cTn id="108" presetID="21" presetClass="entr" presetSubtype="1"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heel(1)">
                                      <p:cBhvr>
                                        <p:cTn id="110"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animBg="1"/>
      <p:bldP spid="39" grpId="0" animBg="1"/>
      <p:bldP spid="40" grpId="0" bldLvl="0" animBg="1"/>
      <p:bldP spid="41" grpId="0" animBg="1"/>
      <p:bldP spid="42" grpId="0" bldLvl="0" animBg="1"/>
      <p:bldP spid="43" grpId="0"/>
      <p:bldP spid="48" grpId="0"/>
      <p:bldP spid="49" grpId="0"/>
      <p:bldP spid="50" grpId="0"/>
      <p:bldP spid="51" grpId="0"/>
      <p:bldP spid="53" grpId="0"/>
      <p:bldP spid="54" grpId="0"/>
      <p:bldP spid="57" grpId="0"/>
      <p:bldP spid="58" grpId="0"/>
      <p:bldP spid="60" grpId="0"/>
      <p:bldP spid="61" grpId="0"/>
      <p:bldP spid="63" grpId="0"/>
      <p:bldP spid="64"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sp>
        <p:nvSpPr>
          <p:cNvPr id="104" name="Oval 5"/>
          <p:cNvSpPr/>
          <p:nvPr/>
        </p:nvSpPr>
        <p:spPr>
          <a:xfrm>
            <a:off x="1019779" y="1958036"/>
            <a:ext cx="923827" cy="923827"/>
          </a:xfrm>
          <a:prstGeom prst="ellipse">
            <a:avLst/>
          </a:prstGeom>
          <a:solidFill>
            <a:srgbClr val="FF1F87"/>
          </a:solid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05" name="TextBox 6"/>
          <p:cNvSpPr txBox="1"/>
          <p:nvPr/>
        </p:nvSpPr>
        <p:spPr>
          <a:xfrm>
            <a:off x="2005800" y="1876486"/>
            <a:ext cx="995680" cy="352425"/>
          </a:xfrm>
          <a:prstGeom prst="rect">
            <a:avLst/>
          </a:prstGeom>
          <a:noFill/>
        </p:spPr>
        <p:txBody>
          <a:bodyPr wrap="none" lIns="91440" tIns="45720" rIns="91440" bIns="45720" rtlCol="0">
            <a:spAutoFit/>
          </a:bodyPr>
          <a:lstStyle/>
          <a:p>
            <a:pPr algn="l" defTabSz="1219200"/>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106" name="Rectangle 7"/>
          <p:cNvSpPr/>
          <p:nvPr/>
        </p:nvSpPr>
        <p:spPr>
          <a:xfrm>
            <a:off x="2005799" y="2131917"/>
            <a:ext cx="3756420" cy="769634"/>
          </a:xfrm>
          <a:prstGeom prst="rect">
            <a:avLst/>
          </a:prstGeom>
        </p:spPr>
        <p:txBody>
          <a:bodyPr wrap="square" lIns="91440" tIns="45720" rIns="91440" bIns="45720">
            <a:spAutoFit/>
          </a:bodyPr>
          <a:lstStyle/>
          <a:p>
            <a:pPr defTabSz="1219200"/>
            <a:r>
              <a:rPr lang="zh-CN" altLang="en-US" sz="1465" dirty="0">
                <a:solidFill>
                  <a:schemeClr val="tx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465" dirty="0">
                <a:solidFill>
                  <a:schemeClr val="tx1"/>
                </a:solidFill>
                <a:latin typeface="微软雅黑" panose="020B0503020204020204" pitchFamily="34" charset="-122"/>
                <a:ea typeface="微软雅黑" panose="020B0503020204020204" pitchFamily="34" charset="-122"/>
              </a:rPr>
              <a:t>200</a:t>
            </a:r>
            <a:r>
              <a:rPr lang="zh-CN" altLang="en-US" sz="1465" dirty="0">
                <a:solidFill>
                  <a:schemeClr val="tx1"/>
                </a:solidFill>
                <a:latin typeface="微软雅黑" panose="020B0503020204020204" pitchFamily="34" charset="-122"/>
                <a:ea typeface="微软雅黑" panose="020B0503020204020204" pitchFamily="34" charset="-122"/>
              </a:rPr>
              <a:t>字以内</a:t>
            </a:r>
          </a:p>
        </p:txBody>
      </p:sp>
      <p:sp>
        <p:nvSpPr>
          <p:cNvPr id="107" name="Oval 10"/>
          <p:cNvSpPr/>
          <p:nvPr/>
        </p:nvSpPr>
        <p:spPr>
          <a:xfrm>
            <a:off x="1019779" y="3265672"/>
            <a:ext cx="923827" cy="923827"/>
          </a:xfrm>
          <a:prstGeom prst="ellipse">
            <a:avLst/>
          </a:prstGeom>
          <a:gradFill>
            <a:gsLst>
              <a:gs pos="0">
                <a:srgbClr val="7B32B2"/>
              </a:gs>
              <a:gs pos="100000">
                <a:srgbClr val="401A5D"/>
              </a:gs>
            </a:gsLst>
            <a:lin ang="18900000" scaled="0"/>
          </a:grad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08" name="TextBox 11"/>
          <p:cNvSpPr txBox="1"/>
          <p:nvPr/>
        </p:nvSpPr>
        <p:spPr>
          <a:xfrm>
            <a:off x="2005800" y="3184124"/>
            <a:ext cx="995680" cy="352425"/>
          </a:xfrm>
          <a:prstGeom prst="rect">
            <a:avLst/>
          </a:prstGeom>
          <a:noFill/>
        </p:spPr>
        <p:txBody>
          <a:bodyPr wrap="none" lIns="91440" tIns="45720" rIns="91440" bIns="45720" rtlCol="0">
            <a:spAutoFit/>
          </a:bodyPr>
          <a:lstStyle/>
          <a:p>
            <a:pPr algn="l" defTabSz="1219200"/>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109" name="Rectangle 12"/>
          <p:cNvSpPr/>
          <p:nvPr/>
        </p:nvSpPr>
        <p:spPr>
          <a:xfrm>
            <a:off x="2005799" y="3439554"/>
            <a:ext cx="3756420" cy="769634"/>
          </a:xfrm>
          <a:prstGeom prst="rect">
            <a:avLst/>
          </a:prstGeom>
        </p:spPr>
        <p:txBody>
          <a:bodyPr wrap="square" lIns="91440" tIns="45720" rIns="91440" bIns="45720">
            <a:spAutoFit/>
          </a:bodyPr>
          <a:lstStyle/>
          <a:p>
            <a:pPr defTabSz="1219200"/>
            <a:r>
              <a:rPr lang="zh-CN" altLang="en-US" sz="1465" dirty="0">
                <a:solidFill>
                  <a:schemeClr val="tx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465" dirty="0">
                <a:solidFill>
                  <a:schemeClr val="tx1"/>
                </a:solidFill>
                <a:latin typeface="微软雅黑" panose="020B0503020204020204" pitchFamily="34" charset="-122"/>
                <a:ea typeface="微软雅黑" panose="020B0503020204020204" pitchFamily="34" charset="-122"/>
              </a:rPr>
              <a:t>200</a:t>
            </a:r>
            <a:r>
              <a:rPr lang="zh-CN" altLang="en-US" sz="1465" dirty="0">
                <a:solidFill>
                  <a:schemeClr val="tx1"/>
                </a:solidFill>
                <a:latin typeface="微软雅黑" panose="020B0503020204020204" pitchFamily="34" charset="-122"/>
                <a:ea typeface="微软雅黑" panose="020B0503020204020204" pitchFamily="34" charset="-122"/>
              </a:rPr>
              <a:t>字以内</a:t>
            </a:r>
          </a:p>
        </p:txBody>
      </p:sp>
      <p:sp>
        <p:nvSpPr>
          <p:cNvPr id="110" name="Oval 13"/>
          <p:cNvSpPr/>
          <p:nvPr/>
        </p:nvSpPr>
        <p:spPr>
          <a:xfrm>
            <a:off x="1019779" y="4572014"/>
            <a:ext cx="923827" cy="923827"/>
          </a:xfrm>
          <a:prstGeom prst="ellipse">
            <a:avLst/>
          </a:prstGeom>
          <a:solidFill>
            <a:srgbClr val="FF1F87"/>
          </a:solid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11" name="TextBox 14"/>
          <p:cNvSpPr txBox="1"/>
          <p:nvPr/>
        </p:nvSpPr>
        <p:spPr>
          <a:xfrm>
            <a:off x="2005800" y="4458045"/>
            <a:ext cx="995680" cy="352425"/>
          </a:xfrm>
          <a:prstGeom prst="rect">
            <a:avLst/>
          </a:prstGeom>
          <a:noFill/>
        </p:spPr>
        <p:txBody>
          <a:bodyPr wrap="none" lIns="91440" tIns="45720" rIns="91440" bIns="45720" rtlCol="0">
            <a:spAutoFit/>
          </a:bodyPr>
          <a:lstStyle/>
          <a:p>
            <a:pPr algn="l" defTabSz="1219200"/>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112" name="Rectangle 15"/>
          <p:cNvSpPr/>
          <p:nvPr/>
        </p:nvSpPr>
        <p:spPr>
          <a:xfrm>
            <a:off x="2005799" y="4745894"/>
            <a:ext cx="3756420" cy="769634"/>
          </a:xfrm>
          <a:prstGeom prst="rect">
            <a:avLst/>
          </a:prstGeom>
        </p:spPr>
        <p:txBody>
          <a:bodyPr wrap="square" lIns="91440" tIns="45720" rIns="91440" bIns="45720">
            <a:spAutoFit/>
          </a:bodyPr>
          <a:lstStyle/>
          <a:p>
            <a:pPr defTabSz="1219200"/>
            <a:r>
              <a:rPr lang="zh-CN" altLang="en-US" sz="1465" dirty="0">
                <a:solidFill>
                  <a:schemeClr val="tx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465" dirty="0">
                <a:solidFill>
                  <a:schemeClr val="tx1"/>
                </a:solidFill>
                <a:latin typeface="微软雅黑" panose="020B0503020204020204" pitchFamily="34" charset="-122"/>
                <a:ea typeface="微软雅黑" panose="020B0503020204020204" pitchFamily="34" charset="-122"/>
              </a:rPr>
              <a:t>200</a:t>
            </a:r>
            <a:r>
              <a:rPr lang="zh-CN" altLang="en-US" sz="1465" dirty="0">
                <a:solidFill>
                  <a:schemeClr val="tx1"/>
                </a:solidFill>
                <a:latin typeface="微软雅黑" panose="020B0503020204020204" pitchFamily="34" charset="-122"/>
                <a:ea typeface="微软雅黑" panose="020B0503020204020204" pitchFamily="34" charset="-122"/>
              </a:rPr>
              <a:t>字以内</a:t>
            </a:r>
          </a:p>
        </p:txBody>
      </p:sp>
      <p:sp>
        <p:nvSpPr>
          <p:cNvPr id="113" name="Oval 16"/>
          <p:cNvSpPr/>
          <p:nvPr/>
        </p:nvSpPr>
        <p:spPr>
          <a:xfrm>
            <a:off x="6546393" y="1958036"/>
            <a:ext cx="923827" cy="923827"/>
          </a:xfrm>
          <a:prstGeom prst="ellipse">
            <a:avLst/>
          </a:prstGeom>
          <a:gradFill>
            <a:gsLst>
              <a:gs pos="0">
                <a:srgbClr val="7B32B2"/>
              </a:gs>
              <a:gs pos="100000">
                <a:srgbClr val="401A5D"/>
              </a:gs>
            </a:gsLst>
            <a:lin ang="18900000" scaled="0"/>
          </a:grad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14" name="TextBox 17"/>
          <p:cNvSpPr txBox="1"/>
          <p:nvPr/>
        </p:nvSpPr>
        <p:spPr>
          <a:xfrm>
            <a:off x="7554209" y="1876486"/>
            <a:ext cx="995680" cy="352425"/>
          </a:xfrm>
          <a:prstGeom prst="rect">
            <a:avLst/>
          </a:prstGeom>
          <a:noFill/>
        </p:spPr>
        <p:txBody>
          <a:bodyPr wrap="none" lIns="91440" tIns="45720" rIns="91440" bIns="45720" rtlCol="0">
            <a:spAutoFit/>
          </a:bodyPr>
          <a:lstStyle/>
          <a:p>
            <a:pPr algn="l" defTabSz="1219200"/>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115" name="Rectangle 18"/>
          <p:cNvSpPr/>
          <p:nvPr/>
        </p:nvSpPr>
        <p:spPr>
          <a:xfrm>
            <a:off x="7554207" y="2131917"/>
            <a:ext cx="3956715" cy="769634"/>
          </a:xfrm>
          <a:prstGeom prst="rect">
            <a:avLst/>
          </a:prstGeom>
        </p:spPr>
        <p:txBody>
          <a:bodyPr wrap="square" lIns="91440" tIns="45720" rIns="91440" bIns="45720">
            <a:spAutoFit/>
          </a:bodyPr>
          <a:lstStyle/>
          <a:p>
            <a:pPr defTabSz="1219200"/>
            <a:r>
              <a:rPr lang="zh-CN" altLang="en-US" sz="1465" dirty="0">
                <a:solidFill>
                  <a:schemeClr val="tx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465" dirty="0">
                <a:solidFill>
                  <a:schemeClr val="tx1"/>
                </a:solidFill>
                <a:latin typeface="微软雅黑" panose="020B0503020204020204" pitchFamily="34" charset="-122"/>
                <a:ea typeface="微软雅黑" panose="020B0503020204020204" pitchFamily="34" charset="-122"/>
              </a:rPr>
              <a:t>200</a:t>
            </a:r>
            <a:r>
              <a:rPr lang="zh-CN" altLang="en-US" sz="1465" dirty="0">
                <a:solidFill>
                  <a:schemeClr val="tx1"/>
                </a:solidFill>
                <a:latin typeface="微软雅黑" panose="020B0503020204020204" pitchFamily="34" charset="-122"/>
                <a:ea typeface="微软雅黑" panose="020B0503020204020204" pitchFamily="34" charset="-122"/>
              </a:rPr>
              <a:t>字以内</a:t>
            </a:r>
          </a:p>
        </p:txBody>
      </p:sp>
      <p:sp>
        <p:nvSpPr>
          <p:cNvPr id="116" name="Oval 19"/>
          <p:cNvSpPr/>
          <p:nvPr/>
        </p:nvSpPr>
        <p:spPr>
          <a:xfrm>
            <a:off x="6568190" y="3265672"/>
            <a:ext cx="923827" cy="923827"/>
          </a:xfrm>
          <a:prstGeom prst="ellipse">
            <a:avLst/>
          </a:prstGeom>
          <a:solidFill>
            <a:srgbClr val="FF1F87"/>
          </a:solid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17" name="TextBox 20"/>
          <p:cNvSpPr txBox="1"/>
          <p:nvPr/>
        </p:nvSpPr>
        <p:spPr>
          <a:xfrm>
            <a:off x="7554209" y="3184124"/>
            <a:ext cx="995680" cy="352425"/>
          </a:xfrm>
          <a:prstGeom prst="rect">
            <a:avLst/>
          </a:prstGeom>
          <a:noFill/>
        </p:spPr>
        <p:txBody>
          <a:bodyPr wrap="none" lIns="91440" tIns="45720" rIns="91440" bIns="45720" rtlCol="0">
            <a:spAutoFit/>
          </a:bodyPr>
          <a:lstStyle/>
          <a:p>
            <a:pPr algn="l" defTabSz="1219200"/>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118" name="Rectangle 21"/>
          <p:cNvSpPr/>
          <p:nvPr/>
        </p:nvSpPr>
        <p:spPr>
          <a:xfrm>
            <a:off x="7554207" y="3439554"/>
            <a:ext cx="3956715" cy="769634"/>
          </a:xfrm>
          <a:prstGeom prst="rect">
            <a:avLst/>
          </a:prstGeom>
        </p:spPr>
        <p:txBody>
          <a:bodyPr wrap="square" lIns="91440" tIns="45720" rIns="91440" bIns="45720">
            <a:spAutoFit/>
          </a:bodyPr>
          <a:lstStyle/>
          <a:p>
            <a:pPr defTabSz="1219200"/>
            <a:r>
              <a:rPr lang="zh-CN" altLang="en-US" sz="1465" dirty="0">
                <a:solidFill>
                  <a:schemeClr val="tx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465" dirty="0">
                <a:solidFill>
                  <a:schemeClr val="tx1"/>
                </a:solidFill>
                <a:latin typeface="微软雅黑" panose="020B0503020204020204" pitchFamily="34" charset="-122"/>
                <a:ea typeface="微软雅黑" panose="020B0503020204020204" pitchFamily="34" charset="-122"/>
              </a:rPr>
              <a:t>200</a:t>
            </a:r>
            <a:r>
              <a:rPr lang="zh-CN" altLang="en-US" sz="1465" dirty="0">
                <a:solidFill>
                  <a:schemeClr val="tx1"/>
                </a:solidFill>
                <a:latin typeface="微软雅黑" panose="020B0503020204020204" pitchFamily="34" charset="-122"/>
                <a:ea typeface="微软雅黑" panose="020B0503020204020204" pitchFamily="34" charset="-122"/>
              </a:rPr>
              <a:t>字以内</a:t>
            </a:r>
          </a:p>
        </p:txBody>
      </p:sp>
      <p:sp>
        <p:nvSpPr>
          <p:cNvPr id="119" name="Oval 22"/>
          <p:cNvSpPr/>
          <p:nvPr/>
        </p:nvSpPr>
        <p:spPr>
          <a:xfrm>
            <a:off x="6568190" y="4572014"/>
            <a:ext cx="923827" cy="923827"/>
          </a:xfrm>
          <a:prstGeom prst="ellipse">
            <a:avLst/>
          </a:prstGeom>
          <a:gradFill>
            <a:gsLst>
              <a:gs pos="0">
                <a:srgbClr val="7B32B2"/>
              </a:gs>
              <a:gs pos="100000">
                <a:srgbClr val="401A5D"/>
              </a:gs>
            </a:gsLst>
            <a:lin ang="18900000" scaled="0"/>
          </a:grad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20" name="TextBox 23"/>
          <p:cNvSpPr txBox="1"/>
          <p:nvPr/>
        </p:nvSpPr>
        <p:spPr>
          <a:xfrm>
            <a:off x="7554209" y="4458045"/>
            <a:ext cx="995680" cy="352425"/>
          </a:xfrm>
          <a:prstGeom prst="rect">
            <a:avLst/>
          </a:prstGeom>
          <a:noFill/>
        </p:spPr>
        <p:txBody>
          <a:bodyPr wrap="none" lIns="91440" tIns="45720" rIns="91440" bIns="45720" rtlCol="0">
            <a:spAutoFit/>
          </a:bodyPr>
          <a:lstStyle/>
          <a:p>
            <a:pPr algn="l" defTabSz="1219200"/>
            <a:r>
              <a:rPr lang="zh-CN" altLang="en-US" sz="1600" b="1" dirty="0">
                <a:solidFill>
                  <a:schemeClr val="tx1"/>
                </a:solidFill>
                <a:latin typeface="微软雅黑" panose="020B0503020204020204" pitchFamily="34" charset="-122"/>
                <a:ea typeface="微软雅黑" panose="020B0503020204020204" pitchFamily="34" charset="-122"/>
              </a:rPr>
              <a:t>添加标题</a:t>
            </a:r>
          </a:p>
        </p:txBody>
      </p:sp>
      <p:sp>
        <p:nvSpPr>
          <p:cNvPr id="121" name="Rectangle 24"/>
          <p:cNvSpPr/>
          <p:nvPr/>
        </p:nvSpPr>
        <p:spPr>
          <a:xfrm>
            <a:off x="7554207" y="4745894"/>
            <a:ext cx="3956715" cy="769634"/>
          </a:xfrm>
          <a:prstGeom prst="rect">
            <a:avLst/>
          </a:prstGeom>
        </p:spPr>
        <p:txBody>
          <a:bodyPr wrap="square" lIns="91440" tIns="45720" rIns="91440" bIns="45720">
            <a:spAutoFit/>
          </a:bodyPr>
          <a:lstStyle/>
          <a:p>
            <a:pPr defTabSz="1219200"/>
            <a:r>
              <a:rPr lang="zh-CN" altLang="en-US" sz="1465" dirty="0">
                <a:solidFill>
                  <a:schemeClr val="tx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465" dirty="0">
                <a:solidFill>
                  <a:schemeClr val="tx1"/>
                </a:solidFill>
                <a:latin typeface="微软雅黑" panose="020B0503020204020204" pitchFamily="34" charset="-122"/>
                <a:ea typeface="微软雅黑" panose="020B0503020204020204" pitchFamily="34" charset="-122"/>
              </a:rPr>
              <a:t>200</a:t>
            </a:r>
            <a:r>
              <a:rPr lang="zh-CN" altLang="en-US" sz="1465" dirty="0">
                <a:solidFill>
                  <a:schemeClr val="tx1"/>
                </a:solidFill>
                <a:latin typeface="微软雅黑" panose="020B0503020204020204" pitchFamily="34" charset="-122"/>
                <a:ea typeface="微软雅黑" panose="020B0503020204020204" pitchFamily="34" charset="-122"/>
              </a:rPr>
              <a:t>字以内</a:t>
            </a:r>
          </a:p>
        </p:txBody>
      </p:sp>
      <p:grpSp>
        <p:nvGrpSpPr>
          <p:cNvPr id="122" name="Group 25"/>
          <p:cNvGrpSpPr/>
          <p:nvPr/>
        </p:nvGrpSpPr>
        <p:grpSpPr>
          <a:xfrm>
            <a:off x="6820715" y="3585126"/>
            <a:ext cx="432364" cy="330459"/>
            <a:chOff x="5516563" y="84138"/>
            <a:chExt cx="1414463" cy="1081087"/>
          </a:xfrm>
          <a:solidFill>
            <a:sysClr val="window" lastClr="FFFFFF"/>
          </a:solidFill>
        </p:grpSpPr>
        <p:sp>
          <p:nvSpPr>
            <p:cNvPr id="12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2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2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26"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27"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28"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29"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grpSp>
      <p:grpSp>
        <p:nvGrpSpPr>
          <p:cNvPr id="130" name="Group 33"/>
          <p:cNvGrpSpPr/>
          <p:nvPr/>
        </p:nvGrpSpPr>
        <p:grpSpPr>
          <a:xfrm>
            <a:off x="1300979" y="4822839"/>
            <a:ext cx="395484" cy="422173"/>
            <a:chOff x="8342313" y="10972800"/>
            <a:chExt cx="1293813" cy="1381125"/>
          </a:xfrm>
          <a:solidFill>
            <a:sysClr val="window" lastClr="FFFFFF"/>
          </a:solidFill>
        </p:grpSpPr>
        <p:sp>
          <p:nvSpPr>
            <p:cNvPr id="131"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32"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33"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grpSp>
      <p:grpSp>
        <p:nvGrpSpPr>
          <p:cNvPr id="134" name="Group 37"/>
          <p:cNvGrpSpPr/>
          <p:nvPr/>
        </p:nvGrpSpPr>
        <p:grpSpPr>
          <a:xfrm>
            <a:off x="1286906" y="2218226"/>
            <a:ext cx="423629" cy="370251"/>
            <a:chOff x="8296275" y="8293096"/>
            <a:chExt cx="1385888" cy="1211261"/>
          </a:xfrm>
          <a:solidFill>
            <a:sysClr val="window" lastClr="FFFFFF"/>
          </a:solidFill>
        </p:grpSpPr>
        <p:sp>
          <p:nvSpPr>
            <p:cNvPr id="135"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36"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grpSp>
      <p:grpSp>
        <p:nvGrpSpPr>
          <p:cNvPr id="137" name="Group 40"/>
          <p:cNvGrpSpPr/>
          <p:nvPr/>
        </p:nvGrpSpPr>
        <p:grpSpPr>
          <a:xfrm>
            <a:off x="6819016" y="2225021"/>
            <a:ext cx="422173" cy="356663"/>
            <a:chOff x="13828713" y="2805113"/>
            <a:chExt cx="1381125" cy="1166812"/>
          </a:xfrm>
          <a:solidFill>
            <a:sysClr val="window" lastClr="FFFFFF"/>
          </a:solidFill>
        </p:grpSpPr>
        <p:sp>
          <p:nvSpPr>
            <p:cNvPr id="138"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39"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40"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grpSp>
      <p:grpSp>
        <p:nvGrpSpPr>
          <p:cNvPr id="141" name="Group 44"/>
          <p:cNvGrpSpPr/>
          <p:nvPr/>
        </p:nvGrpSpPr>
        <p:grpSpPr>
          <a:xfrm>
            <a:off x="6820343" y="4841279"/>
            <a:ext cx="447407" cy="385293"/>
            <a:chOff x="2727325" y="-39687"/>
            <a:chExt cx="1463675" cy="1260475"/>
          </a:xfrm>
          <a:solidFill>
            <a:sysClr val="window" lastClr="FFFFFF"/>
          </a:solidFill>
        </p:grpSpPr>
        <p:sp>
          <p:nvSpPr>
            <p:cNvPr id="142"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43"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grpSp>
      <p:sp>
        <p:nvSpPr>
          <p:cNvPr id="144" name="Freeform 22"/>
          <p:cNvSpPr>
            <a:spLocks noEditPoints="1"/>
          </p:cNvSpPr>
          <p:nvPr/>
        </p:nvSpPr>
        <p:spPr bwMode="auto">
          <a:xfrm>
            <a:off x="1287634" y="3557163"/>
            <a:ext cx="422173" cy="304256"/>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4"/>
                                        </p:tgtEl>
                                        <p:attrNameLst>
                                          <p:attrName>style.visibility</p:attrName>
                                        </p:attrNameLst>
                                      </p:cBhvr>
                                      <p:to>
                                        <p:strVal val="visible"/>
                                      </p:to>
                                    </p:set>
                                    <p:anim calcmode="lin" valueType="num">
                                      <p:cBhvr>
                                        <p:cTn id="19" dur="500" fill="hold"/>
                                        <p:tgtEl>
                                          <p:spTgt spid="134"/>
                                        </p:tgtEl>
                                        <p:attrNameLst>
                                          <p:attrName>ppt_w</p:attrName>
                                        </p:attrNameLst>
                                      </p:cBhvr>
                                      <p:tavLst>
                                        <p:tav tm="0">
                                          <p:val>
                                            <p:fltVal val="0"/>
                                          </p:val>
                                        </p:tav>
                                        <p:tav tm="100000">
                                          <p:val>
                                            <p:strVal val="#ppt_w"/>
                                          </p:val>
                                        </p:tav>
                                      </p:tavLst>
                                    </p:anim>
                                    <p:anim calcmode="lin" valueType="num">
                                      <p:cBhvr>
                                        <p:cTn id="20" dur="500" fill="hold"/>
                                        <p:tgtEl>
                                          <p:spTgt spid="134"/>
                                        </p:tgtEl>
                                        <p:attrNameLst>
                                          <p:attrName>ppt_h</p:attrName>
                                        </p:attrNameLst>
                                      </p:cBhvr>
                                      <p:tavLst>
                                        <p:tav tm="0">
                                          <p:val>
                                            <p:fltVal val="0"/>
                                          </p:val>
                                        </p:tav>
                                        <p:tav tm="100000">
                                          <p:val>
                                            <p:strVal val="#ppt_h"/>
                                          </p:val>
                                        </p:tav>
                                      </p:tavLst>
                                    </p:anim>
                                    <p:animEffect transition="in" filter="fade">
                                      <p:cBhvr>
                                        <p:cTn id="21" dur="500"/>
                                        <p:tgtEl>
                                          <p:spTgt spid="1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wipe(left)">
                                      <p:cBhvr>
                                        <p:cTn id="24" dur="500"/>
                                        <p:tgtEl>
                                          <p:spTgt spid="10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500" fill="hold"/>
                                        <p:tgtEl>
                                          <p:spTgt spid="144"/>
                                        </p:tgtEl>
                                        <p:attrNameLst>
                                          <p:attrName>ppt_w</p:attrName>
                                        </p:attrNameLst>
                                      </p:cBhvr>
                                      <p:tavLst>
                                        <p:tav tm="0">
                                          <p:val>
                                            <p:fltVal val="0"/>
                                          </p:val>
                                        </p:tav>
                                        <p:tav tm="100000">
                                          <p:val>
                                            <p:strVal val="#ppt_w"/>
                                          </p:val>
                                        </p:tav>
                                      </p:tavLst>
                                    </p:anim>
                                    <p:anim calcmode="lin" valueType="num">
                                      <p:cBhvr>
                                        <p:cTn id="36" dur="500" fill="hold"/>
                                        <p:tgtEl>
                                          <p:spTgt spid="144"/>
                                        </p:tgtEl>
                                        <p:attrNameLst>
                                          <p:attrName>ppt_h</p:attrName>
                                        </p:attrNameLst>
                                      </p:cBhvr>
                                      <p:tavLst>
                                        <p:tav tm="0">
                                          <p:val>
                                            <p:fltVal val="0"/>
                                          </p:val>
                                        </p:tav>
                                        <p:tav tm="100000">
                                          <p:val>
                                            <p:strVal val="#ppt_h"/>
                                          </p:val>
                                        </p:tav>
                                      </p:tavLst>
                                    </p:anim>
                                    <p:animEffect transition="in" filter="fade">
                                      <p:cBhvr>
                                        <p:cTn id="37" dur="500"/>
                                        <p:tgtEl>
                                          <p:spTgt spid="14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wipe(left)">
                                      <p:cBhvr>
                                        <p:cTn id="40" dur="500"/>
                                        <p:tgtEl>
                                          <p:spTgt spid="108"/>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09"/>
                                        </p:tgtEl>
                                        <p:attrNameLst>
                                          <p:attrName>style.visibility</p:attrName>
                                        </p:attrNameLst>
                                      </p:cBhvr>
                                      <p:to>
                                        <p:strVal val="visible"/>
                                      </p:to>
                                    </p:set>
                                    <p:animEffect transition="in" filter="fade">
                                      <p:cBhvr>
                                        <p:cTn id="44" dur="500"/>
                                        <p:tgtEl>
                                          <p:spTgt spid="109"/>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10"/>
                                        </p:tgtEl>
                                        <p:attrNameLst>
                                          <p:attrName>style.visibility</p:attrName>
                                        </p:attrNameLst>
                                      </p:cBhvr>
                                      <p:to>
                                        <p:strVal val="visible"/>
                                      </p:to>
                                    </p:set>
                                    <p:animEffect transition="in" filter="fade">
                                      <p:cBhvr>
                                        <p:cTn id="48" dur="500"/>
                                        <p:tgtEl>
                                          <p:spTgt spid="110"/>
                                        </p:tgtEl>
                                      </p:cBhvr>
                                    </p:animEffect>
                                  </p:childTnLst>
                                </p:cTn>
                              </p:par>
                              <p:par>
                                <p:cTn id="49" presetID="53" presetClass="entr" presetSubtype="16" fill="hold" nodeType="withEffect">
                                  <p:stCondLst>
                                    <p:cond delay="0"/>
                                  </p:stCondLst>
                                  <p:childTnLst>
                                    <p:set>
                                      <p:cBhvr>
                                        <p:cTn id="50" dur="1" fill="hold">
                                          <p:stCondLst>
                                            <p:cond delay="0"/>
                                          </p:stCondLst>
                                        </p:cTn>
                                        <p:tgtEl>
                                          <p:spTgt spid="130"/>
                                        </p:tgtEl>
                                        <p:attrNameLst>
                                          <p:attrName>style.visibility</p:attrName>
                                        </p:attrNameLst>
                                      </p:cBhvr>
                                      <p:to>
                                        <p:strVal val="visible"/>
                                      </p:to>
                                    </p:set>
                                    <p:anim calcmode="lin" valueType="num">
                                      <p:cBhvr>
                                        <p:cTn id="51" dur="500" fill="hold"/>
                                        <p:tgtEl>
                                          <p:spTgt spid="130"/>
                                        </p:tgtEl>
                                        <p:attrNameLst>
                                          <p:attrName>ppt_w</p:attrName>
                                        </p:attrNameLst>
                                      </p:cBhvr>
                                      <p:tavLst>
                                        <p:tav tm="0">
                                          <p:val>
                                            <p:fltVal val="0"/>
                                          </p:val>
                                        </p:tav>
                                        <p:tav tm="100000">
                                          <p:val>
                                            <p:strVal val="#ppt_w"/>
                                          </p:val>
                                        </p:tav>
                                      </p:tavLst>
                                    </p:anim>
                                    <p:anim calcmode="lin" valueType="num">
                                      <p:cBhvr>
                                        <p:cTn id="52" dur="500" fill="hold"/>
                                        <p:tgtEl>
                                          <p:spTgt spid="130"/>
                                        </p:tgtEl>
                                        <p:attrNameLst>
                                          <p:attrName>ppt_h</p:attrName>
                                        </p:attrNameLst>
                                      </p:cBhvr>
                                      <p:tavLst>
                                        <p:tav tm="0">
                                          <p:val>
                                            <p:fltVal val="0"/>
                                          </p:val>
                                        </p:tav>
                                        <p:tav tm="100000">
                                          <p:val>
                                            <p:strVal val="#ppt_h"/>
                                          </p:val>
                                        </p:tav>
                                      </p:tavLst>
                                    </p:anim>
                                    <p:animEffect transition="in" filter="fade">
                                      <p:cBhvr>
                                        <p:cTn id="53" dur="500"/>
                                        <p:tgtEl>
                                          <p:spTgt spid="13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wipe(left)">
                                      <p:cBhvr>
                                        <p:cTn id="56" dur="500"/>
                                        <p:tgtEl>
                                          <p:spTgt spid="111"/>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fade">
                                      <p:cBhvr>
                                        <p:cTn id="64" dur="500"/>
                                        <p:tgtEl>
                                          <p:spTgt spid="113"/>
                                        </p:tgtEl>
                                      </p:cBhvr>
                                    </p:animEffect>
                                  </p:childTnLst>
                                </p:cTn>
                              </p:par>
                              <p:par>
                                <p:cTn id="65" presetID="53" presetClass="entr" presetSubtype="16" fill="hold" nodeType="withEffect">
                                  <p:stCondLst>
                                    <p:cond delay="0"/>
                                  </p:stCondLst>
                                  <p:childTnLst>
                                    <p:set>
                                      <p:cBhvr>
                                        <p:cTn id="66" dur="1" fill="hold">
                                          <p:stCondLst>
                                            <p:cond delay="0"/>
                                          </p:stCondLst>
                                        </p:cTn>
                                        <p:tgtEl>
                                          <p:spTgt spid="137"/>
                                        </p:tgtEl>
                                        <p:attrNameLst>
                                          <p:attrName>style.visibility</p:attrName>
                                        </p:attrNameLst>
                                      </p:cBhvr>
                                      <p:to>
                                        <p:strVal val="visible"/>
                                      </p:to>
                                    </p:set>
                                    <p:anim calcmode="lin" valueType="num">
                                      <p:cBhvr>
                                        <p:cTn id="67" dur="500" fill="hold"/>
                                        <p:tgtEl>
                                          <p:spTgt spid="137"/>
                                        </p:tgtEl>
                                        <p:attrNameLst>
                                          <p:attrName>ppt_w</p:attrName>
                                        </p:attrNameLst>
                                      </p:cBhvr>
                                      <p:tavLst>
                                        <p:tav tm="0">
                                          <p:val>
                                            <p:fltVal val="0"/>
                                          </p:val>
                                        </p:tav>
                                        <p:tav tm="100000">
                                          <p:val>
                                            <p:strVal val="#ppt_w"/>
                                          </p:val>
                                        </p:tav>
                                      </p:tavLst>
                                    </p:anim>
                                    <p:anim calcmode="lin" valueType="num">
                                      <p:cBhvr>
                                        <p:cTn id="68" dur="500" fill="hold"/>
                                        <p:tgtEl>
                                          <p:spTgt spid="137"/>
                                        </p:tgtEl>
                                        <p:attrNameLst>
                                          <p:attrName>ppt_h</p:attrName>
                                        </p:attrNameLst>
                                      </p:cBhvr>
                                      <p:tavLst>
                                        <p:tav tm="0">
                                          <p:val>
                                            <p:fltVal val="0"/>
                                          </p:val>
                                        </p:tav>
                                        <p:tav tm="100000">
                                          <p:val>
                                            <p:strVal val="#ppt_h"/>
                                          </p:val>
                                        </p:tav>
                                      </p:tavLst>
                                    </p:anim>
                                    <p:animEffect transition="in" filter="fade">
                                      <p:cBhvr>
                                        <p:cTn id="69" dur="500"/>
                                        <p:tgtEl>
                                          <p:spTgt spid="13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wipe(left)">
                                      <p:cBhvr>
                                        <p:cTn id="72" dur="500"/>
                                        <p:tgtEl>
                                          <p:spTgt spid="114"/>
                                        </p:tgtEl>
                                      </p:cBhvr>
                                    </p:animEffect>
                                  </p:childTnLst>
                                </p:cTn>
                              </p:par>
                            </p:childTnLst>
                          </p:cTn>
                        </p:par>
                        <p:par>
                          <p:cTn id="73" fill="hold">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115"/>
                                        </p:tgtEl>
                                        <p:attrNameLst>
                                          <p:attrName>style.visibility</p:attrName>
                                        </p:attrNameLst>
                                      </p:cBhvr>
                                      <p:to>
                                        <p:strVal val="visible"/>
                                      </p:to>
                                    </p:set>
                                    <p:animEffect transition="in" filter="fade">
                                      <p:cBhvr>
                                        <p:cTn id="76" dur="500"/>
                                        <p:tgtEl>
                                          <p:spTgt spid="115"/>
                                        </p:tgtEl>
                                      </p:cBhvr>
                                    </p:animEffect>
                                  </p:childTnLst>
                                </p:cTn>
                              </p:par>
                            </p:childTnLst>
                          </p:cTn>
                        </p:par>
                        <p:par>
                          <p:cTn id="77" fill="hold">
                            <p:stCondLst>
                              <p:cond delay="5500"/>
                            </p:stCondLst>
                            <p:childTnLst>
                              <p:par>
                                <p:cTn id="78" presetID="10" presetClass="entr" presetSubtype="0" fill="hold" grpId="0" nodeType="after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fade">
                                      <p:cBhvr>
                                        <p:cTn id="80" dur="500"/>
                                        <p:tgtEl>
                                          <p:spTgt spid="116"/>
                                        </p:tgtEl>
                                      </p:cBhvr>
                                    </p:animEffect>
                                  </p:childTnLst>
                                </p:cTn>
                              </p:par>
                              <p:par>
                                <p:cTn id="81" presetID="53" presetClass="entr" presetSubtype="16" fill="hold" nodeType="withEffect">
                                  <p:stCondLst>
                                    <p:cond delay="0"/>
                                  </p:stCondLst>
                                  <p:childTnLst>
                                    <p:set>
                                      <p:cBhvr>
                                        <p:cTn id="82" dur="1" fill="hold">
                                          <p:stCondLst>
                                            <p:cond delay="0"/>
                                          </p:stCondLst>
                                        </p:cTn>
                                        <p:tgtEl>
                                          <p:spTgt spid="122"/>
                                        </p:tgtEl>
                                        <p:attrNameLst>
                                          <p:attrName>style.visibility</p:attrName>
                                        </p:attrNameLst>
                                      </p:cBhvr>
                                      <p:to>
                                        <p:strVal val="visible"/>
                                      </p:to>
                                    </p:set>
                                    <p:anim calcmode="lin" valueType="num">
                                      <p:cBhvr>
                                        <p:cTn id="83" dur="500" fill="hold"/>
                                        <p:tgtEl>
                                          <p:spTgt spid="122"/>
                                        </p:tgtEl>
                                        <p:attrNameLst>
                                          <p:attrName>ppt_w</p:attrName>
                                        </p:attrNameLst>
                                      </p:cBhvr>
                                      <p:tavLst>
                                        <p:tav tm="0">
                                          <p:val>
                                            <p:fltVal val="0"/>
                                          </p:val>
                                        </p:tav>
                                        <p:tav tm="100000">
                                          <p:val>
                                            <p:strVal val="#ppt_w"/>
                                          </p:val>
                                        </p:tav>
                                      </p:tavLst>
                                    </p:anim>
                                    <p:anim calcmode="lin" valueType="num">
                                      <p:cBhvr>
                                        <p:cTn id="84" dur="500" fill="hold"/>
                                        <p:tgtEl>
                                          <p:spTgt spid="122"/>
                                        </p:tgtEl>
                                        <p:attrNameLst>
                                          <p:attrName>ppt_h</p:attrName>
                                        </p:attrNameLst>
                                      </p:cBhvr>
                                      <p:tavLst>
                                        <p:tav tm="0">
                                          <p:val>
                                            <p:fltVal val="0"/>
                                          </p:val>
                                        </p:tav>
                                        <p:tav tm="100000">
                                          <p:val>
                                            <p:strVal val="#ppt_h"/>
                                          </p:val>
                                        </p:tav>
                                      </p:tavLst>
                                    </p:anim>
                                    <p:animEffect transition="in" filter="fade">
                                      <p:cBhvr>
                                        <p:cTn id="85" dur="500"/>
                                        <p:tgtEl>
                                          <p:spTgt spid="12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17"/>
                                        </p:tgtEl>
                                        <p:attrNameLst>
                                          <p:attrName>style.visibility</p:attrName>
                                        </p:attrNameLst>
                                      </p:cBhvr>
                                      <p:to>
                                        <p:strVal val="visible"/>
                                      </p:to>
                                    </p:set>
                                    <p:animEffect transition="in" filter="wipe(left)">
                                      <p:cBhvr>
                                        <p:cTn id="88" dur="500"/>
                                        <p:tgtEl>
                                          <p:spTgt spid="117"/>
                                        </p:tgtEl>
                                      </p:cBhvr>
                                    </p:animEffect>
                                  </p:childTnLst>
                                </p:cTn>
                              </p:par>
                            </p:childTnLst>
                          </p:cTn>
                        </p:par>
                        <p:par>
                          <p:cTn id="89" fill="hold">
                            <p:stCondLst>
                              <p:cond delay="6000"/>
                            </p:stCondLst>
                            <p:childTnLst>
                              <p:par>
                                <p:cTn id="90" presetID="10" presetClass="entr" presetSubtype="0" fill="hold" grpId="0" nodeType="afterEffect">
                                  <p:stCondLst>
                                    <p:cond delay="0"/>
                                  </p:stCondLst>
                                  <p:childTnLst>
                                    <p:set>
                                      <p:cBhvr>
                                        <p:cTn id="91" dur="1" fill="hold">
                                          <p:stCondLst>
                                            <p:cond delay="0"/>
                                          </p:stCondLst>
                                        </p:cTn>
                                        <p:tgtEl>
                                          <p:spTgt spid="118"/>
                                        </p:tgtEl>
                                        <p:attrNameLst>
                                          <p:attrName>style.visibility</p:attrName>
                                        </p:attrNameLst>
                                      </p:cBhvr>
                                      <p:to>
                                        <p:strVal val="visible"/>
                                      </p:to>
                                    </p:set>
                                    <p:animEffect transition="in" filter="fade">
                                      <p:cBhvr>
                                        <p:cTn id="92" dur="500"/>
                                        <p:tgtEl>
                                          <p:spTgt spid="118"/>
                                        </p:tgtEl>
                                      </p:cBhvr>
                                    </p:animEffect>
                                  </p:childTnLst>
                                </p:cTn>
                              </p:par>
                            </p:childTnLst>
                          </p:cTn>
                        </p:par>
                        <p:par>
                          <p:cTn id="93" fill="hold">
                            <p:stCondLst>
                              <p:cond delay="6500"/>
                            </p:stCondLst>
                            <p:childTnLst>
                              <p:par>
                                <p:cTn id="94" presetID="10" presetClass="entr" presetSubtype="0" fill="hold" grpId="0" nodeType="after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500"/>
                                        <p:tgtEl>
                                          <p:spTgt spid="119"/>
                                        </p:tgtEl>
                                      </p:cBhvr>
                                    </p:animEffect>
                                  </p:childTnLst>
                                </p:cTn>
                              </p:par>
                              <p:par>
                                <p:cTn id="97" presetID="53" presetClass="entr" presetSubtype="16" fill="hold" nodeType="withEffect">
                                  <p:stCondLst>
                                    <p:cond delay="0"/>
                                  </p:stCondLst>
                                  <p:childTnLst>
                                    <p:set>
                                      <p:cBhvr>
                                        <p:cTn id="98" dur="1" fill="hold">
                                          <p:stCondLst>
                                            <p:cond delay="0"/>
                                          </p:stCondLst>
                                        </p:cTn>
                                        <p:tgtEl>
                                          <p:spTgt spid="141"/>
                                        </p:tgtEl>
                                        <p:attrNameLst>
                                          <p:attrName>style.visibility</p:attrName>
                                        </p:attrNameLst>
                                      </p:cBhvr>
                                      <p:to>
                                        <p:strVal val="visible"/>
                                      </p:to>
                                    </p:set>
                                    <p:anim calcmode="lin" valueType="num">
                                      <p:cBhvr>
                                        <p:cTn id="99" dur="500" fill="hold"/>
                                        <p:tgtEl>
                                          <p:spTgt spid="141"/>
                                        </p:tgtEl>
                                        <p:attrNameLst>
                                          <p:attrName>ppt_w</p:attrName>
                                        </p:attrNameLst>
                                      </p:cBhvr>
                                      <p:tavLst>
                                        <p:tav tm="0">
                                          <p:val>
                                            <p:fltVal val="0"/>
                                          </p:val>
                                        </p:tav>
                                        <p:tav tm="100000">
                                          <p:val>
                                            <p:strVal val="#ppt_w"/>
                                          </p:val>
                                        </p:tav>
                                      </p:tavLst>
                                    </p:anim>
                                    <p:anim calcmode="lin" valueType="num">
                                      <p:cBhvr>
                                        <p:cTn id="100" dur="500" fill="hold"/>
                                        <p:tgtEl>
                                          <p:spTgt spid="141"/>
                                        </p:tgtEl>
                                        <p:attrNameLst>
                                          <p:attrName>ppt_h</p:attrName>
                                        </p:attrNameLst>
                                      </p:cBhvr>
                                      <p:tavLst>
                                        <p:tav tm="0">
                                          <p:val>
                                            <p:fltVal val="0"/>
                                          </p:val>
                                        </p:tav>
                                        <p:tav tm="100000">
                                          <p:val>
                                            <p:strVal val="#ppt_h"/>
                                          </p:val>
                                        </p:tav>
                                      </p:tavLst>
                                    </p:anim>
                                    <p:animEffect transition="in" filter="fade">
                                      <p:cBhvr>
                                        <p:cTn id="101" dur="500"/>
                                        <p:tgtEl>
                                          <p:spTgt spid="141"/>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20"/>
                                        </p:tgtEl>
                                        <p:attrNameLst>
                                          <p:attrName>style.visibility</p:attrName>
                                        </p:attrNameLst>
                                      </p:cBhvr>
                                      <p:to>
                                        <p:strVal val="visible"/>
                                      </p:to>
                                    </p:set>
                                    <p:animEffect transition="in" filter="wipe(left)">
                                      <p:cBhvr>
                                        <p:cTn id="104" dur="500"/>
                                        <p:tgtEl>
                                          <p:spTgt spid="120"/>
                                        </p:tgtEl>
                                      </p:cBhvr>
                                    </p:animEffect>
                                  </p:childTnLst>
                                </p:cTn>
                              </p:par>
                            </p:childTnLst>
                          </p:cTn>
                        </p:par>
                        <p:par>
                          <p:cTn id="105" fill="hold">
                            <p:stCondLst>
                              <p:cond delay="7000"/>
                            </p:stCondLst>
                            <p:childTnLst>
                              <p:par>
                                <p:cTn id="106" presetID="10" presetClass="entr" presetSubtype="0" fill="hold" grpId="0" nodeType="afterEffect">
                                  <p:stCondLst>
                                    <p:cond delay="0"/>
                                  </p:stCondLst>
                                  <p:childTnLst>
                                    <p:set>
                                      <p:cBhvr>
                                        <p:cTn id="107" dur="1" fill="hold">
                                          <p:stCondLst>
                                            <p:cond delay="0"/>
                                          </p:stCondLst>
                                        </p:cTn>
                                        <p:tgtEl>
                                          <p:spTgt spid="121"/>
                                        </p:tgtEl>
                                        <p:attrNameLst>
                                          <p:attrName>style.visibility</p:attrName>
                                        </p:attrNameLst>
                                      </p:cBhvr>
                                      <p:to>
                                        <p:strVal val="visible"/>
                                      </p:to>
                                    </p:set>
                                    <p:animEffect transition="in" filter="fade">
                                      <p:cBhvr>
                                        <p:cTn id="10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104" grpId="0" bldLvl="0" animBg="1"/>
      <p:bldP spid="105" grpId="0"/>
      <p:bldP spid="106" grpId="0"/>
      <p:bldP spid="107" grpId="0" bldLvl="0" animBg="1"/>
      <p:bldP spid="108" grpId="0"/>
      <p:bldP spid="109" grpId="0"/>
      <p:bldP spid="110" grpId="0" bldLvl="0" animBg="1"/>
      <p:bldP spid="111" grpId="0"/>
      <p:bldP spid="112" grpId="0"/>
      <p:bldP spid="113" grpId="0" bldLvl="0" animBg="1"/>
      <p:bldP spid="114" grpId="0"/>
      <p:bldP spid="115" grpId="0"/>
      <p:bldP spid="116" grpId="0" bldLvl="0" animBg="1"/>
      <p:bldP spid="117" grpId="0"/>
      <p:bldP spid="118" grpId="0"/>
      <p:bldP spid="119" grpId="0" bldLvl="0" animBg="1"/>
      <p:bldP spid="120" grpId="0"/>
      <p:bldP spid="121" grpId="0"/>
      <p:bldP spid="14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sp>
        <p:nvSpPr>
          <p:cNvPr id="23" name="矩形 4"/>
          <p:cNvSpPr/>
          <p:nvPr/>
        </p:nvSpPr>
        <p:spPr>
          <a:xfrm>
            <a:off x="4515616" y="2570584"/>
            <a:ext cx="3162357" cy="1454475"/>
          </a:xfrm>
          <a:custGeom>
            <a:avLst/>
            <a:gdLst/>
            <a:ahLst/>
            <a:cxnLst/>
            <a:rect l="l" t="t" r="r" b="b"/>
            <a:pathLst>
              <a:path w="1578818" h="726152">
                <a:moveTo>
                  <a:pt x="793082" y="70"/>
                </a:moveTo>
                <a:cubicBezTo>
                  <a:pt x="1089195" y="3395"/>
                  <a:pt x="1371850" y="124260"/>
                  <a:pt x="1578818" y="336058"/>
                </a:cubicBezTo>
                <a:lnTo>
                  <a:pt x="1179621" y="726152"/>
                </a:lnTo>
                <a:cubicBezTo>
                  <a:pt x="1076153" y="620270"/>
                  <a:pt x="934849" y="559847"/>
                  <a:pt x="786816" y="558185"/>
                </a:cubicBezTo>
                <a:cubicBezTo>
                  <a:pt x="638783" y="556523"/>
                  <a:pt x="496157" y="613758"/>
                  <a:pt x="390338" y="717290"/>
                </a:cubicBezTo>
                <a:lnTo>
                  <a:pt x="0" y="318331"/>
                </a:lnTo>
                <a:cubicBezTo>
                  <a:pt x="211672" y="111234"/>
                  <a:pt x="496968" y="-3255"/>
                  <a:pt x="793082" y="70"/>
                </a:cubicBezTo>
                <a:close/>
              </a:path>
            </a:pathLst>
          </a:custGeom>
          <a:gradFill>
            <a:gsLst>
              <a:gs pos="0">
                <a:srgbClr val="7B32B2"/>
              </a:gs>
              <a:gs pos="100000">
                <a:srgbClr val="401A5D"/>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4" name="矩形 4"/>
          <p:cNvSpPr/>
          <p:nvPr/>
        </p:nvSpPr>
        <p:spPr>
          <a:xfrm flipV="1">
            <a:off x="1919452" y="3420365"/>
            <a:ext cx="3162357" cy="1454475"/>
          </a:xfrm>
          <a:custGeom>
            <a:avLst/>
            <a:gdLst/>
            <a:ahLst/>
            <a:cxnLst/>
            <a:rect l="l" t="t" r="r" b="b"/>
            <a:pathLst>
              <a:path w="1578818" h="726152">
                <a:moveTo>
                  <a:pt x="793082" y="70"/>
                </a:moveTo>
                <a:cubicBezTo>
                  <a:pt x="1089195" y="3395"/>
                  <a:pt x="1371850" y="124260"/>
                  <a:pt x="1578818" y="336058"/>
                </a:cubicBezTo>
                <a:lnTo>
                  <a:pt x="1179621" y="726152"/>
                </a:lnTo>
                <a:cubicBezTo>
                  <a:pt x="1076153" y="620270"/>
                  <a:pt x="934849" y="559847"/>
                  <a:pt x="786816" y="558185"/>
                </a:cubicBezTo>
                <a:cubicBezTo>
                  <a:pt x="638783" y="556523"/>
                  <a:pt x="496157" y="613758"/>
                  <a:pt x="390338" y="717290"/>
                </a:cubicBezTo>
                <a:lnTo>
                  <a:pt x="0" y="318331"/>
                </a:lnTo>
                <a:cubicBezTo>
                  <a:pt x="211672" y="111234"/>
                  <a:pt x="496968" y="-3255"/>
                  <a:pt x="793082" y="70"/>
                </a:cubicBezTo>
                <a:close/>
              </a:path>
            </a:pathLst>
          </a:custGeom>
          <a:solidFill>
            <a:srgbClr val="FF1F87"/>
          </a:soli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25" name="矩形 4"/>
          <p:cNvSpPr/>
          <p:nvPr/>
        </p:nvSpPr>
        <p:spPr>
          <a:xfrm flipV="1">
            <a:off x="7111780" y="3420365"/>
            <a:ext cx="3162357" cy="1454475"/>
          </a:xfrm>
          <a:custGeom>
            <a:avLst/>
            <a:gdLst/>
            <a:ahLst/>
            <a:cxnLst/>
            <a:rect l="l" t="t" r="r" b="b"/>
            <a:pathLst>
              <a:path w="1578818" h="726152">
                <a:moveTo>
                  <a:pt x="793082" y="70"/>
                </a:moveTo>
                <a:cubicBezTo>
                  <a:pt x="1089195" y="3395"/>
                  <a:pt x="1371850" y="124260"/>
                  <a:pt x="1578818" y="336058"/>
                </a:cubicBezTo>
                <a:lnTo>
                  <a:pt x="1179621" y="726152"/>
                </a:lnTo>
                <a:cubicBezTo>
                  <a:pt x="1076153" y="620270"/>
                  <a:pt x="934849" y="559847"/>
                  <a:pt x="786816" y="558185"/>
                </a:cubicBezTo>
                <a:cubicBezTo>
                  <a:pt x="638783" y="556523"/>
                  <a:pt x="496157" y="613758"/>
                  <a:pt x="390338" y="717290"/>
                </a:cubicBezTo>
                <a:lnTo>
                  <a:pt x="0" y="318331"/>
                </a:lnTo>
                <a:cubicBezTo>
                  <a:pt x="211672" y="111234"/>
                  <a:pt x="496968" y="-3255"/>
                  <a:pt x="793082" y="70"/>
                </a:cubicBezTo>
                <a:close/>
              </a:path>
            </a:pathLst>
          </a:custGeom>
          <a:solidFill>
            <a:srgbClr val="FF1F87"/>
          </a:soli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6" name="TextBox 45"/>
          <p:cNvSpPr txBox="1"/>
          <p:nvPr/>
        </p:nvSpPr>
        <p:spPr>
          <a:xfrm>
            <a:off x="4368602" y="4618679"/>
            <a:ext cx="3456384" cy="1118127"/>
          </a:xfrm>
          <a:prstGeom prst="rect">
            <a:avLst/>
          </a:prstGeom>
          <a:noFill/>
        </p:spPr>
        <p:txBody>
          <a:bodyPr wrap="square" rtlCol="0">
            <a:spAutoFit/>
          </a:bodyPr>
          <a:lstStyle/>
          <a:p>
            <a:pPr algn="ctr" defTabSz="1218565" fontAlgn="auto">
              <a:spcBef>
                <a:spcPts val="0"/>
              </a:spcBef>
              <a:spcAft>
                <a:spcPts val="0"/>
              </a:spcAft>
              <a:defRPr/>
            </a:pPr>
            <a:r>
              <a:rPr lang="zh-CN" altLang="en-US" sz="2135" b="1" kern="0" dirty="0">
                <a:solidFill>
                  <a:srgbClr val="8D2963"/>
                </a:solidFill>
                <a:latin typeface="微软雅黑" panose="020B0503020204020204" pitchFamily="34" charset="-122"/>
                <a:ea typeface="微软雅黑" panose="020B0503020204020204" pitchFamily="34" charset="-122"/>
              </a:rPr>
              <a:t>单击添加标题</a:t>
            </a:r>
            <a:endParaRPr lang="en-US" altLang="zh-CN" sz="2135" b="1" kern="0" dirty="0">
              <a:solidFill>
                <a:srgbClr val="8D2963"/>
              </a:solidFill>
              <a:latin typeface="微软雅黑" panose="020B0503020204020204" pitchFamily="34" charset="-122"/>
              <a:ea typeface="微软雅黑" panose="020B0503020204020204" pitchFamily="34" charset="-122"/>
            </a:endParaRPr>
          </a:p>
          <a:p>
            <a:pPr algn="ctr" defTabSz="1218565" fontAlgn="auto">
              <a:spcBef>
                <a:spcPts val="0"/>
              </a:spcBef>
              <a:spcAft>
                <a:spcPts val="0"/>
              </a:spcAft>
              <a:defRPr/>
            </a:pPr>
            <a:br>
              <a:rPr lang="en-US" altLang="zh-CN" sz="935" kern="0" dirty="0">
                <a:solidFill>
                  <a:srgbClr val="E65027"/>
                </a:solidFill>
                <a:latin typeface="微软雅黑" panose="020B0503020204020204" pitchFamily="34" charset="-122"/>
                <a:ea typeface="微软雅黑" panose="020B0503020204020204" pitchFamily="34" charset="-122"/>
              </a:rPr>
            </a:b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在此处添加详细描述文本，尽量与标题文本</a:t>
            </a:r>
            <a:endParaRPr lang="en-US" altLang="zh-CN" sz="12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gn="ctr" defTabSz="1218565" fontAlgn="auto">
              <a:spcBef>
                <a:spcPts val="0"/>
              </a:spcBef>
              <a:spcAft>
                <a:spcPts val="0"/>
              </a:spcAft>
              <a:defRPr/>
            </a:pP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语言风格相符合，语言描述尽</a:t>
            </a:r>
            <a:endParaRPr lang="en-US" altLang="zh-CN" sz="12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gn="ctr" defTabSz="1218565" fontAlgn="auto">
              <a:spcBef>
                <a:spcPts val="0"/>
              </a:spcBef>
              <a:spcAft>
                <a:spcPts val="0"/>
              </a:spcAft>
              <a:defRPr/>
            </a:pP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量简洁生动，尽可能概括出段落内容。</a:t>
            </a:r>
            <a:endParaRPr lang="en-US" altLang="zh-CN" sz="12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7" name="TextBox 46"/>
          <p:cNvSpPr txBox="1"/>
          <p:nvPr/>
        </p:nvSpPr>
        <p:spPr>
          <a:xfrm>
            <a:off x="1768562" y="1892830"/>
            <a:ext cx="3464136" cy="1118127"/>
          </a:xfrm>
          <a:prstGeom prst="rect">
            <a:avLst/>
          </a:prstGeom>
          <a:noFill/>
        </p:spPr>
        <p:txBody>
          <a:bodyPr wrap="square" rtlCol="0">
            <a:spAutoFit/>
          </a:bodyPr>
          <a:lstStyle/>
          <a:p>
            <a:pPr algn="ctr" defTabSz="1218565" fontAlgn="auto">
              <a:spcBef>
                <a:spcPts val="0"/>
              </a:spcBef>
              <a:spcAft>
                <a:spcPts val="0"/>
              </a:spcAft>
              <a:defRPr/>
            </a:pPr>
            <a:r>
              <a:rPr lang="zh-CN" altLang="en-US" sz="2135" b="1" kern="0" dirty="0">
                <a:solidFill>
                  <a:srgbClr val="FF1F87"/>
                </a:solidFill>
                <a:latin typeface="微软雅黑" panose="020B0503020204020204" pitchFamily="34" charset="-122"/>
                <a:ea typeface="微软雅黑" panose="020B0503020204020204" pitchFamily="34" charset="-122"/>
              </a:rPr>
              <a:t>单击添加标题</a:t>
            </a:r>
            <a:endParaRPr lang="en-US" altLang="zh-CN" sz="2135" b="1" kern="0" dirty="0">
              <a:solidFill>
                <a:srgbClr val="FF1F87"/>
              </a:solidFill>
              <a:latin typeface="微软雅黑" panose="020B0503020204020204" pitchFamily="34" charset="-122"/>
              <a:ea typeface="微软雅黑" panose="020B0503020204020204" pitchFamily="34" charset="-122"/>
            </a:endParaRPr>
          </a:p>
          <a:p>
            <a:pPr algn="ctr" defTabSz="1218565" fontAlgn="auto">
              <a:spcBef>
                <a:spcPts val="0"/>
              </a:spcBef>
              <a:spcAft>
                <a:spcPts val="0"/>
              </a:spcAft>
              <a:defRPr/>
            </a:pPr>
            <a:br>
              <a:rPr lang="en-US" altLang="zh-CN" sz="935" kern="0" dirty="0">
                <a:solidFill>
                  <a:srgbClr val="E65027"/>
                </a:solidFill>
                <a:latin typeface="微软雅黑" panose="020B0503020204020204" pitchFamily="34" charset="-122"/>
                <a:ea typeface="微软雅黑" panose="020B0503020204020204" pitchFamily="34" charset="-122"/>
              </a:rPr>
            </a:b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在此处添加详细描述文本，尽量与标题文本</a:t>
            </a:r>
            <a:endParaRPr lang="en-US" altLang="zh-CN" sz="12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gn="ctr" defTabSz="1218565" fontAlgn="auto">
              <a:spcBef>
                <a:spcPts val="0"/>
              </a:spcBef>
              <a:spcAft>
                <a:spcPts val="0"/>
              </a:spcAft>
              <a:defRPr/>
            </a:pP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语言风格相符合，语言描述尽</a:t>
            </a:r>
            <a:endParaRPr lang="en-US" altLang="zh-CN" sz="12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gn="ctr" defTabSz="1218565" fontAlgn="auto">
              <a:spcBef>
                <a:spcPts val="0"/>
              </a:spcBef>
              <a:spcAft>
                <a:spcPts val="0"/>
              </a:spcAft>
              <a:defRPr/>
            </a:pP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量简洁生动，尽可能概括出段落内容。</a:t>
            </a:r>
            <a:endParaRPr lang="en-US" altLang="zh-CN" sz="12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8" name="TextBox 47"/>
          <p:cNvSpPr txBox="1"/>
          <p:nvPr/>
        </p:nvSpPr>
        <p:spPr>
          <a:xfrm>
            <a:off x="7111780" y="1892830"/>
            <a:ext cx="3162357" cy="1118127"/>
          </a:xfrm>
          <a:prstGeom prst="rect">
            <a:avLst/>
          </a:prstGeom>
          <a:noFill/>
        </p:spPr>
        <p:txBody>
          <a:bodyPr wrap="square" rtlCol="0">
            <a:spAutoFit/>
          </a:bodyPr>
          <a:lstStyle/>
          <a:p>
            <a:pPr algn="ctr" defTabSz="1218565" fontAlgn="auto">
              <a:spcBef>
                <a:spcPts val="0"/>
              </a:spcBef>
              <a:spcAft>
                <a:spcPts val="0"/>
              </a:spcAft>
              <a:defRPr/>
            </a:pPr>
            <a:r>
              <a:rPr lang="zh-CN" altLang="en-US" sz="2135" b="1" kern="0" dirty="0">
                <a:solidFill>
                  <a:srgbClr val="FF1F87"/>
                </a:solidFill>
                <a:latin typeface="微软雅黑" panose="020B0503020204020204" pitchFamily="34" charset="-122"/>
                <a:ea typeface="微软雅黑" panose="020B0503020204020204" pitchFamily="34" charset="-122"/>
              </a:rPr>
              <a:t>单击添加标题</a:t>
            </a:r>
            <a:endParaRPr lang="en-US" altLang="zh-CN" sz="2135" b="1" kern="0" dirty="0">
              <a:solidFill>
                <a:srgbClr val="FF1F87"/>
              </a:solidFill>
              <a:latin typeface="微软雅黑" panose="020B0503020204020204" pitchFamily="34" charset="-122"/>
              <a:ea typeface="微软雅黑" panose="020B0503020204020204" pitchFamily="34" charset="-122"/>
            </a:endParaRPr>
          </a:p>
          <a:p>
            <a:pPr algn="ctr" defTabSz="1218565" fontAlgn="auto">
              <a:spcBef>
                <a:spcPts val="0"/>
              </a:spcBef>
              <a:spcAft>
                <a:spcPts val="0"/>
              </a:spcAft>
              <a:defRPr/>
            </a:pPr>
            <a:br>
              <a:rPr lang="en-US" altLang="zh-CN" sz="935" kern="0" dirty="0">
                <a:solidFill>
                  <a:srgbClr val="E65027"/>
                </a:solidFill>
                <a:latin typeface="微软雅黑" panose="020B0503020204020204" pitchFamily="34" charset="-122"/>
                <a:ea typeface="微软雅黑" panose="020B0503020204020204" pitchFamily="34" charset="-122"/>
              </a:rPr>
            </a:b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在此处添加详细描述文本，尽量与标题文本</a:t>
            </a:r>
            <a:endParaRPr lang="en-US" altLang="zh-CN" sz="12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gn="ctr" defTabSz="1218565" fontAlgn="auto">
              <a:spcBef>
                <a:spcPts val="0"/>
              </a:spcBef>
              <a:spcAft>
                <a:spcPts val="0"/>
              </a:spcAft>
              <a:defRPr/>
            </a:pP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语言风格相符合，语言描述尽</a:t>
            </a:r>
            <a:endParaRPr lang="en-US" altLang="zh-CN" sz="12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gn="ctr" defTabSz="1218565" fontAlgn="auto">
              <a:spcBef>
                <a:spcPts val="0"/>
              </a:spcBef>
              <a:spcAft>
                <a:spcPts val="0"/>
              </a:spcAft>
              <a:defRPr/>
            </a:pPr>
            <a:r>
              <a:rPr lang="zh-CN" altLang="en-US" sz="12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量简洁生动，尽可能概括出段落内容。</a:t>
            </a:r>
            <a:endParaRPr lang="en-US" altLang="zh-CN" sz="12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8404926" y="4963740"/>
            <a:ext cx="576064" cy="576064"/>
            <a:chOff x="2494926" y="868179"/>
            <a:chExt cx="432048" cy="432048"/>
          </a:xfrm>
        </p:grpSpPr>
        <p:sp>
          <p:nvSpPr>
            <p:cNvPr id="30" name="椭圆 29"/>
            <p:cNvSpPr/>
            <p:nvPr/>
          </p:nvSpPr>
          <p:spPr>
            <a:xfrm>
              <a:off x="2494926" y="868179"/>
              <a:ext cx="432048" cy="432048"/>
            </a:xfrm>
            <a:prstGeom prst="ellipse">
              <a:avLst/>
            </a:prstGeom>
            <a:solidFill>
              <a:srgbClr val="FF1F87"/>
            </a:soli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1" name="空心弧 22"/>
            <p:cNvSpPr/>
            <p:nvPr/>
          </p:nvSpPr>
          <p:spPr>
            <a:xfrm>
              <a:off x="2621268" y="998265"/>
              <a:ext cx="179364" cy="171876"/>
            </a:xfrm>
            <a:custGeom>
              <a:avLst/>
              <a:gdLst/>
              <a:ahLst/>
              <a:cxnLst/>
              <a:rect l="l" t="t" r="r" b="b"/>
              <a:pathLst>
                <a:path w="872917" h="836472">
                  <a:moveTo>
                    <a:pt x="872917" y="387463"/>
                  </a:moveTo>
                  <a:lnTo>
                    <a:pt x="872917" y="727355"/>
                  </a:lnTo>
                  <a:cubicBezTo>
                    <a:pt x="872917" y="787619"/>
                    <a:pt x="824064" y="836472"/>
                    <a:pt x="763800" y="836472"/>
                  </a:cubicBezTo>
                  <a:lnTo>
                    <a:pt x="109117" y="836472"/>
                  </a:lnTo>
                  <a:cubicBezTo>
                    <a:pt x="48853" y="836472"/>
                    <a:pt x="0" y="787619"/>
                    <a:pt x="0" y="727355"/>
                  </a:cubicBezTo>
                  <a:lnTo>
                    <a:pt x="0" y="393462"/>
                  </a:lnTo>
                  <a:lnTo>
                    <a:pt x="376465" y="511868"/>
                  </a:lnTo>
                  <a:lnTo>
                    <a:pt x="349167" y="642896"/>
                  </a:lnTo>
                  <a:lnTo>
                    <a:pt x="523750" y="642896"/>
                  </a:lnTo>
                  <a:lnTo>
                    <a:pt x="496346" y="511356"/>
                  </a:lnTo>
                  <a:close/>
                  <a:moveTo>
                    <a:pt x="454651" y="89951"/>
                  </a:moveTo>
                  <a:cubicBezTo>
                    <a:pt x="413879" y="85636"/>
                    <a:pt x="371578" y="95760"/>
                    <a:pt x="335971" y="121192"/>
                  </a:cubicBezTo>
                  <a:cubicBezTo>
                    <a:pt x="313511" y="137234"/>
                    <a:pt x="295948" y="157772"/>
                    <a:pt x="285636" y="181784"/>
                  </a:cubicBezTo>
                  <a:lnTo>
                    <a:pt x="586808" y="181784"/>
                  </a:lnTo>
                  <a:cubicBezTo>
                    <a:pt x="582405" y="168081"/>
                    <a:pt x="574102" y="156229"/>
                    <a:pt x="564164" y="145339"/>
                  </a:cubicBezTo>
                  <a:cubicBezTo>
                    <a:pt x="534669" y="113018"/>
                    <a:pt x="495424" y="94265"/>
                    <a:pt x="454651" y="89951"/>
                  </a:cubicBezTo>
                  <a:close/>
                  <a:moveTo>
                    <a:pt x="417458" y="679"/>
                  </a:moveTo>
                  <a:cubicBezTo>
                    <a:pt x="495129" y="-4923"/>
                    <a:pt x="574048" y="24160"/>
                    <a:pt x="629894" y="85355"/>
                  </a:cubicBezTo>
                  <a:cubicBezTo>
                    <a:pt x="655919" y="113874"/>
                    <a:pt x="674543" y="146746"/>
                    <a:pt x="684840" y="181784"/>
                  </a:cubicBezTo>
                  <a:lnTo>
                    <a:pt x="763800" y="181784"/>
                  </a:lnTo>
                  <a:cubicBezTo>
                    <a:pt x="824064" y="181784"/>
                    <a:pt x="872917" y="230637"/>
                    <a:pt x="872917" y="290901"/>
                  </a:cubicBezTo>
                  <a:lnTo>
                    <a:pt x="872917" y="325135"/>
                  </a:lnTo>
                  <a:lnTo>
                    <a:pt x="484194" y="453026"/>
                  </a:lnTo>
                  <a:lnTo>
                    <a:pt x="480104" y="433396"/>
                  </a:lnTo>
                  <a:lnTo>
                    <a:pt x="392813" y="433396"/>
                  </a:lnTo>
                  <a:lnTo>
                    <a:pt x="389304" y="450237"/>
                  </a:lnTo>
                  <a:lnTo>
                    <a:pt x="0" y="327793"/>
                  </a:lnTo>
                  <a:lnTo>
                    <a:pt x="0" y="290901"/>
                  </a:lnTo>
                  <a:cubicBezTo>
                    <a:pt x="0" y="230637"/>
                    <a:pt x="48853" y="181784"/>
                    <a:pt x="109117" y="181784"/>
                  </a:cubicBezTo>
                  <a:lnTo>
                    <a:pt x="188214" y="181784"/>
                  </a:lnTo>
                  <a:cubicBezTo>
                    <a:pt x="203958" y="129561"/>
                    <a:pt x="236927" y="82582"/>
                    <a:pt x="284252" y="48780"/>
                  </a:cubicBezTo>
                  <a:cubicBezTo>
                    <a:pt x="324702" y="19889"/>
                    <a:pt x="370855" y="4041"/>
                    <a:pt x="417458" y="679"/>
                  </a:cubicBezTo>
                  <a:close/>
                </a:path>
              </a:pathLst>
            </a:custGeom>
            <a:solidFill>
              <a:schemeClr val="bg1"/>
            </a:soli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grpSp>
      <p:grpSp>
        <p:nvGrpSpPr>
          <p:cNvPr id="32" name="组合 31"/>
          <p:cNvGrpSpPr/>
          <p:nvPr/>
        </p:nvGrpSpPr>
        <p:grpSpPr>
          <a:xfrm>
            <a:off x="3212598" y="4963740"/>
            <a:ext cx="576064" cy="576064"/>
            <a:chOff x="3539916" y="1533185"/>
            <a:chExt cx="432048" cy="432048"/>
          </a:xfrm>
        </p:grpSpPr>
        <p:sp>
          <p:nvSpPr>
            <p:cNvPr id="33" name="椭圆 32"/>
            <p:cNvSpPr/>
            <p:nvPr/>
          </p:nvSpPr>
          <p:spPr>
            <a:xfrm>
              <a:off x="3539916" y="1533185"/>
              <a:ext cx="432048" cy="432048"/>
            </a:xfrm>
            <a:prstGeom prst="ellipse">
              <a:avLst/>
            </a:prstGeom>
            <a:solidFill>
              <a:srgbClr val="FF1F87"/>
            </a:soli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4" name="圆角矩形 49"/>
            <p:cNvSpPr/>
            <p:nvPr/>
          </p:nvSpPr>
          <p:spPr>
            <a:xfrm>
              <a:off x="3680156" y="1647720"/>
              <a:ext cx="151569" cy="202978"/>
            </a:xfrm>
            <a:custGeom>
              <a:avLst/>
              <a:gdLst/>
              <a:ahLst/>
              <a:cxnLst/>
              <a:rect l="l" t="t" r="r" b="b"/>
              <a:pathLst>
                <a:path w="654689" h="876743">
                  <a:moveTo>
                    <a:pt x="134787" y="512482"/>
                  </a:moveTo>
                  <a:lnTo>
                    <a:pt x="484855" y="512482"/>
                  </a:lnTo>
                  <a:lnTo>
                    <a:pt x="484855" y="567039"/>
                  </a:lnTo>
                  <a:lnTo>
                    <a:pt x="134787" y="567039"/>
                  </a:lnTo>
                  <a:close/>
                  <a:moveTo>
                    <a:pt x="134787" y="426464"/>
                  </a:moveTo>
                  <a:lnTo>
                    <a:pt x="426499" y="426464"/>
                  </a:lnTo>
                  <a:lnTo>
                    <a:pt x="426499" y="481021"/>
                  </a:lnTo>
                  <a:lnTo>
                    <a:pt x="134787" y="481021"/>
                  </a:lnTo>
                  <a:close/>
                  <a:moveTo>
                    <a:pt x="134787" y="347535"/>
                  </a:moveTo>
                  <a:lnTo>
                    <a:pt x="523751" y="347535"/>
                  </a:lnTo>
                  <a:lnTo>
                    <a:pt x="523751" y="402092"/>
                  </a:lnTo>
                  <a:lnTo>
                    <a:pt x="134787" y="402092"/>
                  </a:lnTo>
                  <a:close/>
                  <a:moveTo>
                    <a:pt x="74477" y="148223"/>
                  </a:moveTo>
                  <a:lnTo>
                    <a:pt x="87292" y="148223"/>
                  </a:lnTo>
                  <a:lnTo>
                    <a:pt x="87292" y="765039"/>
                  </a:lnTo>
                  <a:lnTo>
                    <a:pt x="567397" y="765039"/>
                  </a:lnTo>
                  <a:lnTo>
                    <a:pt x="567397" y="148223"/>
                  </a:lnTo>
                  <a:lnTo>
                    <a:pt x="580212" y="148223"/>
                  </a:lnTo>
                  <a:cubicBezTo>
                    <a:pt x="621345" y="148223"/>
                    <a:pt x="654689" y="181567"/>
                    <a:pt x="654689" y="222700"/>
                  </a:cubicBezTo>
                  <a:lnTo>
                    <a:pt x="654689" y="802266"/>
                  </a:lnTo>
                  <a:cubicBezTo>
                    <a:pt x="654689" y="843399"/>
                    <a:pt x="621345" y="876743"/>
                    <a:pt x="580212" y="876743"/>
                  </a:cubicBezTo>
                  <a:lnTo>
                    <a:pt x="74477" y="876743"/>
                  </a:lnTo>
                  <a:cubicBezTo>
                    <a:pt x="33344" y="876743"/>
                    <a:pt x="0" y="843399"/>
                    <a:pt x="0" y="802266"/>
                  </a:cubicBezTo>
                  <a:lnTo>
                    <a:pt x="0" y="222700"/>
                  </a:lnTo>
                  <a:cubicBezTo>
                    <a:pt x="0" y="181567"/>
                    <a:pt x="33344" y="148223"/>
                    <a:pt x="74477" y="148223"/>
                  </a:cubicBezTo>
                  <a:close/>
                  <a:moveTo>
                    <a:pt x="327344" y="59420"/>
                  </a:moveTo>
                  <a:cubicBezTo>
                    <a:pt x="299905" y="59420"/>
                    <a:pt x="277661" y="81664"/>
                    <a:pt x="277661" y="109103"/>
                  </a:cubicBezTo>
                  <a:cubicBezTo>
                    <a:pt x="277661" y="125393"/>
                    <a:pt x="285501" y="139852"/>
                    <a:pt x="298129" y="148223"/>
                  </a:cubicBezTo>
                  <a:lnTo>
                    <a:pt x="356559" y="148223"/>
                  </a:lnTo>
                  <a:cubicBezTo>
                    <a:pt x="369187" y="139852"/>
                    <a:pt x="377027" y="125393"/>
                    <a:pt x="377027" y="109103"/>
                  </a:cubicBezTo>
                  <a:cubicBezTo>
                    <a:pt x="377027" y="81664"/>
                    <a:pt x="354783" y="59420"/>
                    <a:pt x="327344" y="59420"/>
                  </a:cubicBezTo>
                  <a:close/>
                  <a:moveTo>
                    <a:pt x="327345" y="0"/>
                  </a:moveTo>
                  <a:cubicBezTo>
                    <a:pt x="387601" y="0"/>
                    <a:pt x="436448" y="48847"/>
                    <a:pt x="436448" y="109103"/>
                  </a:cubicBezTo>
                  <a:lnTo>
                    <a:pt x="428550" y="148223"/>
                  </a:lnTo>
                  <a:lnTo>
                    <a:pt x="523751" y="148223"/>
                  </a:lnTo>
                  <a:lnTo>
                    <a:pt x="523751" y="231012"/>
                  </a:lnTo>
                  <a:cubicBezTo>
                    <a:pt x="523751" y="257604"/>
                    <a:pt x="502194" y="279161"/>
                    <a:pt x="475602" y="279161"/>
                  </a:cubicBezTo>
                  <a:lnTo>
                    <a:pt x="179087" y="279161"/>
                  </a:lnTo>
                  <a:cubicBezTo>
                    <a:pt x="152495" y="279161"/>
                    <a:pt x="130938" y="257604"/>
                    <a:pt x="130938" y="231012"/>
                  </a:cubicBezTo>
                  <a:lnTo>
                    <a:pt x="130938" y="148223"/>
                  </a:lnTo>
                  <a:lnTo>
                    <a:pt x="226140" y="148223"/>
                  </a:lnTo>
                  <a:cubicBezTo>
                    <a:pt x="220831" y="136244"/>
                    <a:pt x="218242" y="122976"/>
                    <a:pt x="218242" y="109103"/>
                  </a:cubicBezTo>
                  <a:cubicBezTo>
                    <a:pt x="218242" y="48847"/>
                    <a:pt x="267089" y="0"/>
                    <a:pt x="327345" y="0"/>
                  </a:cubicBezTo>
                  <a:close/>
                </a:path>
              </a:pathLst>
            </a:custGeom>
            <a:solidFill>
              <a:schemeClr val="bg1"/>
            </a:soli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5" name="组合 34"/>
          <p:cNvGrpSpPr/>
          <p:nvPr/>
        </p:nvGrpSpPr>
        <p:grpSpPr>
          <a:xfrm>
            <a:off x="5808762" y="1911209"/>
            <a:ext cx="576064" cy="576064"/>
            <a:chOff x="4584906" y="868179"/>
            <a:chExt cx="432048" cy="432048"/>
          </a:xfrm>
        </p:grpSpPr>
        <p:sp>
          <p:nvSpPr>
            <p:cNvPr id="36" name="椭圆 35"/>
            <p:cNvSpPr/>
            <p:nvPr/>
          </p:nvSpPr>
          <p:spPr>
            <a:xfrm>
              <a:off x="4584906" y="868179"/>
              <a:ext cx="432048" cy="432048"/>
            </a:xfrm>
            <a:prstGeom prst="ellipse">
              <a:avLst/>
            </a:prstGeom>
            <a:gradFill>
              <a:gsLst>
                <a:gs pos="0">
                  <a:srgbClr val="7B32B2"/>
                </a:gs>
                <a:gs pos="100000">
                  <a:srgbClr val="401A5D"/>
                </a:gs>
              </a:gsLst>
              <a:lin ang="189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7" name="矩形 60"/>
            <p:cNvSpPr/>
            <p:nvPr/>
          </p:nvSpPr>
          <p:spPr>
            <a:xfrm>
              <a:off x="4717032" y="1009325"/>
              <a:ext cx="167796" cy="149756"/>
            </a:xfrm>
            <a:custGeom>
              <a:avLst/>
              <a:gdLst/>
              <a:ahLst/>
              <a:cxnLst/>
              <a:rect l="l" t="t" r="r" b="b"/>
              <a:pathLst>
                <a:path w="816827" h="729011">
                  <a:moveTo>
                    <a:pt x="408414" y="588244"/>
                  </a:moveTo>
                  <a:lnTo>
                    <a:pt x="408414" y="670957"/>
                  </a:lnTo>
                  <a:lnTo>
                    <a:pt x="753307" y="670957"/>
                  </a:lnTo>
                  <a:lnTo>
                    <a:pt x="753307" y="588244"/>
                  </a:lnTo>
                  <a:close/>
                  <a:moveTo>
                    <a:pt x="0" y="530190"/>
                  </a:moveTo>
                  <a:lnTo>
                    <a:pt x="816827" y="530190"/>
                  </a:lnTo>
                  <a:lnTo>
                    <a:pt x="816827" y="729011"/>
                  </a:lnTo>
                  <a:lnTo>
                    <a:pt x="0" y="729011"/>
                  </a:lnTo>
                  <a:close/>
                  <a:moveTo>
                    <a:pt x="167873" y="323149"/>
                  </a:moveTo>
                  <a:lnTo>
                    <a:pt x="167873" y="405862"/>
                  </a:lnTo>
                  <a:lnTo>
                    <a:pt x="753306" y="405862"/>
                  </a:lnTo>
                  <a:lnTo>
                    <a:pt x="753306" y="323149"/>
                  </a:lnTo>
                  <a:close/>
                  <a:moveTo>
                    <a:pt x="0" y="265095"/>
                  </a:moveTo>
                  <a:lnTo>
                    <a:pt x="816827" y="265095"/>
                  </a:lnTo>
                  <a:lnTo>
                    <a:pt x="816827" y="463916"/>
                  </a:lnTo>
                  <a:lnTo>
                    <a:pt x="0" y="463916"/>
                  </a:lnTo>
                  <a:close/>
                  <a:moveTo>
                    <a:pt x="499162" y="58054"/>
                  </a:moveTo>
                  <a:lnTo>
                    <a:pt x="499162" y="140767"/>
                  </a:lnTo>
                  <a:lnTo>
                    <a:pt x="753306" y="140767"/>
                  </a:lnTo>
                  <a:lnTo>
                    <a:pt x="753306" y="58054"/>
                  </a:lnTo>
                  <a:close/>
                  <a:moveTo>
                    <a:pt x="0" y="0"/>
                  </a:moveTo>
                  <a:lnTo>
                    <a:pt x="816827" y="0"/>
                  </a:lnTo>
                  <a:lnTo>
                    <a:pt x="816827" y="198821"/>
                  </a:lnTo>
                  <a:lnTo>
                    <a:pt x="0" y="198821"/>
                  </a:lnTo>
                  <a:close/>
                </a:path>
              </a:pathLst>
            </a:custGeom>
            <a:solidFill>
              <a:schemeClr val="bg1"/>
            </a:soli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38" name="TextBox 57"/>
          <p:cNvSpPr txBox="1"/>
          <p:nvPr/>
        </p:nvSpPr>
        <p:spPr>
          <a:xfrm>
            <a:off x="5092507" y="2899797"/>
            <a:ext cx="2041835" cy="584775"/>
          </a:xfrm>
          <a:prstGeom prst="rect">
            <a:avLst/>
          </a:prstGeom>
          <a:noFill/>
        </p:spPr>
        <p:txBody>
          <a:bodyPr wrap="square" rtlCol="0">
            <a:spAutoFit/>
          </a:bodyPr>
          <a:lstStyle/>
          <a:p>
            <a:pPr algn="ctr" defTabSz="1218565" fontAlgn="auto">
              <a:spcBef>
                <a:spcPts val="0"/>
              </a:spcBef>
              <a:spcAft>
                <a:spcPts val="0"/>
              </a:spcAft>
              <a:defRPr/>
            </a:pPr>
            <a:r>
              <a:rPr lang="en-US" altLang="zh-CN" sz="3200" kern="0" dirty="0">
                <a:solidFill>
                  <a:sysClr val="window" lastClr="FFFFFF"/>
                </a:solidFill>
                <a:latin typeface="微软雅黑" panose="020B0503020204020204" pitchFamily="34" charset="-122"/>
                <a:ea typeface="微软雅黑" panose="020B0503020204020204" pitchFamily="34" charset="-122"/>
              </a:rPr>
              <a:t>2,359</a:t>
            </a:r>
          </a:p>
        </p:txBody>
      </p:sp>
      <p:sp>
        <p:nvSpPr>
          <p:cNvPr id="39" name="TextBox 58"/>
          <p:cNvSpPr txBox="1"/>
          <p:nvPr/>
        </p:nvSpPr>
        <p:spPr>
          <a:xfrm>
            <a:off x="2479713" y="3968775"/>
            <a:ext cx="2041835" cy="584775"/>
          </a:xfrm>
          <a:prstGeom prst="rect">
            <a:avLst/>
          </a:prstGeom>
          <a:noFill/>
        </p:spPr>
        <p:txBody>
          <a:bodyPr wrap="square" rtlCol="0">
            <a:spAutoFit/>
          </a:bodyPr>
          <a:lstStyle/>
          <a:p>
            <a:pPr algn="ctr" defTabSz="1218565" fontAlgn="auto">
              <a:spcBef>
                <a:spcPts val="0"/>
              </a:spcBef>
              <a:spcAft>
                <a:spcPts val="0"/>
              </a:spcAft>
              <a:defRPr/>
            </a:pPr>
            <a:r>
              <a:rPr lang="en-US" altLang="zh-CN" sz="3200" kern="0" dirty="0">
                <a:solidFill>
                  <a:sysClr val="window" lastClr="FFFFFF"/>
                </a:solidFill>
                <a:latin typeface="微软雅黑" panose="020B0503020204020204" pitchFamily="34" charset="-122"/>
                <a:ea typeface="微软雅黑" panose="020B0503020204020204" pitchFamily="34" charset="-122"/>
              </a:rPr>
              <a:t>6,589</a:t>
            </a:r>
          </a:p>
        </p:txBody>
      </p:sp>
      <p:sp>
        <p:nvSpPr>
          <p:cNvPr id="40" name="TextBox 59"/>
          <p:cNvSpPr txBox="1"/>
          <p:nvPr/>
        </p:nvSpPr>
        <p:spPr>
          <a:xfrm>
            <a:off x="7672041" y="3968775"/>
            <a:ext cx="2041835" cy="584775"/>
          </a:xfrm>
          <a:prstGeom prst="rect">
            <a:avLst/>
          </a:prstGeom>
          <a:noFill/>
        </p:spPr>
        <p:txBody>
          <a:bodyPr wrap="square" rtlCol="0">
            <a:spAutoFit/>
          </a:bodyPr>
          <a:lstStyle/>
          <a:p>
            <a:pPr algn="ctr" defTabSz="1218565" fontAlgn="auto">
              <a:spcBef>
                <a:spcPts val="0"/>
              </a:spcBef>
              <a:spcAft>
                <a:spcPts val="0"/>
              </a:spcAft>
              <a:defRPr/>
            </a:pPr>
            <a:r>
              <a:rPr lang="en-US" altLang="zh-CN" sz="3200" kern="0" dirty="0">
                <a:solidFill>
                  <a:sysClr val="window" lastClr="FFFFFF"/>
                </a:solidFill>
                <a:latin typeface="微软雅黑" panose="020B0503020204020204" pitchFamily="34" charset="-122"/>
                <a:ea typeface="微软雅黑" panose="020B0503020204020204" pitchFamily="34" charset="-122"/>
              </a:rPr>
              <a:t>3,587</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500"/>
                                            <p:tgtEl>
                                              <p:spTgt spid="2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2000"/>
                                </p:stCondLst>
                                <p:childTnLst>
                                  <p:par>
                                    <p:cTn id="24" presetID="2" presetClass="entr" presetSubtype="4" fill="hold" nodeType="afterEffect" p14:presetBounceEnd="90000">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14:bounceEnd="90000">
                                          <p:cBhvr additive="base">
                                            <p:cTn id="26" dur="500" fill="hold"/>
                                            <p:tgtEl>
                                              <p:spTgt spid="35"/>
                                            </p:tgtEl>
                                            <p:attrNameLst>
                                              <p:attrName>ppt_x</p:attrName>
                                            </p:attrNameLst>
                                          </p:cBhvr>
                                          <p:tavLst>
                                            <p:tav tm="0">
                                              <p:val>
                                                <p:strVal val="#ppt_x"/>
                                              </p:val>
                                            </p:tav>
                                            <p:tav tm="100000">
                                              <p:val>
                                                <p:strVal val="#ppt_x"/>
                                              </p:val>
                                            </p:tav>
                                          </p:tavLst>
                                        </p:anim>
                                        <p:anim calcmode="lin" valueType="num" p14:bounceEnd="90000">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14:presetBounceEnd="90000">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14:bounceEnd="90000">
                                          <p:cBhvr additive="base">
                                            <p:cTn id="31" dur="500" fill="hold"/>
                                            <p:tgtEl>
                                              <p:spTgt spid="32"/>
                                            </p:tgtEl>
                                            <p:attrNameLst>
                                              <p:attrName>ppt_x</p:attrName>
                                            </p:attrNameLst>
                                          </p:cBhvr>
                                          <p:tavLst>
                                            <p:tav tm="0">
                                              <p:val>
                                                <p:strVal val="#ppt_x"/>
                                              </p:val>
                                            </p:tav>
                                            <p:tav tm="100000">
                                              <p:val>
                                                <p:strVal val="#ppt_x"/>
                                              </p:val>
                                            </p:tav>
                                          </p:tavLst>
                                        </p:anim>
                                        <p:anim calcmode="lin" valueType="num" p14:bounceEnd="90000">
                                          <p:cBhvr additive="base">
                                            <p:cTn id="32" dur="500" fill="hold"/>
                                            <p:tgtEl>
                                              <p:spTgt spid="32"/>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90000">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14:bounceEnd="90000">
                                          <p:cBhvr additive="base">
                                            <p:cTn id="35" dur="500" fill="hold"/>
                                            <p:tgtEl>
                                              <p:spTgt spid="29"/>
                                            </p:tgtEl>
                                            <p:attrNameLst>
                                              <p:attrName>ppt_x</p:attrName>
                                            </p:attrNameLst>
                                          </p:cBhvr>
                                          <p:tavLst>
                                            <p:tav tm="0">
                                              <p:val>
                                                <p:strVal val="#ppt_x"/>
                                              </p:val>
                                            </p:tav>
                                            <p:tav tm="100000">
                                              <p:val>
                                                <p:strVal val="#ppt_x"/>
                                              </p:val>
                                            </p:tav>
                                          </p:tavLst>
                                        </p:anim>
                                        <p:anim calcmode="lin" valueType="num" p14:bounceEnd="90000">
                                          <p:cBhvr additive="base">
                                            <p:cTn id="36" dur="500" fill="hold"/>
                                            <p:tgtEl>
                                              <p:spTgt spid="29"/>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childTnLst>
                              </p:cTn>
                            </p:par>
                            <p:par>
                              <p:cTn id="54" fill="hold">
                                <p:stCondLst>
                                  <p:cond delay="4000"/>
                                </p:stCondLst>
                                <p:childTnLst>
                                  <p:par>
                                    <p:cTn id="55" presetID="2" presetClass="entr" presetSubtype="4" fill="hold" grpId="0" nodeType="afterEffect" p14:presetBounceEnd="90000">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14:bounceEnd="90000">
                                          <p:cBhvr additive="base">
                                            <p:cTn id="57" dur="500" fill="hold"/>
                                            <p:tgtEl>
                                              <p:spTgt spid="26"/>
                                            </p:tgtEl>
                                            <p:attrNameLst>
                                              <p:attrName>ppt_x</p:attrName>
                                            </p:attrNameLst>
                                          </p:cBhvr>
                                          <p:tavLst>
                                            <p:tav tm="0">
                                              <p:val>
                                                <p:strVal val="#ppt_x"/>
                                              </p:val>
                                            </p:tav>
                                            <p:tav tm="100000">
                                              <p:val>
                                                <p:strVal val="#ppt_x"/>
                                              </p:val>
                                            </p:tav>
                                          </p:tavLst>
                                        </p:anim>
                                        <p:anim calcmode="lin" valueType="num" p14:bounceEnd="90000">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2" presetClass="entr" presetSubtype="1" fill="hold" grpId="0" nodeType="afterEffect" p14:presetBounceEnd="90000">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14:bounceEnd="90000">
                                          <p:cBhvr additive="base">
                                            <p:cTn id="62" dur="500" fill="hold"/>
                                            <p:tgtEl>
                                              <p:spTgt spid="27"/>
                                            </p:tgtEl>
                                            <p:attrNameLst>
                                              <p:attrName>ppt_x</p:attrName>
                                            </p:attrNameLst>
                                          </p:cBhvr>
                                          <p:tavLst>
                                            <p:tav tm="0">
                                              <p:val>
                                                <p:strVal val="#ppt_x"/>
                                              </p:val>
                                            </p:tav>
                                            <p:tav tm="100000">
                                              <p:val>
                                                <p:strVal val="#ppt_x"/>
                                              </p:val>
                                            </p:tav>
                                          </p:tavLst>
                                        </p:anim>
                                        <p:anim calcmode="lin" valueType="num" p14:bounceEnd="90000">
                                          <p:cBhvr additive="base">
                                            <p:cTn id="63" dur="500" fill="hold"/>
                                            <p:tgtEl>
                                              <p:spTgt spid="27"/>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14:presetBounceEnd="90000">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14:bounceEnd="90000">
                                          <p:cBhvr additive="base">
                                            <p:cTn id="66" dur="500" fill="hold"/>
                                            <p:tgtEl>
                                              <p:spTgt spid="28"/>
                                            </p:tgtEl>
                                            <p:attrNameLst>
                                              <p:attrName>ppt_x</p:attrName>
                                            </p:attrNameLst>
                                          </p:cBhvr>
                                          <p:tavLst>
                                            <p:tav tm="0">
                                              <p:val>
                                                <p:strVal val="#ppt_x"/>
                                              </p:val>
                                            </p:tav>
                                            <p:tav tm="100000">
                                              <p:val>
                                                <p:strVal val="#ppt_x"/>
                                              </p:val>
                                            </p:tav>
                                          </p:tavLst>
                                        </p:anim>
                                        <p:anim calcmode="lin" valueType="num" p14:bounceEnd="90000">
                                          <p:cBhvr additive="base">
                                            <p:cTn id="6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23" grpId="0" bldLvl="0" animBg="1"/>
          <p:bldP spid="24" grpId="0" animBg="1"/>
          <p:bldP spid="25" grpId="0" animBg="1"/>
          <p:bldP spid="26" grpId="0"/>
          <p:bldP spid="27" grpId="0"/>
          <p:bldP spid="28" grpId="0"/>
          <p:bldP spid="38"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500"/>
                                            <p:tgtEl>
                                              <p:spTgt spid="2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childTnLst>
                              </p:cTn>
                            </p:par>
                            <p:par>
                              <p:cTn id="54" fill="hold">
                                <p:stCondLst>
                                  <p:cond delay="4000"/>
                                </p:stCondLst>
                                <p:childTnLst>
                                  <p:par>
                                    <p:cTn id="55" presetID="2" presetClass="entr" presetSubtype="4"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2" presetClass="entr" presetSubtype="1"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ppt_x"/>
                                              </p:val>
                                            </p:tav>
                                            <p:tav tm="100000">
                                              <p:val>
                                                <p:strVal val="#ppt_x"/>
                                              </p:val>
                                            </p:tav>
                                          </p:tavLst>
                                        </p:anim>
                                        <p:anim calcmode="lin" valueType="num">
                                          <p:cBhvr additive="base">
                                            <p:cTn id="6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23" grpId="0" bldLvl="0" animBg="1"/>
          <p:bldP spid="24" grpId="0" animBg="1"/>
          <p:bldP spid="25" grpId="0" animBg="1"/>
          <p:bldP spid="26" grpId="0"/>
          <p:bldP spid="27" grpId="0"/>
          <p:bldP spid="28" grpId="0"/>
          <p:bldP spid="38" grpId="0"/>
          <p:bldP spid="39" grpId="0"/>
          <p:bldP spid="4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8"/>
          <p:cNvSpPr>
            <a:spLocks noChangeArrowheads="1"/>
          </p:cNvSpPr>
          <p:nvPr/>
        </p:nvSpPr>
        <p:spPr bwMode="auto">
          <a:xfrm>
            <a:off x="2622550" y="195263"/>
            <a:ext cx="3414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rPr>
              <a:t>点击输入标题 </a:t>
            </a:r>
            <a:endParaRPr lang="en-US" altLang="en-US" sz="4000" b="1">
              <a:solidFill>
                <a:srgbClr val="8D296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17"/>
          <p:cNvSpPr>
            <a:spLocks noChangeArrowheads="1"/>
          </p:cNvSpPr>
          <p:nvPr/>
        </p:nvSpPr>
        <p:spPr bwMode="auto">
          <a:xfrm>
            <a:off x="941388" y="-4763"/>
            <a:ext cx="6699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rPr>
              <a:t>1.1</a:t>
            </a:r>
            <a:endParaRPr lang="zh-CN" altLang="en-US" sz="4000">
              <a:solidFill>
                <a:srgbClr val="FEFEFE"/>
              </a:solidFill>
              <a:latin typeface="Impact" panose="020B0806030902050204" pitchFamily="34" charset="0"/>
              <a:ea typeface="方正姚体" panose="02010601030101010101" pitchFamily="2" charset="-122"/>
              <a:sym typeface="Impact" panose="020B0806030902050204" pitchFamily="34" charset="0"/>
            </a:endParaRPr>
          </a:p>
        </p:txBody>
      </p:sp>
      <p:sp>
        <p:nvSpPr>
          <p:cNvPr id="22" name="Rectangle 20"/>
          <p:cNvSpPr/>
          <p:nvPr/>
        </p:nvSpPr>
        <p:spPr>
          <a:xfrm flipH="1">
            <a:off x="794" y="1988840"/>
            <a:ext cx="12192000" cy="2669936"/>
          </a:xfrm>
          <a:prstGeom prst="rect">
            <a:avLst/>
          </a:prstGeom>
          <a:gradFill>
            <a:gsLst>
              <a:gs pos="0">
                <a:srgbClr val="7B32B2"/>
              </a:gs>
              <a:gs pos="100000">
                <a:srgbClr val="401A5D"/>
              </a:gs>
            </a:gsLst>
            <a:lin ang="1890000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23" name="Group 1"/>
          <p:cNvGrpSpPr/>
          <p:nvPr/>
        </p:nvGrpSpPr>
        <p:grpSpPr>
          <a:xfrm>
            <a:off x="747493" y="2487091"/>
            <a:ext cx="1829200" cy="1806005"/>
            <a:chOff x="560024" y="1865318"/>
            <a:chExt cx="1371900" cy="1354504"/>
          </a:xfrm>
        </p:grpSpPr>
        <p:sp>
          <p:nvSpPr>
            <p:cNvPr id="24" name="Content Placeholder 2"/>
            <p:cNvSpPr txBox="1"/>
            <p:nvPr/>
          </p:nvSpPr>
          <p:spPr>
            <a:xfrm>
              <a:off x="560024" y="2668795"/>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添加标题</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5" name="Freeform 7"/>
            <p:cNvSpPr>
              <a:spLocks noEditPoints="1"/>
            </p:cNvSpPr>
            <p:nvPr/>
          </p:nvSpPr>
          <p:spPr bwMode="auto">
            <a:xfrm>
              <a:off x="913240" y="1865318"/>
              <a:ext cx="634430" cy="63443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26" name="Group 2"/>
          <p:cNvGrpSpPr/>
          <p:nvPr/>
        </p:nvGrpSpPr>
        <p:grpSpPr>
          <a:xfrm>
            <a:off x="2938685" y="2599557"/>
            <a:ext cx="1817032" cy="1693539"/>
            <a:chOff x="2203418" y="1949668"/>
            <a:chExt cx="1362774" cy="1270154"/>
          </a:xfrm>
        </p:grpSpPr>
        <p:sp>
          <p:nvSpPr>
            <p:cNvPr id="27" name="Content Placeholder 2"/>
            <p:cNvSpPr txBox="1"/>
            <p:nvPr/>
          </p:nvSpPr>
          <p:spPr>
            <a:xfrm>
              <a:off x="2203418" y="2668795"/>
              <a:ext cx="1362774"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添加标题</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8" name="Freeform 12"/>
            <p:cNvSpPr>
              <a:spLocks noEditPoints="1"/>
            </p:cNvSpPr>
            <p:nvPr/>
          </p:nvSpPr>
          <p:spPr bwMode="auto">
            <a:xfrm>
              <a:off x="2447246" y="1949668"/>
              <a:ext cx="875118" cy="533970"/>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5C5C5C"/>
                </a:solidFill>
                <a:effectLst/>
                <a:uLnTx/>
                <a:uFillTx/>
                <a:latin typeface="微软雅黑" panose="020B0503020204020204" pitchFamily="34" charset="-122"/>
                <a:ea typeface="微软雅黑" panose="020B0503020204020204" pitchFamily="34" charset="-122"/>
              </a:endParaRPr>
            </a:p>
          </p:txBody>
        </p:sp>
      </p:grpSp>
      <p:grpSp>
        <p:nvGrpSpPr>
          <p:cNvPr id="29" name="Group 3"/>
          <p:cNvGrpSpPr/>
          <p:nvPr/>
        </p:nvGrpSpPr>
        <p:grpSpPr>
          <a:xfrm>
            <a:off x="5117709" y="2542149"/>
            <a:ext cx="1842775" cy="1750948"/>
            <a:chOff x="3837686" y="1906611"/>
            <a:chExt cx="1382081" cy="1313211"/>
          </a:xfrm>
        </p:grpSpPr>
        <p:sp>
          <p:nvSpPr>
            <p:cNvPr id="30" name="Content Placeholder 2"/>
            <p:cNvSpPr txBox="1"/>
            <p:nvPr/>
          </p:nvSpPr>
          <p:spPr>
            <a:xfrm>
              <a:off x="3837686" y="2668795"/>
              <a:ext cx="1382081"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添加标题</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1" name="Freeform 17"/>
            <p:cNvSpPr>
              <a:spLocks noEditPoints="1"/>
            </p:cNvSpPr>
            <p:nvPr/>
          </p:nvSpPr>
          <p:spPr bwMode="auto">
            <a:xfrm>
              <a:off x="4170437" y="1906611"/>
              <a:ext cx="707612" cy="565491"/>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5C5C5C"/>
                </a:solidFill>
                <a:effectLst/>
                <a:uLnTx/>
                <a:uFillTx/>
                <a:latin typeface="微软雅黑" panose="020B0503020204020204" pitchFamily="34" charset="-122"/>
                <a:ea typeface="微软雅黑" panose="020B0503020204020204" pitchFamily="34" charset="-122"/>
              </a:endParaRPr>
            </a:p>
          </p:txBody>
        </p:sp>
      </p:grpSp>
      <p:grpSp>
        <p:nvGrpSpPr>
          <p:cNvPr id="32" name="Group 5"/>
          <p:cNvGrpSpPr/>
          <p:nvPr/>
        </p:nvGrpSpPr>
        <p:grpSpPr>
          <a:xfrm>
            <a:off x="7322476" y="2592240"/>
            <a:ext cx="1854327" cy="1700856"/>
            <a:chOff x="5491261" y="1944180"/>
            <a:chExt cx="1390745" cy="1275642"/>
          </a:xfrm>
        </p:grpSpPr>
        <p:sp>
          <p:nvSpPr>
            <p:cNvPr id="33" name="Content Placeholder 2"/>
            <p:cNvSpPr txBox="1"/>
            <p:nvPr/>
          </p:nvSpPr>
          <p:spPr>
            <a:xfrm>
              <a:off x="5491261" y="2668795"/>
              <a:ext cx="1390745"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添加标题</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4" name="Freeform 22"/>
            <p:cNvSpPr>
              <a:spLocks noEditPoints="1"/>
            </p:cNvSpPr>
            <p:nvPr/>
          </p:nvSpPr>
          <p:spPr bwMode="auto">
            <a:xfrm>
              <a:off x="5927463" y="1944180"/>
              <a:ext cx="518340" cy="517647"/>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5C5C5C"/>
                </a:solidFill>
                <a:effectLst/>
                <a:uLnTx/>
                <a:uFillTx/>
                <a:latin typeface="微软雅黑" panose="020B0503020204020204" pitchFamily="34" charset="-122"/>
                <a:ea typeface="微软雅黑" panose="020B0503020204020204" pitchFamily="34" charset="-122"/>
              </a:endParaRPr>
            </a:p>
          </p:txBody>
        </p:sp>
      </p:grpSp>
      <p:grpSp>
        <p:nvGrpSpPr>
          <p:cNvPr id="35" name="Group 6"/>
          <p:cNvGrpSpPr/>
          <p:nvPr/>
        </p:nvGrpSpPr>
        <p:grpSpPr>
          <a:xfrm>
            <a:off x="9538796" y="2587557"/>
            <a:ext cx="1865881" cy="1705539"/>
            <a:chOff x="7153501" y="1940668"/>
            <a:chExt cx="1399411" cy="1279154"/>
          </a:xfrm>
        </p:grpSpPr>
        <p:sp>
          <p:nvSpPr>
            <p:cNvPr id="36" name="Content Placeholder 2"/>
            <p:cNvSpPr txBox="1"/>
            <p:nvPr/>
          </p:nvSpPr>
          <p:spPr>
            <a:xfrm>
              <a:off x="7153501" y="2668795"/>
              <a:ext cx="1399411"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添加标题</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7" name="Freeform 27"/>
            <p:cNvSpPr>
              <a:spLocks noEditPoints="1"/>
            </p:cNvSpPr>
            <p:nvPr/>
          </p:nvSpPr>
          <p:spPr bwMode="auto">
            <a:xfrm>
              <a:off x="7486096" y="1940668"/>
              <a:ext cx="734220" cy="524669"/>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5C5C5C"/>
                </a:solidFill>
                <a:effectLst/>
                <a:uLnTx/>
                <a:uFillTx/>
                <a:latin typeface="微软雅黑" panose="020B0503020204020204" pitchFamily="34" charset="-122"/>
                <a:ea typeface="微软雅黑" panose="020B0503020204020204" pitchFamily="34" charset="-122"/>
              </a:endParaRPr>
            </a:p>
          </p:txBody>
        </p:sp>
      </p:grpSp>
      <p:sp>
        <p:nvSpPr>
          <p:cNvPr id="38" name="Content Placeholder 2"/>
          <p:cNvSpPr txBox="1"/>
          <p:nvPr/>
        </p:nvSpPr>
        <p:spPr>
          <a:xfrm>
            <a:off x="816207" y="5303266"/>
            <a:ext cx="10657184" cy="814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1335" dirty="0">
                <a:solidFill>
                  <a:schemeClr val="tx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335" dirty="0">
                <a:solidFill>
                  <a:schemeClr val="tx1"/>
                </a:solidFill>
                <a:latin typeface="微软雅黑" panose="020B0503020204020204" pitchFamily="34" charset="-122"/>
                <a:ea typeface="微软雅黑" panose="020B0503020204020204" pitchFamily="34" charset="-122"/>
              </a:rPr>
              <a:t>200</a:t>
            </a:r>
            <a:r>
              <a:rPr lang="zh-CN" altLang="en-US" sz="1335" dirty="0">
                <a:solidFill>
                  <a:schemeClr val="tx1"/>
                </a:solidFill>
                <a:latin typeface="微软雅黑" panose="020B0503020204020204" pitchFamily="34" charset="-122"/>
                <a:ea typeface="微软雅黑" panose="020B0503020204020204" pitchFamily="34" charset="-122"/>
              </a:rPr>
              <a:t>字以内，据统计每页幻灯片的最好控制在</a:t>
            </a:r>
            <a:r>
              <a:rPr lang="en-US" altLang="zh-CN" sz="1335" dirty="0">
                <a:solidFill>
                  <a:schemeClr val="tx1"/>
                </a:solidFill>
                <a:latin typeface="微软雅黑" panose="020B0503020204020204" pitchFamily="34" charset="-122"/>
                <a:ea typeface="微软雅黑" panose="020B0503020204020204" pitchFamily="34" charset="-122"/>
              </a:rPr>
              <a:t>5</a:t>
            </a:r>
            <a:r>
              <a:rPr lang="zh-CN" altLang="en-US" sz="1335" dirty="0">
                <a:solidFill>
                  <a:schemeClr val="tx1"/>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7" grpId="0"/>
      <p:bldP spid="22" grpId="0" bldLvl="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텍스트 개체 틀 2"/>
          <p:cNvSpPr>
            <a:spLocks noGrp="1"/>
          </p:cNvSpPr>
          <p:nvPr/>
        </p:nvSpPr>
        <p:spPr>
          <a:xfrm>
            <a:off x="5234900" y="3550697"/>
            <a:ext cx="4812726" cy="662901"/>
          </a:xfrm>
          <a:prstGeom prst="rect">
            <a:avLst/>
          </a:prstGeom>
        </p:spPr>
        <p:txBody>
          <a:bodyPr lIns="0" tIns="0" rIns="0" bIns="0" anchor="ctr"/>
          <a:lstStyle>
            <a:lvl1pPr marL="0" indent="0" algn="l">
              <a:buFontTx/>
              <a:buNone/>
              <a:defRPr sz="5000" b="1" baseline="0">
                <a:solidFill>
                  <a:schemeClr val="tx1"/>
                </a:solidFill>
                <a:latin typeface="Tahoma" panose="020B0604030504040204" pitchFamily="34" charset="0"/>
                <a:cs typeface="Tahoma" panose="020B0604030504040204" pitchFamily="34" charset="0"/>
              </a:defRPr>
            </a:lvl1pPr>
          </a:lstStyle>
          <a:p>
            <a:pPr lvl="0"/>
            <a:r>
              <a:rPr lang="en-US" altLang="ko-KR" dirty="0">
                <a:solidFill>
                  <a:srgbClr val="8205AB"/>
                </a:solidFill>
                <a:latin typeface="黑体" panose="02010609060101010101" charset="-122"/>
                <a:ea typeface="黑体" panose="02010609060101010101" charset="-122"/>
              </a:rPr>
              <a:t>此处添加标题</a:t>
            </a:r>
          </a:p>
        </p:txBody>
      </p:sp>
      <p:sp>
        <p:nvSpPr>
          <p:cNvPr id="7" name="텍스트 개체 틀 9"/>
          <p:cNvSpPr txBox="1"/>
          <p:nvPr/>
        </p:nvSpPr>
        <p:spPr>
          <a:xfrm>
            <a:off x="5234900" y="4722561"/>
            <a:ext cx="3870618" cy="304800"/>
          </a:xfrm>
          <a:prstGeom prst="rect">
            <a:avLst/>
          </a:prstGeom>
        </p:spPr>
        <p:txBody>
          <a:bodyPr wrap="square" lIns="0" tIns="0" rIns="0" bIns="0" anchor="ctr">
            <a:spAutoFit/>
          </a:bodyPr>
          <a:lstStyle>
            <a:lvl1pPr marL="0" indent="0" algn="l" defTabSz="914400" rtl="0" eaLnBrk="1" latinLnBrk="1" hangingPunct="1">
              <a:lnSpc>
                <a:spcPct val="90000"/>
              </a:lnSpc>
              <a:spcBef>
                <a:spcPts val="1000"/>
              </a:spcBef>
              <a:buFont typeface="Arial" panose="020B0604020202020204" pitchFamily="34" charset="0"/>
              <a:buNone/>
              <a:defRPr sz="1800" b="0" kern="1200">
                <a:solidFill>
                  <a:schemeClr val="tx1"/>
                </a:solidFill>
                <a:effectLst/>
                <a:latin typeface="Tahoma" panose="020B0604030504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ko-KR" sz="1000" dirty="0">
                <a:solidFill>
                  <a:schemeClr val="tx1"/>
                </a:solidFill>
                <a:latin typeface="黑体" panose="02010609060101010101" charset="-122"/>
                <a:ea typeface="黑体" panose="02010609060101010101" charset="-122"/>
              </a:rPr>
              <a:t>请在此粘贴或者输入您的文字内容请在此粘贴或者输入您的文字内容请在此粘贴或者输入您的文字内容请在此粘贴或者输入您的文字内容</a:t>
            </a:r>
          </a:p>
        </p:txBody>
      </p:sp>
      <p:sp>
        <p:nvSpPr>
          <p:cNvPr id="3" name="텍스트 개체 틀 2"/>
          <p:cNvSpPr>
            <a:spLocks noGrp="1"/>
          </p:cNvSpPr>
          <p:nvPr/>
        </p:nvSpPr>
        <p:spPr>
          <a:xfrm>
            <a:off x="5234900" y="4283571"/>
            <a:ext cx="4824586" cy="329744"/>
          </a:xfrm>
          <a:prstGeom prst="rect">
            <a:avLst/>
          </a:prstGeom>
        </p:spPr>
        <p:txBody>
          <a:bodyPr lIns="0" tIns="0" rIns="0" bIns="0" anchor="ctr"/>
          <a:lstStyle>
            <a:lvl1pPr marL="0" indent="0" algn="l">
              <a:buFontTx/>
              <a:buNone/>
              <a:defRPr sz="2000" b="0">
                <a:solidFill>
                  <a:schemeClr val="tx1"/>
                </a:solidFill>
                <a:latin typeface="Tahoma" panose="020B0604030504040204" pitchFamily="34" charset="0"/>
                <a:cs typeface="Tahoma" panose="020B0604030504040204" pitchFamily="34" charset="0"/>
              </a:defRPr>
            </a:lvl1pPr>
          </a:lstStyle>
          <a:p>
            <a:pPr lvl="0"/>
            <a:r>
              <a:rPr lang="en-US" altLang="ko-KR" dirty="0">
                <a:solidFill>
                  <a:schemeClr val="tx1"/>
                </a:solidFill>
                <a:latin typeface="黑体" panose="02010609060101010101" charset="-122"/>
                <a:ea typeface="黑体" panose="02010609060101010101" charset="-122"/>
              </a:rPr>
              <a:t>单击此处添加</a:t>
            </a:r>
            <a:r>
              <a:rPr lang="zh-CN" altLang="en-US" dirty="0">
                <a:solidFill>
                  <a:schemeClr val="tx1"/>
                </a:solidFill>
                <a:latin typeface="黑体" panose="02010609060101010101" charset="-122"/>
                <a:ea typeface="黑体" panose="02010609060101010101" charset="-122"/>
              </a:rPr>
              <a:t>副</a:t>
            </a:r>
            <a:r>
              <a:rPr lang="en-US" altLang="ko-KR" dirty="0">
                <a:solidFill>
                  <a:schemeClr val="tx1"/>
                </a:solidFill>
                <a:latin typeface="黑体" panose="02010609060101010101" charset="-122"/>
                <a:ea typeface="黑体" panose="02010609060101010101" charset="-122"/>
              </a:rPr>
              <a:t>标题</a:t>
            </a:r>
          </a:p>
        </p:txBody>
      </p:sp>
      <p:sp>
        <p:nvSpPr>
          <p:cNvPr id="4" name="텍스트 개체 틀 2"/>
          <p:cNvSpPr>
            <a:spLocks noGrp="1"/>
          </p:cNvSpPr>
          <p:nvPr/>
        </p:nvSpPr>
        <p:spPr>
          <a:xfrm>
            <a:off x="5234900" y="1896553"/>
            <a:ext cx="3632620" cy="1563086"/>
          </a:xfrm>
          <a:prstGeom prst="rect">
            <a:avLst/>
          </a:prstGeom>
          <a:effectLst>
            <a:outerShdw blurRad="190500" dist="127000" dir="5400000" algn="t" rotWithShape="0">
              <a:prstClr val="black">
                <a:alpha val="30000"/>
              </a:prstClr>
            </a:outerShdw>
          </a:effectLst>
        </p:spPr>
        <p:txBody>
          <a:bodyPr lIns="0" tIns="0" rIns="0" bIns="0" anchor="ctr"/>
          <a:lstStyle>
            <a:lvl1pPr marL="0" indent="0" algn="l">
              <a:buFontTx/>
              <a:buNone/>
              <a:defRPr sz="12000" b="1" baseline="0">
                <a:solidFill>
                  <a:schemeClr val="tx1"/>
                </a:solidFill>
                <a:latin typeface="Tahoma" panose="020B0604030504040204" pitchFamily="34" charset="0"/>
                <a:cs typeface="Tahoma" panose="020B0604030504040204" pitchFamily="34" charset="0"/>
              </a:defRPr>
            </a:lvl1pPr>
          </a:lstStyle>
          <a:p>
            <a:pPr lvl="0"/>
            <a:r>
              <a:rPr lang="en-US" altLang="ko-KR" b="0" dirty="0">
                <a:solidFill>
                  <a:srgbClr val="FF1F87"/>
                </a:solidFill>
                <a:latin typeface="Impact" panose="020B0806030902050204" pitchFamily="34" charset="0"/>
              </a:rPr>
              <a:t>02</a:t>
            </a:r>
          </a:p>
        </p:txBody>
      </p:sp>
      <p:cxnSp>
        <p:nvCxnSpPr>
          <p:cNvPr id="5" name="직선 연결선 13"/>
          <p:cNvCxnSpPr/>
          <p:nvPr/>
        </p:nvCxnSpPr>
        <p:spPr>
          <a:xfrm>
            <a:off x="5234900" y="4656685"/>
            <a:ext cx="3802038"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Freeform 6"/>
          <p:cNvSpPr>
            <a:spLocks noEditPoints="1"/>
          </p:cNvSpPr>
          <p:nvPr/>
        </p:nvSpPr>
        <p:spPr bwMode="auto">
          <a:xfrm>
            <a:off x="2968794" y="851570"/>
            <a:ext cx="2683642" cy="3790055"/>
          </a:xfrm>
          <a:custGeom>
            <a:avLst/>
            <a:gdLst>
              <a:gd name="T0" fmla="*/ 195 w 3192"/>
              <a:gd name="T1" fmla="*/ 4448 h 4508"/>
              <a:gd name="T2" fmla="*/ 1579 w 3192"/>
              <a:gd name="T3" fmla="*/ 4481 h 4508"/>
              <a:gd name="T4" fmla="*/ 1778 w 3192"/>
              <a:gd name="T5" fmla="*/ 4314 h 4508"/>
              <a:gd name="T6" fmla="*/ 1745 w 3192"/>
              <a:gd name="T7" fmla="*/ 4120 h 4508"/>
              <a:gd name="T8" fmla="*/ 1952 w 3192"/>
              <a:gd name="T9" fmla="*/ 4013 h 4508"/>
              <a:gd name="T10" fmla="*/ 2022 w 3192"/>
              <a:gd name="T11" fmla="*/ 3838 h 4508"/>
              <a:gd name="T12" fmla="*/ 1913 w 3192"/>
              <a:gd name="T13" fmla="*/ 3689 h 4508"/>
              <a:gd name="T14" fmla="*/ 2162 w 3192"/>
              <a:gd name="T15" fmla="*/ 2532 h 4508"/>
              <a:gd name="T16" fmla="*/ 3088 w 3192"/>
              <a:gd name="T17" fmla="*/ 1266 h 4508"/>
              <a:gd name="T18" fmla="*/ 3123 w 3192"/>
              <a:gd name="T19" fmla="*/ 1489 h 4508"/>
              <a:gd name="T20" fmla="*/ 3105 w 3192"/>
              <a:gd name="T21" fmla="*/ 1478 h 4508"/>
              <a:gd name="T22" fmla="*/ 3101 w 3192"/>
              <a:gd name="T23" fmla="*/ 1510 h 4508"/>
              <a:gd name="T24" fmla="*/ 3136 w 3192"/>
              <a:gd name="T25" fmla="*/ 1507 h 4508"/>
              <a:gd name="T26" fmla="*/ 3126 w 3192"/>
              <a:gd name="T27" fmla="*/ 1261 h 4508"/>
              <a:gd name="T28" fmla="*/ 3083 w 3192"/>
              <a:gd name="T29" fmla="*/ 139 h 4508"/>
              <a:gd name="T30" fmla="*/ 2945 w 3192"/>
              <a:gd name="T31" fmla="*/ 0 h 4508"/>
              <a:gd name="T32" fmla="*/ 2758 w 3192"/>
              <a:gd name="T33" fmla="*/ 332 h 4508"/>
              <a:gd name="T34" fmla="*/ 909 w 3192"/>
              <a:gd name="T35" fmla="*/ 2848 h 4508"/>
              <a:gd name="T36" fmla="*/ 755 w 3192"/>
              <a:gd name="T37" fmla="*/ 2967 h 4508"/>
              <a:gd name="T38" fmla="*/ 681 w 3192"/>
              <a:gd name="T39" fmla="*/ 3109 h 4508"/>
              <a:gd name="T40" fmla="*/ 399 w 3192"/>
              <a:gd name="T41" fmla="*/ 2989 h 4508"/>
              <a:gd name="T42" fmla="*/ 329 w 3192"/>
              <a:gd name="T43" fmla="*/ 3134 h 4508"/>
              <a:gd name="T44" fmla="*/ 136 w 3192"/>
              <a:gd name="T45" fmla="*/ 3249 h 4508"/>
              <a:gd name="T46" fmla="*/ 85 w 3192"/>
              <a:gd name="T47" fmla="*/ 3402 h 4508"/>
              <a:gd name="T48" fmla="*/ 0 w 3192"/>
              <a:gd name="T49" fmla="*/ 3577 h 4508"/>
              <a:gd name="T50" fmla="*/ 178 w 3192"/>
              <a:gd name="T51" fmla="*/ 4093 h 4508"/>
              <a:gd name="T52" fmla="*/ 76 w 3192"/>
              <a:gd name="T53" fmla="*/ 4249 h 4508"/>
              <a:gd name="T54" fmla="*/ 1586 w 3192"/>
              <a:gd name="T55" fmla="*/ 2706 h 4508"/>
              <a:gd name="T56" fmla="*/ 1396 w 3192"/>
              <a:gd name="T57" fmla="*/ 2865 h 4508"/>
              <a:gd name="T58" fmla="*/ 1928 w 3192"/>
              <a:gd name="T59" fmla="*/ 2356 h 4508"/>
              <a:gd name="T60" fmla="*/ 1830 w 3192"/>
              <a:gd name="T61" fmla="*/ 2371 h 4508"/>
              <a:gd name="T62" fmla="*/ 2112 w 3192"/>
              <a:gd name="T63" fmla="*/ 2143 h 4508"/>
              <a:gd name="T64" fmla="*/ 2301 w 3192"/>
              <a:gd name="T65" fmla="*/ 1730 h 4508"/>
              <a:gd name="T66" fmla="*/ 2434 w 3192"/>
              <a:gd name="T67" fmla="*/ 1376 h 4508"/>
              <a:gd name="T68" fmla="*/ 2431 w 3192"/>
              <a:gd name="T69" fmla="*/ 1293 h 4508"/>
              <a:gd name="T70" fmla="*/ 2547 w 3192"/>
              <a:gd name="T71" fmla="*/ 1102 h 4508"/>
              <a:gd name="T72" fmla="*/ 2320 w 3192"/>
              <a:gd name="T73" fmla="*/ 1591 h 4508"/>
              <a:gd name="T74" fmla="*/ 2207 w 3192"/>
              <a:gd name="T75" fmla="*/ 1833 h 4508"/>
              <a:gd name="T76" fmla="*/ 2082 w 3192"/>
              <a:gd name="T77" fmla="*/ 2315 h 4508"/>
              <a:gd name="T78" fmla="*/ 1274 w 3192"/>
              <a:gd name="T79" fmla="*/ 3172 h 4508"/>
              <a:gd name="T80" fmla="*/ 1232 w 3192"/>
              <a:gd name="T81" fmla="*/ 3030 h 4508"/>
              <a:gd name="T82" fmla="*/ 1504 w 3192"/>
              <a:gd name="T83" fmla="*/ 3650 h 4508"/>
              <a:gd name="T84" fmla="*/ 1470 w 3192"/>
              <a:gd name="T85" fmla="*/ 3479 h 4508"/>
              <a:gd name="T86" fmla="*/ 1148 w 3192"/>
              <a:gd name="T87" fmla="*/ 3138 h 4508"/>
              <a:gd name="T88" fmla="*/ 1073 w 3192"/>
              <a:gd name="T89" fmla="*/ 3336 h 4508"/>
              <a:gd name="T90" fmla="*/ 2641 w 3192"/>
              <a:gd name="T91" fmla="*/ 653 h 4508"/>
              <a:gd name="T92" fmla="*/ 2681 w 3192"/>
              <a:gd name="T93" fmla="*/ 847 h 4508"/>
              <a:gd name="T94" fmla="*/ 2672 w 3192"/>
              <a:gd name="T95" fmla="*/ 815 h 4508"/>
              <a:gd name="T96" fmla="*/ 2587 w 3192"/>
              <a:gd name="T97" fmla="*/ 1081 h 4508"/>
              <a:gd name="T98" fmla="*/ 2493 w 3192"/>
              <a:gd name="T99" fmla="*/ 1482 h 4508"/>
              <a:gd name="T100" fmla="*/ 2388 w 3192"/>
              <a:gd name="T101" fmla="*/ 1674 h 4508"/>
              <a:gd name="T102" fmla="*/ 2238 w 3192"/>
              <a:gd name="T103" fmla="*/ 1938 h 4508"/>
              <a:gd name="T104" fmla="*/ 2098 w 3192"/>
              <a:gd name="T105" fmla="*/ 2305 h 4508"/>
              <a:gd name="T106" fmla="*/ 2070 w 3192"/>
              <a:gd name="T107" fmla="*/ 2528 h 4508"/>
              <a:gd name="T108" fmla="*/ 1869 w 3192"/>
              <a:gd name="T109" fmla="*/ 2907 h 4508"/>
              <a:gd name="T110" fmla="*/ 1782 w 3192"/>
              <a:gd name="T111" fmla="*/ 2999 h 4508"/>
              <a:gd name="T112" fmla="*/ 1648 w 3192"/>
              <a:gd name="T113" fmla="*/ 2783 h 4508"/>
              <a:gd name="T114" fmla="*/ 1602 w 3192"/>
              <a:gd name="T115" fmla="*/ 3655 h 4508"/>
              <a:gd name="T116" fmla="*/ 1627 w 3192"/>
              <a:gd name="T117" fmla="*/ 3773 h 4508"/>
              <a:gd name="T118" fmla="*/ 1740 w 3192"/>
              <a:gd name="T119" fmla="*/ 3972 h 4508"/>
              <a:gd name="T120" fmla="*/ 1295 w 3192"/>
              <a:gd name="T121" fmla="*/ 4111 h 4508"/>
              <a:gd name="T122" fmla="*/ 830 w 3192"/>
              <a:gd name="T123" fmla="*/ 4083 h 4508"/>
              <a:gd name="T124" fmla="*/ 355 w 3192"/>
              <a:gd name="T125" fmla="*/ 4104 h 4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2" h="4508">
                <a:moveTo>
                  <a:pt x="78" y="4284"/>
                </a:moveTo>
                <a:lnTo>
                  <a:pt x="78" y="4284"/>
                </a:lnTo>
                <a:lnTo>
                  <a:pt x="81" y="4298"/>
                </a:lnTo>
                <a:lnTo>
                  <a:pt x="85" y="4312"/>
                </a:lnTo>
                <a:lnTo>
                  <a:pt x="94" y="4336"/>
                </a:lnTo>
                <a:lnTo>
                  <a:pt x="105" y="4358"/>
                </a:lnTo>
                <a:lnTo>
                  <a:pt x="118" y="4379"/>
                </a:lnTo>
                <a:lnTo>
                  <a:pt x="133" y="4396"/>
                </a:lnTo>
                <a:lnTo>
                  <a:pt x="147" y="4413"/>
                </a:lnTo>
                <a:lnTo>
                  <a:pt x="164" y="4425"/>
                </a:lnTo>
                <a:lnTo>
                  <a:pt x="179" y="4438"/>
                </a:lnTo>
                <a:lnTo>
                  <a:pt x="195" y="4448"/>
                </a:lnTo>
                <a:lnTo>
                  <a:pt x="210" y="4456"/>
                </a:lnTo>
                <a:lnTo>
                  <a:pt x="235" y="4467"/>
                </a:lnTo>
                <a:lnTo>
                  <a:pt x="254" y="4474"/>
                </a:lnTo>
                <a:lnTo>
                  <a:pt x="261" y="4477"/>
                </a:lnTo>
                <a:lnTo>
                  <a:pt x="539" y="4508"/>
                </a:lnTo>
                <a:lnTo>
                  <a:pt x="953" y="4504"/>
                </a:lnTo>
                <a:lnTo>
                  <a:pt x="953" y="4504"/>
                </a:lnTo>
                <a:lnTo>
                  <a:pt x="1257" y="4494"/>
                </a:lnTo>
                <a:lnTo>
                  <a:pt x="1471" y="4487"/>
                </a:lnTo>
                <a:lnTo>
                  <a:pt x="1546" y="4484"/>
                </a:lnTo>
                <a:lnTo>
                  <a:pt x="1579" y="4481"/>
                </a:lnTo>
                <a:lnTo>
                  <a:pt x="1579" y="4481"/>
                </a:lnTo>
                <a:lnTo>
                  <a:pt x="1666" y="4467"/>
                </a:lnTo>
                <a:lnTo>
                  <a:pt x="1667" y="4467"/>
                </a:lnTo>
                <a:lnTo>
                  <a:pt x="1669" y="4466"/>
                </a:lnTo>
                <a:lnTo>
                  <a:pt x="1669" y="4466"/>
                </a:lnTo>
                <a:lnTo>
                  <a:pt x="1711" y="4415"/>
                </a:lnTo>
                <a:lnTo>
                  <a:pt x="1745" y="4371"/>
                </a:lnTo>
                <a:lnTo>
                  <a:pt x="1761" y="4350"/>
                </a:lnTo>
                <a:lnTo>
                  <a:pt x="1774" y="4331"/>
                </a:lnTo>
                <a:lnTo>
                  <a:pt x="1774" y="4331"/>
                </a:lnTo>
                <a:lnTo>
                  <a:pt x="1774" y="4330"/>
                </a:lnTo>
                <a:lnTo>
                  <a:pt x="1774" y="4330"/>
                </a:lnTo>
                <a:lnTo>
                  <a:pt x="1778" y="4314"/>
                </a:lnTo>
                <a:lnTo>
                  <a:pt x="1782" y="4299"/>
                </a:lnTo>
                <a:lnTo>
                  <a:pt x="1785" y="4285"/>
                </a:lnTo>
                <a:lnTo>
                  <a:pt x="1787" y="4270"/>
                </a:lnTo>
                <a:lnTo>
                  <a:pt x="1787" y="4256"/>
                </a:lnTo>
                <a:lnTo>
                  <a:pt x="1787" y="4242"/>
                </a:lnTo>
                <a:lnTo>
                  <a:pt x="1784" y="4215"/>
                </a:lnTo>
                <a:lnTo>
                  <a:pt x="1784" y="4215"/>
                </a:lnTo>
                <a:lnTo>
                  <a:pt x="1781" y="4201"/>
                </a:lnTo>
                <a:lnTo>
                  <a:pt x="1777" y="4188"/>
                </a:lnTo>
                <a:lnTo>
                  <a:pt x="1768" y="4163"/>
                </a:lnTo>
                <a:lnTo>
                  <a:pt x="1757" y="4139"/>
                </a:lnTo>
                <a:lnTo>
                  <a:pt x="1745" y="4120"/>
                </a:lnTo>
                <a:lnTo>
                  <a:pt x="1731" y="4101"/>
                </a:lnTo>
                <a:lnTo>
                  <a:pt x="1718" y="4086"/>
                </a:lnTo>
                <a:lnTo>
                  <a:pt x="1704" y="4072"/>
                </a:lnTo>
                <a:lnTo>
                  <a:pt x="1691" y="4062"/>
                </a:lnTo>
                <a:lnTo>
                  <a:pt x="1691" y="4062"/>
                </a:lnTo>
                <a:lnTo>
                  <a:pt x="1767" y="4061"/>
                </a:lnTo>
                <a:lnTo>
                  <a:pt x="1866" y="4056"/>
                </a:lnTo>
                <a:lnTo>
                  <a:pt x="1866" y="4056"/>
                </a:lnTo>
                <a:lnTo>
                  <a:pt x="1893" y="4048"/>
                </a:lnTo>
                <a:lnTo>
                  <a:pt x="1915" y="4037"/>
                </a:lnTo>
                <a:lnTo>
                  <a:pt x="1935" y="4026"/>
                </a:lnTo>
                <a:lnTo>
                  <a:pt x="1952" y="4013"/>
                </a:lnTo>
                <a:lnTo>
                  <a:pt x="1967" y="3998"/>
                </a:lnTo>
                <a:lnTo>
                  <a:pt x="1980" y="3984"/>
                </a:lnTo>
                <a:lnTo>
                  <a:pt x="1990" y="3968"/>
                </a:lnTo>
                <a:lnTo>
                  <a:pt x="1998" y="3951"/>
                </a:lnTo>
                <a:lnTo>
                  <a:pt x="2005" y="3936"/>
                </a:lnTo>
                <a:lnTo>
                  <a:pt x="2009" y="3920"/>
                </a:lnTo>
                <a:lnTo>
                  <a:pt x="2014" y="3906"/>
                </a:lnTo>
                <a:lnTo>
                  <a:pt x="2016" y="3892"/>
                </a:lnTo>
                <a:lnTo>
                  <a:pt x="2021" y="3870"/>
                </a:lnTo>
                <a:lnTo>
                  <a:pt x="2022" y="3853"/>
                </a:lnTo>
                <a:lnTo>
                  <a:pt x="2022" y="3853"/>
                </a:lnTo>
                <a:lnTo>
                  <a:pt x="2022" y="3838"/>
                </a:lnTo>
                <a:lnTo>
                  <a:pt x="2019" y="3822"/>
                </a:lnTo>
                <a:lnTo>
                  <a:pt x="2016" y="3808"/>
                </a:lnTo>
                <a:lnTo>
                  <a:pt x="2012" y="3796"/>
                </a:lnTo>
                <a:lnTo>
                  <a:pt x="2008" y="3783"/>
                </a:lnTo>
                <a:lnTo>
                  <a:pt x="2004" y="3772"/>
                </a:lnTo>
                <a:lnTo>
                  <a:pt x="1997" y="3761"/>
                </a:lnTo>
                <a:lnTo>
                  <a:pt x="1991" y="3751"/>
                </a:lnTo>
                <a:lnTo>
                  <a:pt x="1977" y="3734"/>
                </a:lnTo>
                <a:lnTo>
                  <a:pt x="1962" y="3719"/>
                </a:lnTo>
                <a:lnTo>
                  <a:pt x="1946" y="3707"/>
                </a:lnTo>
                <a:lnTo>
                  <a:pt x="1929" y="3698"/>
                </a:lnTo>
                <a:lnTo>
                  <a:pt x="1913" y="3689"/>
                </a:lnTo>
                <a:lnTo>
                  <a:pt x="1896" y="3684"/>
                </a:lnTo>
                <a:lnTo>
                  <a:pt x="1882" y="3678"/>
                </a:lnTo>
                <a:lnTo>
                  <a:pt x="1868" y="3675"/>
                </a:lnTo>
                <a:lnTo>
                  <a:pt x="1848" y="3672"/>
                </a:lnTo>
                <a:lnTo>
                  <a:pt x="1841" y="3672"/>
                </a:lnTo>
                <a:lnTo>
                  <a:pt x="1627" y="3668"/>
                </a:lnTo>
                <a:lnTo>
                  <a:pt x="1624" y="3655"/>
                </a:lnTo>
                <a:lnTo>
                  <a:pt x="1735" y="3434"/>
                </a:lnTo>
                <a:lnTo>
                  <a:pt x="2155" y="2541"/>
                </a:lnTo>
                <a:lnTo>
                  <a:pt x="2148" y="2535"/>
                </a:lnTo>
                <a:lnTo>
                  <a:pt x="2154" y="2525"/>
                </a:lnTo>
                <a:lnTo>
                  <a:pt x="2162" y="2532"/>
                </a:lnTo>
                <a:lnTo>
                  <a:pt x="2574" y="1502"/>
                </a:lnTo>
                <a:lnTo>
                  <a:pt x="2568" y="1499"/>
                </a:lnTo>
                <a:lnTo>
                  <a:pt x="2577" y="1474"/>
                </a:lnTo>
                <a:lnTo>
                  <a:pt x="2584" y="1478"/>
                </a:lnTo>
                <a:lnTo>
                  <a:pt x="2951" y="324"/>
                </a:lnTo>
                <a:lnTo>
                  <a:pt x="2975" y="317"/>
                </a:lnTo>
                <a:lnTo>
                  <a:pt x="3045" y="810"/>
                </a:lnTo>
                <a:lnTo>
                  <a:pt x="3004" y="820"/>
                </a:lnTo>
                <a:lnTo>
                  <a:pt x="3022" y="924"/>
                </a:lnTo>
                <a:lnTo>
                  <a:pt x="2983" y="932"/>
                </a:lnTo>
                <a:lnTo>
                  <a:pt x="3045" y="1275"/>
                </a:lnTo>
                <a:lnTo>
                  <a:pt x="3088" y="1266"/>
                </a:lnTo>
                <a:lnTo>
                  <a:pt x="3108" y="1384"/>
                </a:lnTo>
                <a:lnTo>
                  <a:pt x="3114" y="1384"/>
                </a:lnTo>
                <a:lnTo>
                  <a:pt x="3126" y="1458"/>
                </a:lnTo>
                <a:lnTo>
                  <a:pt x="3126" y="1458"/>
                </a:lnTo>
                <a:lnTo>
                  <a:pt x="3126" y="1458"/>
                </a:lnTo>
                <a:lnTo>
                  <a:pt x="3128" y="1465"/>
                </a:lnTo>
                <a:lnTo>
                  <a:pt x="3128" y="1465"/>
                </a:lnTo>
                <a:lnTo>
                  <a:pt x="3129" y="1474"/>
                </a:lnTo>
                <a:lnTo>
                  <a:pt x="3128" y="1484"/>
                </a:lnTo>
                <a:lnTo>
                  <a:pt x="3128" y="1484"/>
                </a:lnTo>
                <a:lnTo>
                  <a:pt x="3126" y="1488"/>
                </a:lnTo>
                <a:lnTo>
                  <a:pt x="3123" y="1489"/>
                </a:lnTo>
                <a:lnTo>
                  <a:pt x="3123" y="1489"/>
                </a:lnTo>
                <a:lnTo>
                  <a:pt x="3119" y="1489"/>
                </a:lnTo>
                <a:lnTo>
                  <a:pt x="3116" y="1489"/>
                </a:lnTo>
                <a:lnTo>
                  <a:pt x="3115" y="1491"/>
                </a:lnTo>
                <a:lnTo>
                  <a:pt x="3115" y="1491"/>
                </a:lnTo>
                <a:lnTo>
                  <a:pt x="3114" y="1491"/>
                </a:lnTo>
                <a:lnTo>
                  <a:pt x="3114" y="1491"/>
                </a:lnTo>
                <a:lnTo>
                  <a:pt x="3112" y="1491"/>
                </a:lnTo>
                <a:lnTo>
                  <a:pt x="3109" y="1489"/>
                </a:lnTo>
                <a:lnTo>
                  <a:pt x="3109" y="1489"/>
                </a:lnTo>
                <a:lnTo>
                  <a:pt x="3108" y="1486"/>
                </a:lnTo>
                <a:lnTo>
                  <a:pt x="3105" y="1478"/>
                </a:lnTo>
                <a:lnTo>
                  <a:pt x="3105" y="1478"/>
                </a:lnTo>
                <a:lnTo>
                  <a:pt x="3104" y="1469"/>
                </a:lnTo>
                <a:lnTo>
                  <a:pt x="3083" y="1471"/>
                </a:lnTo>
                <a:lnTo>
                  <a:pt x="3083" y="1471"/>
                </a:lnTo>
                <a:lnTo>
                  <a:pt x="3083" y="1481"/>
                </a:lnTo>
                <a:lnTo>
                  <a:pt x="3083" y="1481"/>
                </a:lnTo>
                <a:lnTo>
                  <a:pt x="3086" y="1489"/>
                </a:lnTo>
                <a:lnTo>
                  <a:pt x="3088" y="1496"/>
                </a:lnTo>
                <a:lnTo>
                  <a:pt x="3091" y="1502"/>
                </a:lnTo>
                <a:lnTo>
                  <a:pt x="3095" y="1506"/>
                </a:lnTo>
                <a:lnTo>
                  <a:pt x="3095" y="1506"/>
                </a:lnTo>
                <a:lnTo>
                  <a:pt x="3101" y="1510"/>
                </a:lnTo>
                <a:lnTo>
                  <a:pt x="3107" y="1512"/>
                </a:lnTo>
                <a:lnTo>
                  <a:pt x="3112" y="1513"/>
                </a:lnTo>
                <a:lnTo>
                  <a:pt x="3118" y="1512"/>
                </a:lnTo>
                <a:lnTo>
                  <a:pt x="3118" y="1512"/>
                </a:lnTo>
                <a:lnTo>
                  <a:pt x="3121" y="1512"/>
                </a:lnTo>
                <a:lnTo>
                  <a:pt x="3121" y="1512"/>
                </a:lnTo>
                <a:lnTo>
                  <a:pt x="3126" y="1512"/>
                </a:lnTo>
                <a:lnTo>
                  <a:pt x="3126" y="1512"/>
                </a:lnTo>
                <a:lnTo>
                  <a:pt x="3126" y="1510"/>
                </a:lnTo>
                <a:lnTo>
                  <a:pt x="3126" y="1510"/>
                </a:lnTo>
                <a:lnTo>
                  <a:pt x="3132" y="1510"/>
                </a:lnTo>
                <a:lnTo>
                  <a:pt x="3136" y="1507"/>
                </a:lnTo>
                <a:lnTo>
                  <a:pt x="3143" y="1502"/>
                </a:lnTo>
                <a:lnTo>
                  <a:pt x="3147" y="1495"/>
                </a:lnTo>
                <a:lnTo>
                  <a:pt x="3149" y="1488"/>
                </a:lnTo>
                <a:lnTo>
                  <a:pt x="3149" y="1488"/>
                </a:lnTo>
                <a:lnTo>
                  <a:pt x="3150" y="1481"/>
                </a:lnTo>
                <a:lnTo>
                  <a:pt x="3150" y="1474"/>
                </a:lnTo>
                <a:lnTo>
                  <a:pt x="3149" y="1461"/>
                </a:lnTo>
                <a:lnTo>
                  <a:pt x="3149" y="1461"/>
                </a:lnTo>
                <a:lnTo>
                  <a:pt x="3147" y="1453"/>
                </a:lnTo>
                <a:lnTo>
                  <a:pt x="3135" y="1380"/>
                </a:lnTo>
                <a:lnTo>
                  <a:pt x="3142" y="1378"/>
                </a:lnTo>
                <a:lnTo>
                  <a:pt x="3126" y="1261"/>
                </a:lnTo>
                <a:lnTo>
                  <a:pt x="3192" y="1249"/>
                </a:lnTo>
                <a:lnTo>
                  <a:pt x="3135" y="903"/>
                </a:lnTo>
                <a:lnTo>
                  <a:pt x="3112" y="906"/>
                </a:lnTo>
                <a:lnTo>
                  <a:pt x="3095" y="805"/>
                </a:lnTo>
                <a:lnTo>
                  <a:pt x="3056" y="809"/>
                </a:lnTo>
                <a:lnTo>
                  <a:pt x="2985" y="313"/>
                </a:lnTo>
                <a:lnTo>
                  <a:pt x="3015" y="303"/>
                </a:lnTo>
                <a:lnTo>
                  <a:pt x="2983" y="293"/>
                </a:lnTo>
                <a:lnTo>
                  <a:pt x="2976" y="243"/>
                </a:lnTo>
                <a:lnTo>
                  <a:pt x="2989" y="206"/>
                </a:lnTo>
                <a:lnTo>
                  <a:pt x="2989" y="213"/>
                </a:lnTo>
                <a:lnTo>
                  <a:pt x="3083" y="139"/>
                </a:lnTo>
                <a:lnTo>
                  <a:pt x="3071" y="73"/>
                </a:lnTo>
                <a:lnTo>
                  <a:pt x="3071" y="73"/>
                </a:lnTo>
                <a:lnTo>
                  <a:pt x="3043" y="49"/>
                </a:lnTo>
                <a:lnTo>
                  <a:pt x="3020" y="29"/>
                </a:lnTo>
                <a:lnTo>
                  <a:pt x="2999" y="13"/>
                </a:lnTo>
                <a:lnTo>
                  <a:pt x="2999" y="13"/>
                </a:lnTo>
                <a:lnTo>
                  <a:pt x="2990" y="8"/>
                </a:lnTo>
                <a:lnTo>
                  <a:pt x="2983" y="4"/>
                </a:lnTo>
                <a:lnTo>
                  <a:pt x="2975" y="1"/>
                </a:lnTo>
                <a:lnTo>
                  <a:pt x="2966" y="0"/>
                </a:lnTo>
                <a:lnTo>
                  <a:pt x="2957" y="0"/>
                </a:lnTo>
                <a:lnTo>
                  <a:pt x="2945" y="0"/>
                </a:lnTo>
                <a:lnTo>
                  <a:pt x="2917" y="1"/>
                </a:lnTo>
                <a:lnTo>
                  <a:pt x="2917" y="1"/>
                </a:lnTo>
                <a:lnTo>
                  <a:pt x="2906" y="8"/>
                </a:lnTo>
                <a:lnTo>
                  <a:pt x="2898" y="14"/>
                </a:lnTo>
                <a:lnTo>
                  <a:pt x="2881" y="29"/>
                </a:lnTo>
                <a:lnTo>
                  <a:pt x="2868" y="43"/>
                </a:lnTo>
                <a:lnTo>
                  <a:pt x="2860" y="57"/>
                </a:lnTo>
                <a:lnTo>
                  <a:pt x="2853" y="69"/>
                </a:lnTo>
                <a:lnTo>
                  <a:pt x="2849" y="79"/>
                </a:lnTo>
                <a:lnTo>
                  <a:pt x="2846" y="88"/>
                </a:lnTo>
                <a:lnTo>
                  <a:pt x="2847" y="149"/>
                </a:lnTo>
                <a:lnTo>
                  <a:pt x="2758" y="332"/>
                </a:lnTo>
                <a:lnTo>
                  <a:pt x="2780" y="346"/>
                </a:lnTo>
                <a:lnTo>
                  <a:pt x="2714" y="494"/>
                </a:lnTo>
                <a:lnTo>
                  <a:pt x="964" y="2827"/>
                </a:lnTo>
                <a:lnTo>
                  <a:pt x="964" y="2827"/>
                </a:lnTo>
                <a:lnTo>
                  <a:pt x="963" y="2827"/>
                </a:lnTo>
                <a:lnTo>
                  <a:pt x="963" y="2827"/>
                </a:lnTo>
                <a:lnTo>
                  <a:pt x="954" y="2827"/>
                </a:lnTo>
                <a:lnTo>
                  <a:pt x="946" y="2828"/>
                </a:lnTo>
                <a:lnTo>
                  <a:pt x="936" y="2831"/>
                </a:lnTo>
                <a:lnTo>
                  <a:pt x="926" y="2835"/>
                </a:lnTo>
                <a:lnTo>
                  <a:pt x="916" y="2841"/>
                </a:lnTo>
                <a:lnTo>
                  <a:pt x="909" y="2848"/>
                </a:lnTo>
                <a:lnTo>
                  <a:pt x="902" y="2858"/>
                </a:lnTo>
                <a:lnTo>
                  <a:pt x="897" y="2869"/>
                </a:lnTo>
                <a:lnTo>
                  <a:pt x="897" y="2869"/>
                </a:lnTo>
                <a:lnTo>
                  <a:pt x="865" y="2887"/>
                </a:lnTo>
                <a:lnTo>
                  <a:pt x="827" y="2910"/>
                </a:lnTo>
                <a:lnTo>
                  <a:pt x="790" y="2932"/>
                </a:lnTo>
                <a:lnTo>
                  <a:pt x="775" y="2943"/>
                </a:lnTo>
                <a:lnTo>
                  <a:pt x="765" y="2952"/>
                </a:lnTo>
                <a:lnTo>
                  <a:pt x="765" y="2952"/>
                </a:lnTo>
                <a:lnTo>
                  <a:pt x="759" y="2959"/>
                </a:lnTo>
                <a:lnTo>
                  <a:pt x="755" y="2967"/>
                </a:lnTo>
                <a:lnTo>
                  <a:pt x="755" y="2967"/>
                </a:lnTo>
                <a:lnTo>
                  <a:pt x="748" y="2977"/>
                </a:lnTo>
                <a:lnTo>
                  <a:pt x="743" y="2988"/>
                </a:lnTo>
                <a:lnTo>
                  <a:pt x="736" y="2999"/>
                </a:lnTo>
                <a:lnTo>
                  <a:pt x="730" y="3013"/>
                </a:lnTo>
                <a:lnTo>
                  <a:pt x="720" y="3043"/>
                </a:lnTo>
                <a:lnTo>
                  <a:pt x="710" y="3076"/>
                </a:lnTo>
                <a:lnTo>
                  <a:pt x="702" y="3111"/>
                </a:lnTo>
                <a:lnTo>
                  <a:pt x="695" y="3149"/>
                </a:lnTo>
                <a:lnTo>
                  <a:pt x="689" y="3186"/>
                </a:lnTo>
                <a:lnTo>
                  <a:pt x="685" y="3222"/>
                </a:lnTo>
                <a:lnTo>
                  <a:pt x="719" y="3106"/>
                </a:lnTo>
                <a:lnTo>
                  <a:pt x="681" y="3109"/>
                </a:lnTo>
                <a:lnTo>
                  <a:pt x="502" y="3120"/>
                </a:lnTo>
                <a:lnTo>
                  <a:pt x="502" y="3120"/>
                </a:lnTo>
                <a:lnTo>
                  <a:pt x="489" y="3061"/>
                </a:lnTo>
                <a:lnTo>
                  <a:pt x="489" y="3061"/>
                </a:lnTo>
                <a:lnTo>
                  <a:pt x="488" y="3054"/>
                </a:lnTo>
                <a:lnTo>
                  <a:pt x="485" y="3047"/>
                </a:lnTo>
                <a:lnTo>
                  <a:pt x="479" y="3039"/>
                </a:lnTo>
                <a:lnTo>
                  <a:pt x="474" y="3033"/>
                </a:lnTo>
                <a:lnTo>
                  <a:pt x="472" y="3030"/>
                </a:lnTo>
                <a:lnTo>
                  <a:pt x="402" y="2985"/>
                </a:lnTo>
                <a:lnTo>
                  <a:pt x="402" y="2985"/>
                </a:lnTo>
                <a:lnTo>
                  <a:pt x="399" y="2989"/>
                </a:lnTo>
                <a:lnTo>
                  <a:pt x="397" y="2994"/>
                </a:lnTo>
                <a:lnTo>
                  <a:pt x="394" y="3003"/>
                </a:lnTo>
                <a:lnTo>
                  <a:pt x="392" y="3013"/>
                </a:lnTo>
                <a:lnTo>
                  <a:pt x="394" y="3023"/>
                </a:lnTo>
                <a:lnTo>
                  <a:pt x="397" y="3040"/>
                </a:lnTo>
                <a:lnTo>
                  <a:pt x="399" y="3047"/>
                </a:lnTo>
                <a:lnTo>
                  <a:pt x="447" y="3079"/>
                </a:lnTo>
                <a:lnTo>
                  <a:pt x="454" y="3123"/>
                </a:lnTo>
                <a:lnTo>
                  <a:pt x="369" y="3128"/>
                </a:lnTo>
                <a:lnTo>
                  <a:pt x="369" y="3128"/>
                </a:lnTo>
                <a:lnTo>
                  <a:pt x="350" y="3130"/>
                </a:lnTo>
                <a:lnTo>
                  <a:pt x="329" y="3134"/>
                </a:lnTo>
                <a:lnTo>
                  <a:pt x="303" y="3141"/>
                </a:lnTo>
                <a:lnTo>
                  <a:pt x="287" y="3145"/>
                </a:lnTo>
                <a:lnTo>
                  <a:pt x="272" y="3151"/>
                </a:lnTo>
                <a:lnTo>
                  <a:pt x="255" y="3158"/>
                </a:lnTo>
                <a:lnTo>
                  <a:pt x="238" y="3166"/>
                </a:lnTo>
                <a:lnTo>
                  <a:pt x="221" y="3176"/>
                </a:lnTo>
                <a:lnTo>
                  <a:pt x="203" y="3187"/>
                </a:lnTo>
                <a:lnTo>
                  <a:pt x="186" y="3200"/>
                </a:lnTo>
                <a:lnTo>
                  <a:pt x="171" y="3215"/>
                </a:lnTo>
                <a:lnTo>
                  <a:pt x="171" y="3215"/>
                </a:lnTo>
                <a:lnTo>
                  <a:pt x="150" y="3233"/>
                </a:lnTo>
                <a:lnTo>
                  <a:pt x="136" y="3249"/>
                </a:lnTo>
                <a:lnTo>
                  <a:pt x="122" y="3267"/>
                </a:lnTo>
                <a:lnTo>
                  <a:pt x="108" y="3287"/>
                </a:lnTo>
                <a:lnTo>
                  <a:pt x="95" y="3309"/>
                </a:lnTo>
                <a:lnTo>
                  <a:pt x="91" y="3320"/>
                </a:lnTo>
                <a:lnTo>
                  <a:pt x="87" y="3333"/>
                </a:lnTo>
                <a:lnTo>
                  <a:pt x="84" y="3344"/>
                </a:lnTo>
                <a:lnTo>
                  <a:pt x="83" y="3357"/>
                </a:lnTo>
                <a:lnTo>
                  <a:pt x="83" y="3357"/>
                </a:lnTo>
                <a:lnTo>
                  <a:pt x="87" y="3382"/>
                </a:lnTo>
                <a:lnTo>
                  <a:pt x="88" y="3395"/>
                </a:lnTo>
                <a:lnTo>
                  <a:pt x="87" y="3400"/>
                </a:lnTo>
                <a:lnTo>
                  <a:pt x="85" y="3402"/>
                </a:lnTo>
                <a:lnTo>
                  <a:pt x="39" y="3406"/>
                </a:lnTo>
                <a:lnTo>
                  <a:pt x="39" y="3406"/>
                </a:lnTo>
                <a:lnTo>
                  <a:pt x="34" y="3410"/>
                </a:lnTo>
                <a:lnTo>
                  <a:pt x="27" y="3416"/>
                </a:lnTo>
                <a:lnTo>
                  <a:pt x="20" y="3426"/>
                </a:lnTo>
                <a:lnTo>
                  <a:pt x="13" y="3438"/>
                </a:lnTo>
                <a:lnTo>
                  <a:pt x="7" y="3455"/>
                </a:lnTo>
                <a:lnTo>
                  <a:pt x="3" y="3476"/>
                </a:lnTo>
                <a:lnTo>
                  <a:pt x="1" y="3489"/>
                </a:lnTo>
                <a:lnTo>
                  <a:pt x="0" y="3503"/>
                </a:lnTo>
                <a:lnTo>
                  <a:pt x="0" y="3503"/>
                </a:lnTo>
                <a:lnTo>
                  <a:pt x="0" y="3577"/>
                </a:lnTo>
                <a:lnTo>
                  <a:pt x="0" y="3625"/>
                </a:lnTo>
                <a:lnTo>
                  <a:pt x="3" y="3675"/>
                </a:lnTo>
                <a:lnTo>
                  <a:pt x="7" y="3727"/>
                </a:lnTo>
                <a:lnTo>
                  <a:pt x="14" y="3780"/>
                </a:lnTo>
                <a:lnTo>
                  <a:pt x="18" y="3806"/>
                </a:lnTo>
                <a:lnTo>
                  <a:pt x="24" y="3829"/>
                </a:lnTo>
                <a:lnTo>
                  <a:pt x="29" y="3853"/>
                </a:lnTo>
                <a:lnTo>
                  <a:pt x="36" y="3876"/>
                </a:lnTo>
                <a:lnTo>
                  <a:pt x="345" y="3888"/>
                </a:lnTo>
                <a:lnTo>
                  <a:pt x="172" y="4017"/>
                </a:lnTo>
                <a:lnTo>
                  <a:pt x="178" y="4093"/>
                </a:lnTo>
                <a:lnTo>
                  <a:pt x="178" y="4093"/>
                </a:lnTo>
                <a:lnTo>
                  <a:pt x="165" y="4100"/>
                </a:lnTo>
                <a:lnTo>
                  <a:pt x="154" y="4108"/>
                </a:lnTo>
                <a:lnTo>
                  <a:pt x="135" y="4125"/>
                </a:lnTo>
                <a:lnTo>
                  <a:pt x="119" y="4145"/>
                </a:lnTo>
                <a:lnTo>
                  <a:pt x="105" y="4163"/>
                </a:lnTo>
                <a:lnTo>
                  <a:pt x="95" y="4184"/>
                </a:lnTo>
                <a:lnTo>
                  <a:pt x="87" y="4205"/>
                </a:lnTo>
                <a:lnTo>
                  <a:pt x="80" y="4226"/>
                </a:lnTo>
                <a:lnTo>
                  <a:pt x="76" y="4247"/>
                </a:lnTo>
                <a:lnTo>
                  <a:pt x="76" y="4247"/>
                </a:lnTo>
                <a:lnTo>
                  <a:pt x="76" y="4249"/>
                </a:lnTo>
                <a:lnTo>
                  <a:pt x="76" y="4249"/>
                </a:lnTo>
                <a:lnTo>
                  <a:pt x="77" y="4267"/>
                </a:lnTo>
                <a:lnTo>
                  <a:pt x="78" y="4284"/>
                </a:lnTo>
                <a:lnTo>
                  <a:pt x="78" y="4284"/>
                </a:lnTo>
                <a:close/>
                <a:moveTo>
                  <a:pt x="1471" y="3916"/>
                </a:moveTo>
                <a:lnTo>
                  <a:pt x="1474" y="3916"/>
                </a:lnTo>
                <a:lnTo>
                  <a:pt x="1485" y="4002"/>
                </a:lnTo>
                <a:lnTo>
                  <a:pt x="1485" y="4002"/>
                </a:lnTo>
                <a:lnTo>
                  <a:pt x="1449" y="3999"/>
                </a:lnTo>
                <a:lnTo>
                  <a:pt x="1419" y="3999"/>
                </a:lnTo>
                <a:lnTo>
                  <a:pt x="1471" y="3916"/>
                </a:lnTo>
                <a:close/>
                <a:moveTo>
                  <a:pt x="1830" y="2423"/>
                </a:moveTo>
                <a:lnTo>
                  <a:pt x="1586" y="2706"/>
                </a:lnTo>
                <a:lnTo>
                  <a:pt x="1586" y="2706"/>
                </a:lnTo>
                <a:lnTo>
                  <a:pt x="1585" y="2706"/>
                </a:lnTo>
                <a:lnTo>
                  <a:pt x="1585" y="2706"/>
                </a:lnTo>
                <a:lnTo>
                  <a:pt x="1574" y="2702"/>
                </a:lnTo>
                <a:lnTo>
                  <a:pt x="1565" y="2699"/>
                </a:lnTo>
                <a:lnTo>
                  <a:pt x="1557" y="2699"/>
                </a:lnTo>
                <a:lnTo>
                  <a:pt x="1551" y="2699"/>
                </a:lnTo>
                <a:lnTo>
                  <a:pt x="1546" y="2701"/>
                </a:lnTo>
                <a:lnTo>
                  <a:pt x="1541" y="2702"/>
                </a:lnTo>
                <a:lnTo>
                  <a:pt x="1537" y="2706"/>
                </a:lnTo>
                <a:lnTo>
                  <a:pt x="1537" y="2706"/>
                </a:lnTo>
                <a:lnTo>
                  <a:pt x="1396" y="2865"/>
                </a:lnTo>
                <a:lnTo>
                  <a:pt x="1396" y="2865"/>
                </a:lnTo>
                <a:lnTo>
                  <a:pt x="1370" y="2858"/>
                </a:lnTo>
                <a:lnTo>
                  <a:pt x="1359" y="2855"/>
                </a:lnTo>
                <a:lnTo>
                  <a:pt x="1016" y="2859"/>
                </a:lnTo>
                <a:lnTo>
                  <a:pt x="1016" y="2859"/>
                </a:lnTo>
                <a:lnTo>
                  <a:pt x="1010" y="2851"/>
                </a:lnTo>
                <a:lnTo>
                  <a:pt x="2622" y="700"/>
                </a:lnTo>
                <a:lnTo>
                  <a:pt x="2323" y="1364"/>
                </a:lnTo>
                <a:lnTo>
                  <a:pt x="2326" y="1366"/>
                </a:lnTo>
                <a:lnTo>
                  <a:pt x="2316" y="1392"/>
                </a:lnTo>
                <a:lnTo>
                  <a:pt x="2311" y="1391"/>
                </a:lnTo>
                <a:lnTo>
                  <a:pt x="1928" y="2356"/>
                </a:lnTo>
                <a:lnTo>
                  <a:pt x="1928" y="2356"/>
                </a:lnTo>
                <a:lnTo>
                  <a:pt x="1921" y="2349"/>
                </a:lnTo>
                <a:lnTo>
                  <a:pt x="1911" y="2343"/>
                </a:lnTo>
                <a:lnTo>
                  <a:pt x="1899" y="2342"/>
                </a:lnTo>
                <a:lnTo>
                  <a:pt x="1885" y="2342"/>
                </a:lnTo>
                <a:lnTo>
                  <a:pt x="1885" y="2342"/>
                </a:lnTo>
                <a:lnTo>
                  <a:pt x="1871" y="2344"/>
                </a:lnTo>
                <a:lnTo>
                  <a:pt x="1858" y="2347"/>
                </a:lnTo>
                <a:lnTo>
                  <a:pt x="1848" y="2353"/>
                </a:lnTo>
                <a:lnTo>
                  <a:pt x="1841" y="2358"/>
                </a:lnTo>
                <a:lnTo>
                  <a:pt x="1836" y="2364"/>
                </a:lnTo>
                <a:lnTo>
                  <a:pt x="1830" y="2371"/>
                </a:lnTo>
                <a:lnTo>
                  <a:pt x="1827" y="2378"/>
                </a:lnTo>
                <a:lnTo>
                  <a:pt x="1826" y="2385"/>
                </a:lnTo>
                <a:lnTo>
                  <a:pt x="1824" y="2399"/>
                </a:lnTo>
                <a:lnTo>
                  <a:pt x="1827" y="2412"/>
                </a:lnTo>
                <a:lnTo>
                  <a:pt x="1830" y="2423"/>
                </a:lnTo>
                <a:lnTo>
                  <a:pt x="1830" y="2423"/>
                </a:lnTo>
                <a:close/>
                <a:moveTo>
                  <a:pt x="2180" y="2103"/>
                </a:moveTo>
                <a:lnTo>
                  <a:pt x="2171" y="2109"/>
                </a:lnTo>
                <a:lnTo>
                  <a:pt x="2178" y="2092"/>
                </a:lnTo>
                <a:lnTo>
                  <a:pt x="2180" y="2103"/>
                </a:lnTo>
                <a:close/>
                <a:moveTo>
                  <a:pt x="2156" y="2117"/>
                </a:moveTo>
                <a:lnTo>
                  <a:pt x="2112" y="2143"/>
                </a:lnTo>
                <a:lnTo>
                  <a:pt x="2155" y="2026"/>
                </a:lnTo>
                <a:lnTo>
                  <a:pt x="2172" y="2077"/>
                </a:lnTo>
                <a:lnTo>
                  <a:pt x="2156" y="2117"/>
                </a:lnTo>
                <a:close/>
                <a:moveTo>
                  <a:pt x="2319" y="1719"/>
                </a:moveTo>
                <a:lnTo>
                  <a:pt x="2316" y="1720"/>
                </a:lnTo>
                <a:lnTo>
                  <a:pt x="2318" y="1716"/>
                </a:lnTo>
                <a:lnTo>
                  <a:pt x="2319" y="1719"/>
                </a:lnTo>
                <a:close/>
                <a:moveTo>
                  <a:pt x="2301" y="1730"/>
                </a:moveTo>
                <a:lnTo>
                  <a:pt x="2250" y="1763"/>
                </a:lnTo>
                <a:lnTo>
                  <a:pt x="2298" y="1648"/>
                </a:lnTo>
                <a:lnTo>
                  <a:pt x="2313" y="1699"/>
                </a:lnTo>
                <a:lnTo>
                  <a:pt x="2301" y="1730"/>
                </a:lnTo>
                <a:close/>
                <a:moveTo>
                  <a:pt x="2629" y="855"/>
                </a:moveTo>
                <a:lnTo>
                  <a:pt x="2622" y="864"/>
                </a:lnTo>
                <a:lnTo>
                  <a:pt x="2634" y="836"/>
                </a:lnTo>
                <a:lnTo>
                  <a:pt x="2636" y="839"/>
                </a:lnTo>
                <a:lnTo>
                  <a:pt x="2629" y="855"/>
                </a:lnTo>
                <a:close/>
                <a:moveTo>
                  <a:pt x="2567" y="970"/>
                </a:moveTo>
                <a:lnTo>
                  <a:pt x="2599" y="935"/>
                </a:lnTo>
                <a:lnTo>
                  <a:pt x="2573" y="1004"/>
                </a:lnTo>
                <a:lnTo>
                  <a:pt x="2567" y="970"/>
                </a:lnTo>
                <a:close/>
                <a:moveTo>
                  <a:pt x="2383" y="1353"/>
                </a:moveTo>
                <a:lnTo>
                  <a:pt x="2459" y="1310"/>
                </a:lnTo>
                <a:lnTo>
                  <a:pt x="2434" y="1376"/>
                </a:lnTo>
                <a:lnTo>
                  <a:pt x="2383" y="1353"/>
                </a:lnTo>
                <a:close/>
                <a:moveTo>
                  <a:pt x="2494" y="1249"/>
                </a:moveTo>
                <a:lnTo>
                  <a:pt x="2493" y="1249"/>
                </a:lnTo>
                <a:lnTo>
                  <a:pt x="2493" y="1248"/>
                </a:lnTo>
                <a:lnTo>
                  <a:pt x="2494" y="1249"/>
                </a:lnTo>
                <a:close/>
                <a:moveTo>
                  <a:pt x="2524" y="1398"/>
                </a:moveTo>
                <a:lnTo>
                  <a:pt x="2519" y="1411"/>
                </a:lnTo>
                <a:lnTo>
                  <a:pt x="2444" y="1380"/>
                </a:lnTo>
                <a:lnTo>
                  <a:pt x="2473" y="1300"/>
                </a:lnTo>
                <a:lnTo>
                  <a:pt x="2501" y="1284"/>
                </a:lnTo>
                <a:lnTo>
                  <a:pt x="2524" y="1398"/>
                </a:lnTo>
                <a:close/>
                <a:moveTo>
                  <a:pt x="2431" y="1293"/>
                </a:moveTo>
                <a:lnTo>
                  <a:pt x="2475" y="1200"/>
                </a:lnTo>
                <a:lnTo>
                  <a:pt x="2483" y="1195"/>
                </a:lnTo>
                <a:lnTo>
                  <a:pt x="2490" y="1228"/>
                </a:lnTo>
                <a:lnTo>
                  <a:pt x="2477" y="1261"/>
                </a:lnTo>
                <a:lnTo>
                  <a:pt x="2431" y="1293"/>
                </a:lnTo>
                <a:close/>
                <a:moveTo>
                  <a:pt x="2505" y="1134"/>
                </a:moveTo>
                <a:lnTo>
                  <a:pt x="2540" y="1061"/>
                </a:lnTo>
                <a:lnTo>
                  <a:pt x="2545" y="1082"/>
                </a:lnTo>
                <a:lnTo>
                  <a:pt x="2529" y="1122"/>
                </a:lnTo>
                <a:lnTo>
                  <a:pt x="2507" y="1139"/>
                </a:lnTo>
                <a:lnTo>
                  <a:pt x="2505" y="1134"/>
                </a:lnTo>
                <a:close/>
                <a:moveTo>
                  <a:pt x="2547" y="1102"/>
                </a:moveTo>
                <a:lnTo>
                  <a:pt x="2549" y="1108"/>
                </a:lnTo>
                <a:lnTo>
                  <a:pt x="2545" y="1111"/>
                </a:lnTo>
                <a:lnTo>
                  <a:pt x="2547" y="1102"/>
                </a:lnTo>
                <a:close/>
                <a:moveTo>
                  <a:pt x="2566" y="1196"/>
                </a:moveTo>
                <a:lnTo>
                  <a:pt x="2525" y="1226"/>
                </a:lnTo>
                <a:lnTo>
                  <a:pt x="2517" y="1186"/>
                </a:lnTo>
                <a:lnTo>
                  <a:pt x="2526" y="1161"/>
                </a:lnTo>
                <a:lnTo>
                  <a:pt x="2554" y="1139"/>
                </a:lnTo>
                <a:lnTo>
                  <a:pt x="2566" y="1196"/>
                </a:lnTo>
                <a:close/>
                <a:moveTo>
                  <a:pt x="2347" y="1526"/>
                </a:moveTo>
                <a:lnTo>
                  <a:pt x="2358" y="1568"/>
                </a:lnTo>
                <a:lnTo>
                  <a:pt x="2320" y="1591"/>
                </a:lnTo>
                <a:lnTo>
                  <a:pt x="2347" y="1526"/>
                </a:lnTo>
                <a:close/>
                <a:moveTo>
                  <a:pt x="2406" y="1451"/>
                </a:moveTo>
                <a:lnTo>
                  <a:pt x="2382" y="1513"/>
                </a:lnTo>
                <a:lnTo>
                  <a:pt x="2360" y="1434"/>
                </a:lnTo>
                <a:lnTo>
                  <a:pt x="2406" y="1451"/>
                </a:lnTo>
                <a:close/>
                <a:moveTo>
                  <a:pt x="2344" y="1617"/>
                </a:moveTo>
                <a:lnTo>
                  <a:pt x="2332" y="1648"/>
                </a:lnTo>
                <a:lnTo>
                  <a:pt x="2327" y="1627"/>
                </a:lnTo>
                <a:lnTo>
                  <a:pt x="2344" y="1617"/>
                </a:lnTo>
                <a:close/>
                <a:moveTo>
                  <a:pt x="2281" y="1785"/>
                </a:moveTo>
                <a:lnTo>
                  <a:pt x="2231" y="1917"/>
                </a:lnTo>
                <a:lnTo>
                  <a:pt x="2207" y="1833"/>
                </a:lnTo>
                <a:lnTo>
                  <a:pt x="2281" y="1785"/>
                </a:lnTo>
                <a:close/>
                <a:moveTo>
                  <a:pt x="2201" y="1998"/>
                </a:moveTo>
                <a:lnTo>
                  <a:pt x="2192" y="2022"/>
                </a:lnTo>
                <a:lnTo>
                  <a:pt x="2186" y="2007"/>
                </a:lnTo>
                <a:lnTo>
                  <a:pt x="2201" y="1998"/>
                </a:lnTo>
                <a:close/>
                <a:moveTo>
                  <a:pt x="2176" y="1973"/>
                </a:moveTo>
                <a:lnTo>
                  <a:pt x="2175" y="1973"/>
                </a:lnTo>
                <a:lnTo>
                  <a:pt x="2190" y="1934"/>
                </a:lnTo>
                <a:lnTo>
                  <a:pt x="2197" y="1962"/>
                </a:lnTo>
                <a:lnTo>
                  <a:pt x="2176" y="1973"/>
                </a:lnTo>
                <a:close/>
                <a:moveTo>
                  <a:pt x="2137" y="2169"/>
                </a:moveTo>
                <a:lnTo>
                  <a:pt x="2082" y="2315"/>
                </a:lnTo>
                <a:lnTo>
                  <a:pt x="2079" y="2316"/>
                </a:lnTo>
                <a:lnTo>
                  <a:pt x="2065" y="2267"/>
                </a:lnTo>
                <a:lnTo>
                  <a:pt x="2092" y="2196"/>
                </a:lnTo>
                <a:lnTo>
                  <a:pt x="2137" y="2169"/>
                </a:lnTo>
                <a:close/>
                <a:moveTo>
                  <a:pt x="2026" y="2423"/>
                </a:moveTo>
                <a:lnTo>
                  <a:pt x="2054" y="2367"/>
                </a:lnTo>
                <a:lnTo>
                  <a:pt x="2078" y="2445"/>
                </a:lnTo>
                <a:lnTo>
                  <a:pt x="2026" y="2423"/>
                </a:lnTo>
                <a:close/>
                <a:moveTo>
                  <a:pt x="1316" y="3421"/>
                </a:moveTo>
                <a:lnTo>
                  <a:pt x="1305" y="3313"/>
                </a:lnTo>
                <a:lnTo>
                  <a:pt x="1298" y="3313"/>
                </a:lnTo>
                <a:lnTo>
                  <a:pt x="1274" y="3172"/>
                </a:lnTo>
                <a:lnTo>
                  <a:pt x="1320" y="3124"/>
                </a:lnTo>
                <a:lnTo>
                  <a:pt x="1320" y="3124"/>
                </a:lnTo>
                <a:lnTo>
                  <a:pt x="1404" y="3309"/>
                </a:lnTo>
                <a:lnTo>
                  <a:pt x="1453" y="3416"/>
                </a:lnTo>
                <a:lnTo>
                  <a:pt x="1316" y="3421"/>
                </a:lnTo>
                <a:close/>
                <a:moveTo>
                  <a:pt x="1279" y="3315"/>
                </a:moveTo>
                <a:lnTo>
                  <a:pt x="1222" y="3316"/>
                </a:lnTo>
                <a:lnTo>
                  <a:pt x="1209" y="3239"/>
                </a:lnTo>
                <a:lnTo>
                  <a:pt x="1258" y="3189"/>
                </a:lnTo>
                <a:lnTo>
                  <a:pt x="1279" y="3315"/>
                </a:lnTo>
                <a:close/>
                <a:moveTo>
                  <a:pt x="1174" y="3032"/>
                </a:moveTo>
                <a:lnTo>
                  <a:pt x="1232" y="3030"/>
                </a:lnTo>
                <a:lnTo>
                  <a:pt x="1234" y="3044"/>
                </a:lnTo>
                <a:lnTo>
                  <a:pt x="1234" y="3044"/>
                </a:lnTo>
                <a:lnTo>
                  <a:pt x="1185" y="3097"/>
                </a:lnTo>
                <a:lnTo>
                  <a:pt x="1174" y="3032"/>
                </a:lnTo>
                <a:close/>
                <a:moveTo>
                  <a:pt x="1463" y="2975"/>
                </a:moveTo>
                <a:lnTo>
                  <a:pt x="1624" y="3316"/>
                </a:lnTo>
                <a:lnTo>
                  <a:pt x="1567" y="3507"/>
                </a:lnTo>
                <a:lnTo>
                  <a:pt x="1564" y="3508"/>
                </a:lnTo>
                <a:lnTo>
                  <a:pt x="1363" y="3079"/>
                </a:lnTo>
                <a:lnTo>
                  <a:pt x="1463" y="2975"/>
                </a:lnTo>
                <a:close/>
                <a:moveTo>
                  <a:pt x="1530" y="3585"/>
                </a:moveTo>
                <a:lnTo>
                  <a:pt x="1504" y="3650"/>
                </a:lnTo>
                <a:lnTo>
                  <a:pt x="1504" y="3650"/>
                </a:lnTo>
                <a:lnTo>
                  <a:pt x="1494" y="3647"/>
                </a:lnTo>
                <a:lnTo>
                  <a:pt x="1483" y="3646"/>
                </a:lnTo>
                <a:lnTo>
                  <a:pt x="1468" y="3644"/>
                </a:lnTo>
                <a:lnTo>
                  <a:pt x="1452" y="3646"/>
                </a:lnTo>
                <a:lnTo>
                  <a:pt x="1452" y="3646"/>
                </a:lnTo>
                <a:lnTo>
                  <a:pt x="1393" y="3647"/>
                </a:lnTo>
                <a:lnTo>
                  <a:pt x="1359" y="3647"/>
                </a:lnTo>
                <a:lnTo>
                  <a:pt x="1342" y="3647"/>
                </a:lnTo>
                <a:lnTo>
                  <a:pt x="1338" y="3639"/>
                </a:lnTo>
                <a:lnTo>
                  <a:pt x="1321" y="3479"/>
                </a:lnTo>
                <a:lnTo>
                  <a:pt x="1470" y="3479"/>
                </a:lnTo>
                <a:lnTo>
                  <a:pt x="1530" y="3585"/>
                </a:lnTo>
                <a:close/>
                <a:moveTo>
                  <a:pt x="937" y="3033"/>
                </a:moveTo>
                <a:lnTo>
                  <a:pt x="981" y="3452"/>
                </a:lnTo>
                <a:lnTo>
                  <a:pt x="837" y="3462"/>
                </a:lnTo>
                <a:lnTo>
                  <a:pt x="789" y="3040"/>
                </a:lnTo>
                <a:lnTo>
                  <a:pt x="937" y="3033"/>
                </a:lnTo>
                <a:close/>
                <a:moveTo>
                  <a:pt x="1026" y="3388"/>
                </a:moveTo>
                <a:lnTo>
                  <a:pt x="1026" y="3388"/>
                </a:lnTo>
                <a:lnTo>
                  <a:pt x="1007" y="3198"/>
                </a:lnTo>
                <a:lnTo>
                  <a:pt x="992" y="3034"/>
                </a:lnTo>
                <a:lnTo>
                  <a:pt x="1131" y="3033"/>
                </a:lnTo>
                <a:lnTo>
                  <a:pt x="1148" y="3138"/>
                </a:lnTo>
                <a:lnTo>
                  <a:pt x="1148" y="3138"/>
                </a:lnTo>
                <a:lnTo>
                  <a:pt x="1106" y="3183"/>
                </a:lnTo>
                <a:lnTo>
                  <a:pt x="1106" y="3183"/>
                </a:lnTo>
                <a:lnTo>
                  <a:pt x="1094" y="3197"/>
                </a:lnTo>
                <a:lnTo>
                  <a:pt x="1085" y="3211"/>
                </a:lnTo>
                <a:lnTo>
                  <a:pt x="1079" y="3224"/>
                </a:lnTo>
                <a:lnTo>
                  <a:pt x="1076" y="3235"/>
                </a:lnTo>
                <a:lnTo>
                  <a:pt x="1075" y="3246"/>
                </a:lnTo>
                <a:lnTo>
                  <a:pt x="1075" y="3253"/>
                </a:lnTo>
                <a:lnTo>
                  <a:pt x="1075" y="3260"/>
                </a:lnTo>
                <a:lnTo>
                  <a:pt x="1087" y="3333"/>
                </a:lnTo>
                <a:lnTo>
                  <a:pt x="1073" y="3336"/>
                </a:lnTo>
                <a:lnTo>
                  <a:pt x="1052" y="3433"/>
                </a:lnTo>
                <a:lnTo>
                  <a:pt x="1051" y="3433"/>
                </a:lnTo>
                <a:lnTo>
                  <a:pt x="1051" y="3433"/>
                </a:lnTo>
                <a:lnTo>
                  <a:pt x="1048" y="3431"/>
                </a:lnTo>
                <a:lnTo>
                  <a:pt x="1040" y="3424"/>
                </a:lnTo>
                <a:lnTo>
                  <a:pt x="1036" y="3419"/>
                </a:lnTo>
                <a:lnTo>
                  <a:pt x="1031" y="3410"/>
                </a:lnTo>
                <a:lnTo>
                  <a:pt x="1029" y="3400"/>
                </a:lnTo>
                <a:lnTo>
                  <a:pt x="1026" y="3388"/>
                </a:lnTo>
                <a:lnTo>
                  <a:pt x="1026" y="3388"/>
                </a:lnTo>
                <a:close/>
                <a:moveTo>
                  <a:pt x="2693" y="538"/>
                </a:moveTo>
                <a:lnTo>
                  <a:pt x="2641" y="653"/>
                </a:lnTo>
                <a:lnTo>
                  <a:pt x="1003" y="2842"/>
                </a:lnTo>
                <a:lnTo>
                  <a:pt x="1003" y="2842"/>
                </a:lnTo>
                <a:lnTo>
                  <a:pt x="998" y="2837"/>
                </a:lnTo>
                <a:lnTo>
                  <a:pt x="991" y="2832"/>
                </a:lnTo>
                <a:lnTo>
                  <a:pt x="984" y="2830"/>
                </a:lnTo>
                <a:lnTo>
                  <a:pt x="977" y="2827"/>
                </a:lnTo>
                <a:lnTo>
                  <a:pt x="2693" y="538"/>
                </a:lnTo>
                <a:close/>
                <a:moveTo>
                  <a:pt x="2966" y="273"/>
                </a:moveTo>
                <a:lnTo>
                  <a:pt x="2969" y="268"/>
                </a:lnTo>
                <a:lnTo>
                  <a:pt x="2971" y="279"/>
                </a:lnTo>
                <a:lnTo>
                  <a:pt x="2966" y="273"/>
                </a:lnTo>
                <a:close/>
                <a:moveTo>
                  <a:pt x="2681" y="847"/>
                </a:moveTo>
                <a:lnTo>
                  <a:pt x="2690" y="836"/>
                </a:lnTo>
                <a:lnTo>
                  <a:pt x="2709" y="841"/>
                </a:lnTo>
                <a:lnTo>
                  <a:pt x="2693" y="888"/>
                </a:lnTo>
                <a:lnTo>
                  <a:pt x="2681" y="847"/>
                </a:lnTo>
                <a:close/>
                <a:moveTo>
                  <a:pt x="2672" y="815"/>
                </a:moveTo>
                <a:lnTo>
                  <a:pt x="2665" y="789"/>
                </a:lnTo>
                <a:lnTo>
                  <a:pt x="2697" y="704"/>
                </a:lnTo>
                <a:lnTo>
                  <a:pt x="2823" y="440"/>
                </a:lnTo>
                <a:lnTo>
                  <a:pt x="2804" y="426"/>
                </a:lnTo>
                <a:lnTo>
                  <a:pt x="2837" y="450"/>
                </a:lnTo>
                <a:lnTo>
                  <a:pt x="2739" y="752"/>
                </a:lnTo>
                <a:lnTo>
                  <a:pt x="2672" y="815"/>
                </a:lnTo>
                <a:close/>
                <a:moveTo>
                  <a:pt x="2594" y="1115"/>
                </a:moveTo>
                <a:lnTo>
                  <a:pt x="2626" y="1092"/>
                </a:lnTo>
                <a:lnTo>
                  <a:pt x="2602" y="1162"/>
                </a:lnTo>
                <a:lnTo>
                  <a:pt x="2594" y="1115"/>
                </a:lnTo>
                <a:close/>
                <a:moveTo>
                  <a:pt x="2587" y="1081"/>
                </a:moveTo>
                <a:lnTo>
                  <a:pt x="2591" y="1099"/>
                </a:lnTo>
                <a:lnTo>
                  <a:pt x="2577" y="1025"/>
                </a:lnTo>
                <a:lnTo>
                  <a:pt x="2619" y="914"/>
                </a:lnTo>
                <a:lnTo>
                  <a:pt x="2646" y="885"/>
                </a:lnTo>
                <a:lnTo>
                  <a:pt x="2665" y="972"/>
                </a:lnTo>
                <a:lnTo>
                  <a:pt x="2644" y="1035"/>
                </a:lnTo>
                <a:lnTo>
                  <a:pt x="2587" y="1081"/>
                </a:lnTo>
                <a:close/>
                <a:moveTo>
                  <a:pt x="2578" y="1238"/>
                </a:moveTo>
                <a:lnTo>
                  <a:pt x="2546" y="1332"/>
                </a:lnTo>
                <a:lnTo>
                  <a:pt x="2533" y="1265"/>
                </a:lnTo>
                <a:lnTo>
                  <a:pt x="2578" y="1238"/>
                </a:lnTo>
                <a:close/>
                <a:moveTo>
                  <a:pt x="2402" y="1580"/>
                </a:moveTo>
                <a:lnTo>
                  <a:pt x="2472" y="1537"/>
                </a:lnTo>
                <a:lnTo>
                  <a:pt x="2423" y="1657"/>
                </a:lnTo>
                <a:lnTo>
                  <a:pt x="2402" y="1580"/>
                </a:lnTo>
                <a:close/>
                <a:moveTo>
                  <a:pt x="2392" y="1548"/>
                </a:moveTo>
                <a:lnTo>
                  <a:pt x="2388" y="1531"/>
                </a:lnTo>
                <a:lnTo>
                  <a:pt x="2416" y="1455"/>
                </a:lnTo>
                <a:lnTo>
                  <a:pt x="2493" y="1482"/>
                </a:lnTo>
                <a:lnTo>
                  <a:pt x="2491" y="1486"/>
                </a:lnTo>
                <a:lnTo>
                  <a:pt x="2392" y="1548"/>
                </a:lnTo>
                <a:close/>
                <a:moveTo>
                  <a:pt x="2357" y="1734"/>
                </a:moveTo>
                <a:lnTo>
                  <a:pt x="2396" y="1709"/>
                </a:lnTo>
                <a:lnTo>
                  <a:pt x="2398" y="1715"/>
                </a:lnTo>
                <a:lnTo>
                  <a:pt x="2371" y="1786"/>
                </a:lnTo>
                <a:lnTo>
                  <a:pt x="2357" y="1734"/>
                </a:lnTo>
                <a:close/>
                <a:moveTo>
                  <a:pt x="2347" y="1701"/>
                </a:moveTo>
                <a:lnTo>
                  <a:pt x="2337" y="1664"/>
                </a:lnTo>
                <a:lnTo>
                  <a:pt x="2358" y="1607"/>
                </a:lnTo>
                <a:lnTo>
                  <a:pt x="2368" y="1601"/>
                </a:lnTo>
                <a:lnTo>
                  <a:pt x="2388" y="1674"/>
                </a:lnTo>
                <a:lnTo>
                  <a:pt x="2347" y="1701"/>
                </a:lnTo>
                <a:close/>
                <a:moveTo>
                  <a:pt x="2248" y="1970"/>
                </a:moveTo>
                <a:lnTo>
                  <a:pt x="2315" y="1931"/>
                </a:lnTo>
                <a:lnTo>
                  <a:pt x="2270" y="2049"/>
                </a:lnTo>
                <a:lnTo>
                  <a:pt x="2248" y="1970"/>
                </a:lnTo>
                <a:close/>
                <a:moveTo>
                  <a:pt x="2238" y="1938"/>
                </a:moveTo>
                <a:lnTo>
                  <a:pt x="2236" y="1934"/>
                </a:lnTo>
                <a:lnTo>
                  <a:pt x="2297" y="1774"/>
                </a:lnTo>
                <a:lnTo>
                  <a:pt x="2329" y="1753"/>
                </a:lnTo>
                <a:lnTo>
                  <a:pt x="2353" y="1834"/>
                </a:lnTo>
                <a:lnTo>
                  <a:pt x="2333" y="1885"/>
                </a:lnTo>
                <a:lnTo>
                  <a:pt x="2238" y="1938"/>
                </a:lnTo>
                <a:close/>
                <a:moveTo>
                  <a:pt x="2224" y="2117"/>
                </a:moveTo>
                <a:lnTo>
                  <a:pt x="2236" y="2109"/>
                </a:lnTo>
                <a:lnTo>
                  <a:pt x="2239" y="2119"/>
                </a:lnTo>
                <a:lnTo>
                  <a:pt x="2231" y="2140"/>
                </a:lnTo>
                <a:lnTo>
                  <a:pt x="2224" y="2117"/>
                </a:lnTo>
                <a:close/>
                <a:moveTo>
                  <a:pt x="2213" y="2085"/>
                </a:moveTo>
                <a:lnTo>
                  <a:pt x="2197" y="2039"/>
                </a:lnTo>
                <a:lnTo>
                  <a:pt x="2210" y="2007"/>
                </a:lnTo>
                <a:lnTo>
                  <a:pt x="2228" y="2077"/>
                </a:lnTo>
                <a:lnTo>
                  <a:pt x="2213" y="2085"/>
                </a:lnTo>
                <a:close/>
                <a:moveTo>
                  <a:pt x="2190" y="2248"/>
                </a:moveTo>
                <a:lnTo>
                  <a:pt x="2098" y="2305"/>
                </a:lnTo>
                <a:lnTo>
                  <a:pt x="2152" y="2159"/>
                </a:lnTo>
                <a:lnTo>
                  <a:pt x="2192" y="2137"/>
                </a:lnTo>
                <a:lnTo>
                  <a:pt x="2210" y="2196"/>
                </a:lnTo>
                <a:lnTo>
                  <a:pt x="2190" y="2248"/>
                </a:lnTo>
                <a:close/>
                <a:moveTo>
                  <a:pt x="2117" y="2443"/>
                </a:moveTo>
                <a:lnTo>
                  <a:pt x="2091" y="2350"/>
                </a:lnTo>
                <a:lnTo>
                  <a:pt x="2171" y="2304"/>
                </a:lnTo>
                <a:lnTo>
                  <a:pt x="2117" y="2443"/>
                </a:lnTo>
                <a:close/>
                <a:moveTo>
                  <a:pt x="2070" y="2528"/>
                </a:moveTo>
                <a:lnTo>
                  <a:pt x="1939" y="2600"/>
                </a:lnTo>
                <a:lnTo>
                  <a:pt x="1984" y="2485"/>
                </a:lnTo>
                <a:lnTo>
                  <a:pt x="2070" y="2528"/>
                </a:lnTo>
                <a:close/>
                <a:moveTo>
                  <a:pt x="1897" y="2709"/>
                </a:moveTo>
                <a:lnTo>
                  <a:pt x="1920" y="2652"/>
                </a:lnTo>
                <a:lnTo>
                  <a:pt x="2047" y="2574"/>
                </a:lnTo>
                <a:lnTo>
                  <a:pt x="1918" y="2835"/>
                </a:lnTo>
                <a:lnTo>
                  <a:pt x="1897" y="2709"/>
                </a:lnTo>
                <a:close/>
                <a:moveTo>
                  <a:pt x="1882" y="2615"/>
                </a:moveTo>
                <a:lnTo>
                  <a:pt x="1938" y="2462"/>
                </a:lnTo>
                <a:lnTo>
                  <a:pt x="1951" y="2468"/>
                </a:lnTo>
                <a:lnTo>
                  <a:pt x="1890" y="2628"/>
                </a:lnTo>
                <a:lnTo>
                  <a:pt x="1885" y="2632"/>
                </a:lnTo>
                <a:lnTo>
                  <a:pt x="1882" y="2615"/>
                </a:lnTo>
                <a:close/>
                <a:moveTo>
                  <a:pt x="1869" y="2907"/>
                </a:moveTo>
                <a:lnTo>
                  <a:pt x="1833" y="2929"/>
                </a:lnTo>
                <a:lnTo>
                  <a:pt x="1834" y="2869"/>
                </a:lnTo>
                <a:lnTo>
                  <a:pt x="1869" y="2779"/>
                </a:lnTo>
                <a:lnTo>
                  <a:pt x="1883" y="2873"/>
                </a:lnTo>
                <a:lnTo>
                  <a:pt x="1869" y="2907"/>
                </a:lnTo>
                <a:close/>
                <a:moveTo>
                  <a:pt x="1831" y="3002"/>
                </a:moveTo>
                <a:lnTo>
                  <a:pt x="1831" y="2974"/>
                </a:lnTo>
                <a:lnTo>
                  <a:pt x="1845" y="2967"/>
                </a:lnTo>
                <a:lnTo>
                  <a:pt x="1831" y="3002"/>
                </a:lnTo>
                <a:close/>
                <a:moveTo>
                  <a:pt x="1694" y="3341"/>
                </a:moveTo>
                <a:lnTo>
                  <a:pt x="1667" y="3294"/>
                </a:lnTo>
                <a:lnTo>
                  <a:pt x="1782" y="2999"/>
                </a:lnTo>
                <a:lnTo>
                  <a:pt x="1792" y="2995"/>
                </a:lnTo>
                <a:lnTo>
                  <a:pt x="1791" y="3103"/>
                </a:lnTo>
                <a:lnTo>
                  <a:pt x="1694" y="3341"/>
                </a:lnTo>
                <a:close/>
                <a:moveTo>
                  <a:pt x="1642" y="3249"/>
                </a:moveTo>
                <a:lnTo>
                  <a:pt x="1490" y="2947"/>
                </a:lnTo>
                <a:lnTo>
                  <a:pt x="1642" y="2790"/>
                </a:lnTo>
                <a:lnTo>
                  <a:pt x="1642" y="2790"/>
                </a:lnTo>
                <a:lnTo>
                  <a:pt x="1642" y="2790"/>
                </a:lnTo>
                <a:lnTo>
                  <a:pt x="1642" y="2790"/>
                </a:lnTo>
                <a:lnTo>
                  <a:pt x="1645" y="2786"/>
                </a:lnTo>
                <a:lnTo>
                  <a:pt x="1648" y="2783"/>
                </a:lnTo>
                <a:lnTo>
                  <a:pt x="1648" y="2783"/>
                </a:lnTo>
                <a:lnTo>
                  <a:pt x="1646" y="2783"/>
                </a:lnTo>
                <a:lnTo>
                  <a:pt x="1646" y="2783"/>
                </a:lnTo>
                <a:lnTo>
                  <a:pt x="1649" y="2778"/>
                </a:lnTo>
                <a:lnTo>
                  <a:pt x="1649" y="2772"/>
                </a:lnTo>
                <a:lnTo>
                  <a:pt x="1649" y="2766"/>
                </a:lnTo>
                <a:lnTo>
                  <a:pt x="1648" y="2761"/>
                </a:lnTo>
                <a:lnTo>
                  <a:pt x="1641" y="2750"/>
                </a:lnTo>
                <a:lnTo>
                  <a:pt x="1631" y="2738"/>
                </a:lnTo>
                <a:lnTo>
                  <a:pt x="1866" y="2462"/>
                </a:lnTo>
                <a:lnTo>
                  <a:pt x="1889" y="2476"/>
                </a:lnTo>
                <a:lnTo>
                  <a:pt x="1642" y="3249"/>
                </a:lnTo>
                <a:close/>
                <a:moveTo>
                  <a:pt x="1602" y="3655"/>
                </a:moveTo>
                <a:lnTo>
                  <a:pt x="1520" y="3745"/>
                </a:lnTo>
                <a:lnTo>
                  <a:pt x="1575" y="3618"/>
                </a:lnTo>
                <a:lnTo>
                  <a:pt x="1686" y="3490"/>
                </a:lnTo>
                <a:lnTo>
                  <a:pt x="1602" y="3655"/>
                </a:lnTo>
                <a:close/>
                <a:moveTo>
                  <a:pt x="1813" y="3754"/>
                </a:moveTo>
                <a:lnTo>
                  <a:pt x="1813" y="3754"/>
                </a:lnTo>
                <a:lnTo>
                  <a:pt x="1801" y="3756"/>
                </a:lnTo>
                <a:lnTo>
                  <a:pt x="1789" y="3759"/>
                </a:lnTo>
                <a:lnTo>
                  <a:pt x="1778" y="3765"/>
                </a:lnTo>
                <a:lnTo>
                  <a:pt x="1768" y="3770"/>
                </a:lnTo>
                <a:lnTo>
                  <a:pt x="1768" y="3769"/>
                </a:lnTo>
                <a:lnTo>
                  <a:pt x="1627" y="3773"/>
                </a:lnTo>
                <a:lnTo>
                  <a:pt x="1625" y="3768"/>
                </a:lnTo>
                <a:lnTo>
                  <a:pt x="1644" y="3747"/>
                </a:lnTo>
                <a:lnTo>
                  <a:pt x="1638" y="3723"/>
                </a:lnTo>
                <a:lnTo>
                  <a:pt x="1813" y="3754"/>
                </a:lnTo>
                <a:close/>
                <a:moveTo>
                  <a:pt x="1733" y="3971"/>
                </a:moveTo>
                <a:lnTo>
                  <a:pt x="1652" y="3993"/>
                </a:lnTo>
                <a:lnTo>
                  <a:pt x="1646" y="3993"/>
                </a:lnTo>
                <a:lnTo>
                  <a:pt x="1639" y="3951"/>
                </a:lnTo>
                <a:lnTo>
                  <a:pt x="1721" y="3946"/>
                </a:lnTo>
                <a:lnTo>
                  <a:pt x="1721" y="3946"/>
                </a:lnTo>
                <a:lnTo>
                  <a:pt x="1729" y="3960"/>
                </a:lnTo>
                <a:lnTo>
                  <a:pt x="1740" y="3972"/>
                </a:lnTo>
                <a:lnTo>
                  <a:pt x="1733" y="3971"/>
                </a:lnTo>
                <a:close/>
                <a:moveTo>
                  <a:pt x="1281" y="4096"/>
                </a:moveTo>
                <a:lnTo>
                  <a:pt x="1281" y="4096"/>
                </a:lnTo>
                <a:lnTo>
                  <a:pt x="1285" y="4096"/>
                </a:lnTo>
                <a:lnTo>
                  <a:pt x="1285" y="4096"/>
                </a:lnTo>
                <a:lnTo>
                  <a:pt x="1349" y="4099"/>
                </a:lnTo>
                <a:lnTo>
                  <a:pt x="1401" y="4104"/>
                </a:lnTo>
                <a:lnTo>
                  <a:pt x="1377" y="4134"/>
                </a:lnTo>
                <a:lnTo>
                  <a:pt x="1306" y="4134"/>
                </a:lnTo>
                <a:lnTo>
                  <a:pt x="1306" y="4134"/>
                </a:lnTo>
                <a:lnTo>
                  <a:pt x="1302" y="4122"/>
                </a:lnTo>
                <a:lnTo>
                  <a:pt x="1295" y="4111"/>
                </a:lnTo>
                <a:lnTo>
                  <a:pt x="1289" y="4103"/>
                </a:lnTo>
                <a:lnTo>
                  <a:pt x="1281" y="4096"/>
                </a:lnTo>
                <a:lnTo>
                  <a:pt x="1281" y="4096"/>
                </a:lnTo>
                <a:close/>
                <a:moveTo>
                  <a:pt x="576" y="4134"/>
                </a:moveTo>
                <a:lnTo>
                  <a:pt x="576" y="4134"/>
                </a:lnTo>
                <a:lnTo>
                  <a:pt x="572" y="4122"/>
                </a:lnTo>
                <a:lnTo>
                  <a:pt x="566" y="4113"/>
                </a:lnTo>
                <a:lnTo>
                  <a:pt x="560" y="4106"/>
                </a:lnTo>
                <a:lnTo>
                  <a:pt x="555" y="4099"/>
                </a:lnTo>
                <a:lnTo>
                  <a:pt x="555" y="4099"/>
                </a:lnTo>
                <a:lnTo>
                  <a:pt x="682" y="4092"/>
                </a:lnTo>
                <a:lnTo>
                  <a:pt x="830" y="4083"/>
                </a:lnTo>
                <a:lnTo>
                  <a:pt x="830" y="4085"/>
                </a:lnTo>
                <a:lnTo>
                  <a:pt x="830" y="4085"/>
                </a:lnTo>
                <a:lnTo>
                  <a:pt x="939" y="4086"/>
                </a:lnTo>
                <a:lnTo>
                  <a:pt x="1162" y="4092"/>
                </a:lnTo>
                <a:lnTo>
                  <a:pt x="1162" y="4092"/>
                </a:lnTo>
                <a:lnTo>
                  <a:pt x="1155" y="4101"/>
                </a:lnTo>
                <a:lnTo>
                  <a:pt x="1150" y="4111"/>
                </a:lnTo>
                <a:lnTo>
                  <a:pt x="1148" y="4122"/>
                </a:lnTo>
                <a:lnTo>
                  <a:pt x="1146" y="4134"/>
                </a:lnTo>
                <a:lnTo>
                  <a:pt x="576" y="4134"/>
                </a:lnTo>
                <a:close/>
                <a:moveTo>
                  <a:pt x="355" y="4104"/>
                </a:moveTo>
                <a:lnTo>
                  <a:pt x="355" y="4104"/>
                </a:lnTo>
                <a:lnTo>
                  <a:pt x="451" y="4103"/>
                </a:lnTo>
                <a:lnTo>
                  <a:pt x="451" y="4103"/>
                </a:lnTo>
                <a:lnTo>
                  <a:pt x="447" y="4110"/>
                </a:lnTo>
                <a:lnTo>
                  <a:pt x="443" y="4117"/>
                </a:lnTo>
                <a:lnTo>
                  <a:pt x="440" y="4125"/>
                </a:lnTo>
                <a:lnTo>
                  <a:pt x="439" y="4134"/>
                </a:lnTo>
                <a:lnTo>
                  <a:pt x="394" y="4132"/>
                </a:lnTo>
                <a:lnTo>
                  <a:pt x="394" y="4132"/>
                </a:lnTo>
                <a:lnTo>
                  <a:pt x="373" y="4117"/>
                </a:lnTo>
                <a:lnTo>
                  <a:pt x="355" y="4104"/>
                </a:lnTo>
                <a:lnTo>
                  <a:pt x="355" y="4104"/>
                </a:lnTo>
                <a:close/>
              </a:path>
            </a:pathLst>
          </a:custGeom>
          <a:gradFill>
            <a:gsLst>
              <a:gs pos="0">
                <a:srgbClr val="7B32B2"/>
              </a:gs>
              <a:gs pos="100000">
                <a:srgbClr val="401A5D"/>
              </a:gs>
            </a:gsLst>
            <a:lin ang="18900000" scaled="0"/>
          </a:gradFill>
          <a:ln>
            <a:noFill/>
          </a:ln>
          <a:effectLst>
            <a:outerShdw blurRad="381000" dist="381000" dir="5400000" algn="t" rotWithShape="0">
              <a:prstClr val="black">
                <a:alpha val="30000"/>
              </a:prstClr>
            </a:outerShdw>
          </a:effectLst>
        </p:spPr>
        <p:txBody>
          <a:bodyPr vert="horz" wrap="square" lIns="91440" tIns="45720" rIns="91440" bIns="45720" numCol="1" anchor="t" anchorCtr="0" compatLnSpc="1"/>
          <a:lstStyle/>
          <a:p>
            <a:endParaRPr lang="ko-KR"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2522</Words>
  <Application>Microsoft Office PowerPoint</Application>
  <PresentationFormat>宽屏</PresentationFormat>
  <Paragraphs>377</Paragraphs>
  <Slides>28</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黑体</vt:lpstr>
      <vt:lpstr>楷体</vt:lpstr>
      <vt:lpstr>宋体</vt:lpstr>
      <vt:lpstr>微软雅黑</vt:lpstr>
      <vt:lpstr>Arial</vt:lpstr>
      <vt:lpstr>Calibri</vt:lpstr>
      <vt:lpstr>Calibri Light</vt:lpstr>
      <vt:lpstr>Impact</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48</cp:revision>
  <dcterms:created xsi:type="dcterms:W3CDTF">2016-09-22T01:32:00Z</dcterms:created>
  <dcterms:modified xsi:type="dcterms:W3CDTF">2021-01-06T04:46:37Z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