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8" r:id="rId5"/>
    <p:sldId id="266" r:id="rId6"/>
    <p:sldId id="267" r:id="rId7"/>
    <p:sldId id="268" r:id="rId8"/>
    <p:sldId id="270" r:id="rId9"/>
    <p:sldId id="271" r:id="rId10"/>
    <p:sldId id="259" r:id="rId11"/>
    <p:sldId id="262" r:id="rId12"/>
    <p:sldId id="273" r:id="rId13"/>
    <p:sldId id="274" r:id="rId14"/>
    <p:sldId id="272" r:id="rId15"/>
    <p:sldId id="263" r:id="rId16"/>
    <p:sldId id="260" r:id="rId17"/>
    <p:sldId id="264" r:id="rId18"/>
    <p:sldId id="265" r:id="rId19"/>
    <p:sldId id="275" r:id="rId20"/>
    <p:sldId id="276" r:id="rId21"/>
    <p:sldId id="269" r:id="rId22"/>
    <p:sldId id="261" r:id="rId23"/>
    <p:sldId id="277" r:id="rId24"/>
    <p:sldId id="278" r:id="rId25"/>
    <p:sldId id="279" r:id="rId26"/>
    <p:sldId id="281" r:id="rId27"/>
    <p:sldId id="280" r:id="rId28"/>
    <p:sldId id="282" r:id="rId29"/>
  </p:sldIdLst>
  <p:sldSz cx="12195175" cy="68595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600"/>
    <a:srgbClr val="0C0C0C"/>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2" y="132"/>
      </p:cViewPr>
      <p:guideLst>
        <p:guide orient="horz" pos="2161"/>
        <p:guide pos="3841"/>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EB2F-929D-40B0-AA22-0365A79EEA3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71363-F88C-4DB3-877B-0C8861B9D5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C71363-F88C-4DB3-877B-0C8861B9D5ED}"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397" y="1122622"/>
            <a:ext cx="9146381"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397" y="3602871"/>
            <a:ext cx="9146381"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3" y="365211"/>
            <a:ext cx="2629585" cy="5813184"/>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419" y="365211"/>
            <a:ext cx="7736314"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3" y="1122622"/>
            <a:ext cx="9147572"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3803" y="3602871"/>
            <a:ext cx="9147572" cy="165614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单击以编辑母版副标题样式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8993"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743" y="4590527"/>
            <a:ext cx="10518993" cy="1500534"/>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165" indent="0">
              <a:buNone/>
              <a:defRPr sz="1600"/>
            </a:lvl5pPr>
            <a:lvl6pPr marL="2285365" indent="0">
              <a:buNone/>
              <a:defRPr sz="1600"/>
            </a:lvl6pPr>
            <a:lvl7pPr marL="2742565" indent="0">
              <a:buNone/>
              <a:defRPr sz="1600"/>
            </a:lvl7pPr>
            <a:lvl8pPr marL="3199765" indent="0">
              <a:buNone/>
              <a:defRPr sz="1600"/>
            </a:lvl8pPr>
            <a:lvl9pPr marL="3656965" indent="0">
              <a:buNone/>
              <a:defRPr sz="16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09520" y="1600572"/>
            <a:ext cx="5411083" cy="45270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984" y="1600572"/>
            <a:ext cx="5412671" cy="452701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0"/>
            <a:ext cx="10518992"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679" y="1681552"/>
            <a:ext cx="515870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679" y="2505655"/>
            <a:ext cx="515870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4572" y="1681552"/>
            <a:ext cx="5184100"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4572" y="2505655"/>
            <a:ext cx="5184100"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3313"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4101" y="987655"/>
            <a:ext cx="6174572"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679" y="2057877"/>
            <a:ext cx="3933313"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3313"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101" y="987655"/>
            <a:ext cx="6174572"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3313"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812" y="908261"/>
            <a:ext cx="2742843" cy="5219322"/>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09522" y="908261"/>
            <a:ext cx="8080911" cy="521932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419" y="365210"/>
            <a:ext cx="10518338" cy="1325870"/>
          </a:xfrm>
        </p:spPr>
        <p:txBody>
          <a:bodyPr/>
          <a:lstStyle/>
          <a:p>
            <a:r>
              <a:rPr lang="zh-CN" altLang="en-US" noProof="1"/>
              <a:t>单击此处编辑母版标题样式</a:t>
            </a:r>
          </a:p>
        </p:txBody>
      </p:sp>
      <p:sp>
        <p:nvSpPr>
          <p:cNvPr id="3" name="日期占位符 2"/>
          <p:cNvSpPr>
            <a:spLocks noGrp="1"/>
          </p:cNvSpPr>
          <p:nvPr>
            <p:ph type="dt" sz="half" idx="10"/>
          </p:nvPr>
        </p:nvSpPr>
        <p:spPr/>
        <p:txBody>
          <a:bodyPr lIns="121944" tIns="60972" rIns="121944" bIns="60972"/>
          <a:lstStyle>
            <a:lvl1pPr>
              <a:defRPr/>
            </a:lvl1pPr>
          </a:lstStyle>
          <a:p>
            <a:fld id="{36A49C23-5A67-4497-BBC0-3BCF07FA4DE4}" type="datetime1">
              <a:rPr lang="zh-CN" altLang="en-US"/>
              <a:t>2021/1/6</a:t>
            </a:fld>
            <a:endParaRPr lang="zh-CN" altLang="en-US" sz="1800">
              <a:solidFill>
                <a:schemeClr val="tx1"/>
              </a:solidFill>
            </a:endParaRPr>
          </a:p>
        </p:txBody>
      </p:sp>
      <p:sp>
        <p:nvSpPr>
          <p:cNvPr id="4" name="页脚占位符 3"/>
          <p:cNvSpPr>
            <a:spLocks noGrp="1"/>
          </p:cNvSpPr>
          <p:nvPr>
            <p:ph type="ftr" sz="quarter" idx="11"/>
          </p:nvPr>
        </p:nvSpPr>
        <p:spPr/>
        <p:txBody>
          <a:bodyPr lIns="121944" tIns="60972" rIns="121944" bIns="60972"/>
          <a:lstStyle>
            <a:lvl1pPr>
              <a:defRPr/>
            </a:lvl1pPr>
          </a:lstStyle>
          <a:p>
            <a:endParaRPr lang="zh-CN" altLang="zh-CN"/>
          </a:p>
        </p:txBody>
      </p:sp>
      <p:sp>
        <p:nvSpPr>
          <p:cNvPr id="5" name="灯片编号占位符 4"/>
          <p:cNvSpPr>
            <a:spLocks noGrp="1"/>
          </p:cNvSpPr>
          <p:nvPr>
            <p:ph type="sldNum" sz="quarter" idx="12"/>
          </p:nvPr>
        </p:nvSpPr>
        <p:spPr/>
        <p:txBody>
          <a:bodyPr lIns="121944" tIns="60972" rIns="121944" bIns="60972"/>
          <a:lstStyle>
            <a:lvl1pPr>
              <a:defRPr/>
            </a:lvl1pPr>
          </a:lstStyle>
          <a:p>
            <a:fld id="{205EE474-53BD-41BC-99E8-38D02B00D5F2}" type="slidenum">
              <a:rPr lang="zh-CN" altLang="en-US"/>
              <a:t>‹#›</a:t>
            </a:fld>
            <a:endParaRPr lang="zh-CN" alt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2068" y="1710135"/>
            <a:ext cx="10518338"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2068" y="4590527"/>
            <a:ext cx="10518338"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418" y="1826048"/>
            <a:ext cx="5182949"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3808" y="1826048"/>
            <a:ext cx="5182949"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007" y="365210"/>
            <a:ext cx="10518338" cy="1325870"/>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40008" y="1681552"/>
            <a:ext cx="5159130"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40008" y="2505655"/>
            <a:ext cx="5159130"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3808" y="1681552"/>
            <a:ext cx="518453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3808" y="2505655"/>
            <a:ext cx="5184538"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6"/>
            <a:ext cx="3933261"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4538" y="987655"/>
            <a:ext cx="617380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007" y="457306"/>
            <a:ext cx="3933261"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4538" y="987655"/>
            <a:ext cx="617380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endParaRPr lang="zh-CN" altLang="en-US"/>
          </a:p>
        </p:txBody>
      </p:sp>
      <p:sp>
        <p:nvSpPr>
          <p:cNvPr id="4" name="文本占位符 3"/>
          <p:cNvSpPr>
            <a:spLocks noGrp="1"/>
          </p:cNvSpPr>
          <p:nvPr>
            <p:ph type="body" sz="half" idx="2" hasCustomPrompt="1"/>
          </p:nvPr>
        </p:nvSpPr>
        <p:spPr>
          <a:xfrm>
            <a:off x="840007" y="2057877"/>
            <a:ext cx="3933261"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419" y="365210"/>
            <a:ext cx="10518338" cy="1325870"/>
          </a:xfrm>
          <a:prstGeom prst="rect">
            <a:avLst/>
          </a:prstGeom>
        </p:spPr>
        <p:txBody>
          <a:bodyPr vert="horz" lIns="121944" tIns="60972" rIns="121944" bIns="60972" rtlCol="0" anchor="ctr">
            <a:normAutofit/>
          </a:bodyPr>
          <a:lstStyle/>
          <a:p>
            <a:r>
              <a:rPr lang="zh-CN" altLang="en-US"/>
              <a:t>单击此处编辑母版标题样式</a:t>
            </a:r>
          </a:p>
        </p:txBody>
      </p:sp>
      <p:sp>
        <p:nvSpPr>
          <p:cNvPr id="3" name="文本占位符 2"/>
          <p:cNvSpPr>
            <a:spLocks noGrp="1"/>
          </p:cNvSpPr>
          <p:nvPr>
            <p:ph type="body" idx="1"/>
          </p:nvPr>
        </p:nvSpPr>
        <p:spPr>
          <a:xfrm>
            <a:off x="838419" y="1826048"/>
            <a:ext cx="10518338" cy="4352346"/>
          </a:xfrm>
          <a:prstGeom prst="rect">
            <a:avLst/>
          </a:prstGeom>
        </p:spPr>
        <p:txBody>
          <a:bodyPr vert="horz" lIns="121944" tIns="60972" rIns="121944" bIns="6097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418" y="6357822"/>
            <a:ext cx="2743914" cy="365210"/>
          </a:xfrm>
          <a:prstGeom prst="rect">
            <a:avLst/>
          </a:prstGeom>
        </p:spPr>
        <p:txBody>
          <a:bodyPr vert="horz" lIns="121944" tIns="60972" rIns="121944" bIns="60972" rtlCol="0" anchor="ctr"/>
          <a:lstStyle>
            <a:lvl1pPr algn="l">
              <a:defRPr sz="12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4039652" y="6357822"/>
            <a:ext cx="4115872" cy="365210"/>
          </a:xfrm>
          <a:prstGeom prst="rect">
            <a:avLst/>
          </a:prstGeom>
        </p:spPr>
        <p:txBody>
          <a:bodyPr vert="horz" lIns="121944" tIns="60972" rIns="121944" bIns="60972"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2843" y="6357822"/>
            <a:ext cx="2743914" cy="365210"/>
          </a:xfrm>
          <a:prstGeom prst="rect">
            <a:avLst/>
          </a:prstGeom>
        </p:spPr>
        <p:txBody>
          <a:bodyPr vert="horz" lIns="121944" tIns="60972" rIns="121944" bIns="60972" rtlCol="0" anchor="ctr"/>
          <a:lstStyle>
            <a:lvl1pPr algn="r">
              <a:defRPr sz="12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2"/>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522" y="908261"/>
            <a:ext cx="10976134" cy="63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44" tIns="60972" rIns="121944" bIns="60972" numCol="1" anchor="ctr" anchorCtr="0" compatLnSpc="1"/>
          <a:lstStyle/>
          <a:p>
            <a:pPr lvl="0"/>
            <a:r>
              <a:rPr lang="zh-CN" altLang="zh-CN"/>
              <a:t>单击此处编辑母版标题样式</a:t>
            </a:r>
          </a:p>
        </p:txBody>
      </p:sp>
      <p:sp>
        <p:nvSpPr>
          <p:cNvPr id="3075" name="Rectangle 3"/>
          <p:cNvSpPr>
            <a:spLocks noGrp="1" noChangeArrowheads="1"/>
          </p:cNvSpPr>
          <p:nvPr>
            <p:ph type="body" idx="1"/>
          </p:nvPr>
        </p:nvSpPr>
        <p:spPr bwMode="auto">
          <a:xfrm>
            <a:off x="609522" y="1600572"/>
            <a:ext cx="10976134" cy="452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44" tIns="60972" rIns="121944" bIns="60972" numCol="1" anchor="t" anchorCtr="0" compatLnSpc="1"/>
          <a:lstStyle/>
          <a:p>
            <a:pPr lvl="0"/>
            <a:r>
              <a:rPr lang="zh-CN" altLang="zh-CN"/>
              <a:t>单击此处编辑母版文本样式</a:t>
            </a:r>
          </a:p>
          <a:p>
            <a:pPr lvl="1"/>
            <a:r>
              <a:rPr lang="zh-CN" altLang="zh-CN"/>
              <a:t>第二级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rtl="0" eaLnBrk="0" fontAlgn="base" hangingPunct="0">
        <a:spcBef>
          <a:spcPct val="0"/>
        </a:spcBef>
        <a:spcAft>
          <a:spcPct val="0"/>
        </a:spcAft>
        <a:defRPr sz="2400" kern="12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8pPr>
      <a:lvl9pPr marL="1828165" algn="l" rtl="0" eaLnBrk="0" fontAlgn="base" hangingPunct="0">
        <a:spcBef>
          <a:spcPct val="0"/>
        </a:spcBef>
        <a:spcAft>
          <a:spcPct val="0"/>
        </a:spcAft>
        <a:defRPr sz="2400">
          <a:solidFill>
            <a:schemeClr val="accent1"/>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1"/>
          </a:solidFill>
          <a:latin typeface="+mn-lt"/>
          <a:ea typeface="仿宋_GB2312" panose="02010609030101010101" pitchFamily="49"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599565"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6765"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1"/>
            <a:ext cx="12446822" cy="6852329"/>
          </a:xfrm>
          <a:prstGeom prst="rect">
            <a:avLst/>
          </a:prstGeom>
        </p:spPr>
      </p:pic>
      <p:grpSp>
        <p:nvGrpSpPr>
          <p:cNvPr id="7" name="组合 6"/>
          <p:cNvGrpSpPr/>
          <p:nvPr/>
        </p:nvGrpSpPr>
        <p:grpSpPr>
          <a:xfrm>
            <a:off x="367791" y="-1"/>
            <a:ext cx="3568226" cy="1529193"/>
            <a:chOff x="275772" y="0"/>
            <a:chExt cx="1828800" cy="783770"/>
          </a:xfrm>
        </p:grpSpPr>
        <p:sp>
          <p:nvSpPr>
            <p:cNvPr id="5" name="等腰三角形 4"/>
            <p:cNvSpPr/>
            <p:nvPr/>
          </p:nvSpPr>
          <p:spPr>
            <a:xfrm rot="10800000">
              <a:off x="275772" y="0"/>
              <a:ext cx="1828800" cy="783770"/>
            </a:xfrm>
            <a:prstGeom prst="triangle">
              <a:avLst>
                <a:gd name="adj" fmla="val 50794"/>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6" name="文本框 5"/>
            <p:cNvSpPr txBox="1"/>
            <p:nvPr/>
          </p:nvSpPr>
          <p:spPr>
            <a:xfrm>
              <a:off x="727545" y="14513"/>
              <a:ext cx="977019" cy="512679"/>
            </a:xfrm>
            <a:prstGeom prst="rect">
              <a:avLst/>
            </a:prstGeom>
            <a:noFill/>
          </p:spPr>
          <p:txBody>
            <a:bodyPr wrap="none" rtlCol="0">
              <a:spAutoFit/>
            </a:bodyPr>
            <a:lstStyle/>
            <a:p>
              <a:r>
                <a:rPr lang="en-US" altLang="zh-CN" sz="5900" b="1" dirty="0"/>
                <a:t>logo</a:t>
              </a:r>
              <a:endParaRPr lang="zh-CN" altLang="en-US" sz="5900" b="1" dirty="0"/>
            </a:p>
          </p:txBody>
        </p:sp>
      </p:grpSp>
      <p:sp>
        <p:nvSpPr>
          <p:cNvPr id="8" name="矩形 7"/>
          <p:cNvSpPr/>
          <p:nvPr/>
        </p:nvSpPr>
        <p:spPr>
          <a:xfrm>
            <a:off x="1" y="4510150"/>
            <a:ext cx="12446822" cy="2370494"/>
          </a:xfrm>
          <a:prstGeom prst="rect">
            <a:avLst/>
          </a:prstGeom>
          <a:solidFill>
            <a:srgbClr val="F7C6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p>
            <a:pPr algn="ctr"/>
            <a:endParaRPr lang="zh-CN" altLang="en-US"/>
          </a:p>
        </p:txBody>
      </p:sp>
      <p:sp>
        <p:nvSpPr>
          <p:cNvPr id="9" name="文本框 8"/>
          <p:cNvSpPr txBox="1"/>
          <p:nvPr/>
        </p:nvSpPr>
        <p:spPr>
          <a:xfrm>
            <a:off x="2361093" y="5247993"/>
            <a:ext cx="7765957" cy="1031076"/>
          </a:xfrm>
          <a:prstGeom prst="rect">
            <a:avLst/>
          </a:prstGeom>
          <a:noFill/>
        </p:spPr>
        <p:txBody>
          <a:bodyPr wrap="none" lIns="121944" tIns="60972" rIns="121944" bIns="60972" rtlCol="0">
            <a:spAutoFit/>
          </a:bodyPr>
          <a:lstStyle/>
          <a:p>
            <a:r>
              <a:rPr lang="zh-CN" altLang="en-US" sz="5900" b="1" dirty="0">
                <a:latin typeface="+mj-ea"/>
                <a:ea typeface="+mj-ea"/>
              </a:rPr>
              <a:t>安全生产动态</a:t>
            </a:r>
            <a:r>
              <a:rPr lang="en-US" altLang="zh-CN" sz="5900" b="1" dirty="0">
                <a:latin typeface="+mj-ea"/>
                <a:ea typeface="+mj-ea"/>
              </a:rPr>
              <a:t>PPT</a:t>
            </a:r>
            <a:r>
              <a:rPr lang="zh-CN" altLang="en-US" sz="5900" b="1" dirty="0">
                <a:latin typeface="+mj-ea"/>
                <a:ea typeface="+mj-ea"/>
              </a:rPr>
              <a:t>模板</a:t>
            </a:r>
          </a:p>
        </p:txBody>
      </p:sp>
      <p:sp>
        <p:nvSpPr>
          <p:cNvPr id="15" name="文本框 14"/>
          <p:cNvSpPr txBox="1"/>
          <p:nvPr/>
        </p:nvSpPr>
        <p:spPr>
          <a:xfrm>
            <a:off x="4341603" y="4674732"/>
            <a:ext cx="3804936" cy="692522"/>
          </a:xfrm>
          <a:prstGeom prst="rect">
            <a:avLst/>
          </a:prstGeom>
          <a:noFill/>
        </p:spPr>
        <p:txBody>
          <a:bodyPr wrap="none" lIns="121944" tIns="60972" rIns="121944" bIns="60972" rtlCol="0">
            <a:spAutoFit/>
          </a:bodyPr>
          <a:lstStyle/>
          <a:p>
            <a:r>
              <a:rPr lang="en-US" altLang="zh-CN" sz="3700" dirty="0"/>
              <a:t>20XX POWERPOINT</a:t>
            </a:r>
            <a:endParaRPr lang="zh-CN" altLang="en-US" sz="3700" dirty="0"/>
          </a:p>
        </p:txBody>
      </p:sp>
      <p:sp>
        <p:nvSpPr>
          <p:cNvPr id="16" name="文本框 15"/>
          <p:cNvSpPr txBox="1"/>
          <p:nvPr/>
        </p:nvSpPr>
        <p:spPr>
          <a:xfrm>
            <a:off x="5023058" y="6225351"/>
            <a:ext cx="2009775" cy="444500"/>
          </a:xfrm>
          <a:prstGeom prst="rect">
            <a:avLst/>
          </a:prstGeom>
          <a:noFill/>
        </p:spPr>
        <p:txBody>
          <a:bodyPr wrap="none" lIns="121944" tIns="60972" rIns="121944" bIns="60972" rtlCol="0">
            <a:spAutoFit/>
          </a:bodyPr>
          <a:lstStyle/>
          <a:p>
            <a:r>
              <a:rPr lang="zh-CN" altLang="en-US" sz="2100"/>
              <a:t>汇报人：</a:t>
            </a:r>
            <a:r>
              <a:rPr lang="en-US" altLang="zh-CN" sz="2100"/>
              <a:t>xiazaii</a:t>
            </a:r>
            <a:endParaRPr lang="zh-CN" altLang="en-US" sz="2100"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childTnLst>
                          </p:cTn>
                        </p:par>
                        <p:par>
                          <p:cTn id="16" fill="hold">
                            <p:stCondLst>
                              <p:cond delay="3000"/>
                            </p:stCondLst>
                            <p:childTnLst>
                              <p:par>
                                <p:cTn id="17" presetID="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4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1267" name="Oval 6"/>
          <p:cNvSpPr>
            <a:spLocks noChangeArrowheads="1"/>
          </p:cNvSpPr>
          <p:nvPr/>
        </p:nvSpPr>
        <p:spPr bwMode="auto">
          <a:xfrm>
            <a:off x="1382534" y="1204474"/>
            <a:ext cx="5025371" cy="5026813"/>
          </a:xfrm>
          <a:prstGeom prst="ellipse">
            <a:avLst/>
          </a:prstGeom>
          <a:noFill/>
          <a:ln w="9" cmpd="sng">
            <a:solidFill>
              <a:srgbClr val="977201"/>
            </a:solidFill>
            <a:prstDash val="dash"/>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1268" name="Oval 10"/>
          <p:cNvSpPr>
            <a:spLocks noChangeArrowheads="1"/>
          </p:cNvSpPr>
          <p:nvPr/>
        </p:nvSpPr>
        <p:spPr bwMode="auto">
          <a:xfrm>
            <a:off x="5149181" y="1433038"/>
            <a:ext cx="585711" cy="58569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400" b="1" dirty="0">
                <a:solidFill>
                  <a:srgbClr val="FFFFFF"/>
                </a:solidFill>
                <a:latin typeface="微软雅黑" panose="020B0503020204020204" pitchFamily="34" charset="-122"/>
                <a:ea typeface="微软雅黑" panose="020B0503020204020204" pitchFamily="34" charset="-122"/>
              </a:rPr>
              <a:t>1</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269" name="Oval 11"/>
          <p:cNvSpPr>
            <a:spLocks noChangeArrowheads="1"/>
          </p:cNvSpPr>
          <p:nvPr/>
        </p:nvSpPr>
        <p:spPr bwMode="auto">
          <a:xfrm>
            <a:off x="5149181" y="5417030"/>
            <a:ext cx="585711" cy="58569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400" b="1" dirty="0">
                <a:solidFill>
                  <a:srgbClr val="FFFFFF"/>
                </a:solidFill>
                <a:latin typeface="微软雅黑" panose="020B0503020204020204" pitchFamily="34" charset="-122"/>
                <a:ea typeface="微软雅黑" panose="020B0503020204020204" pitchFamily="34" charset="-122"/>
              </a:rPr>
              <a:t>5</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270" name="Oval 12"/>
          <p:cNvSpPr>
            <a:spLocks noChangeArrowheads="1"/>
          </p:cNvSpPr>
          <p:nvPr/>
        </p:nvSpPr>
        <p:spPr bwMode="auto">
          <a:xfrm>
            <a:off x="5853940" y="4491665"/>
            <a:ext cx="587298" cy="58569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400" b="1" dirty="0">
                <a:solidFill>
                  <a:srgbClr val="FFFFFF"/>
                </a:solidFill>
                <a:latin typeface="微软雅黑" panose="020B0503020204020204" pitchFamily="34" charset="-122"/>
                <a:ea typeface="微软雅黑" panose="020B0503020204020204" pitchFamily="34" charset="-122"/>
              </a:rPr>
              <a:t>4</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271" name="Oval 13"/>
          <p:cNvSpPr>
            <a:spLocks noChangeArrowheads="1"/>
          </p:cNvSpPr>
          <p:nvPr/>
        </p:nvSpPr>
        <p:spPr bwMode="auto">
          <a:xfrm>
            <a:off x="5853940" y="2358404"/>
            <a:ext cx="587298" cy="58569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400" b="1" dirty="0">
                <a:solidFill>
                  <a:srgbClr val="FFFFFF"/>
                </a:solidFill>
                <a:latin typeface="微软雅黑" panose="020B0503020204020204" pitchFamily="34" charset="-122"/>
                <a:ea typeface="微软雅黑" panose="020B0503020204020204" pitchFamily="34" charset="-122"/>
              </a:rPr>
              <a:t>2</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272" name="Oval 14"/>
          <p:cNvSpPr>
            <a:spLocks noChangeArrowheads="1"/>
          </p:cNvSpPr>
          <p:nvPr/>
        </p:nvSpPr>
        <p:spPr bwMode="auto">
          <a:xfrm>
            <a:off x="6082510" y="3425034"/>
            <a:ext cx="585711" cy="58569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400" b="1" dirty="0">
                <a:solidFill>
                  <a:srgbClr val="FFFFFF"/>
                </a:solidFill>
                <a:latin typeface="微软雅黑" panose="020B0503020204020204" pitchFamily="34" charset="-122"/>
                <a:ea typeface="微软雅黑" panose="020B0503020204020204" pitchFamily="34" charset="-122"/>
              </a:rPr>
              <a:t>3</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sp>
        <p:nvSpPr>
          <p:cNvPr id="11273" name="TextBox 19"/>
          <p:cNvSpPr txBox="1">
            <a:spLocks noChangeArrowheads="1"/>
          </p:cNvSpPr>
          <p:nvPr/>
        </p:nvSpPr>
        <p:spPr bwMode="auto">
          <a:xfrm>
            <a:off x="6082509" y="1204473"/>
            <a:ext cx="3614268"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a:t>
            </a:r>
          </a:p>
        </p:txBody>
      </p:sp>
      <p:sp>
        <p:nvSpPr>
          <p:cNvPr id="11274" name="TextBox 20"/>
          <p:cNvSpPr txBox="1">
            <a:spLocks noChangeArrowheads="1"/>
          </p:cNvSpPr>
          <p:nvPr/>
        </p:nvSpPr>
        <p:spPr bwMode="auto">
          <a:xfrm>
            <a:off x="6587269" y="2255231"/>
            <a:ext cx="3615855"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a:t>
            </a:r>
          </a:p>
        </p:txBody>
      </p:sp>
      <p:sp>
        <p:nvSpPr>
          <p:cNvPr id="11275" name="TextBox 21"/>
          <p:cNvSpPr txBox="1">
            <a:spLocks noChangeArrowheads="1"/>
          </p:cNvSpPr>
          <p:nvPr/>
        </p:nvSpPr>
        <p:spPr bwMode="auto">
          <a:xfrm>
            <a:off x="6765044" y="3388527"/>
            <a:ext cx="3614268"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a:t>
            </a:r>
          </a:p>
        </p:txBody>
      </p:sp>
      <p:sp>
        <p:nvSpPr>
          <p:cNvPr id="11276" name="TextBox 22"/>
          <p:cNvSpPr txBox="1">
            <a:spLocks noChangeArrowheads="1"/>
          </p:cNvSpPr>
          <p:nvPr/>
        </p:nvSpPr>
        <p:spPr bwMode="auto">
          <a:xfrm>
            <a:off x="6506317" y="4534519"/>
            <a:ext cx="3614266"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a:t>
            </a:r>
          </a:p>
        </p:txBody>
      </p:sp>
      <p:sp>
        <p:nvSpPr>
          <p:cNvPr id="11277" name="TextBox 23"/>
          <p:cNvSpPr txBox="1">
            <a:spLocks noChangeArrowheads="1"/>
          </p:cNvSpPr>
          <p:nvPr/>
        </p:nvSpPr>
        <p:spPr bwMode="auto">
          <a:xfrm>
            <a:off x="6014257" y="5475758"/>
            <a:ext cx="3614266"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a:t>
            </a:r>
          </a:p>
        </p:txBody>
      </p:sp>
      <p:sp>
        <p:nvSpPr>
          <p:cNvPr id="11278" name="Oval 7"/>
          <p:cNvSpPr>
            <a:spLocks noChangeArrowheads="1"/>
          </p:cNvSpPr>
          <p:nvPr/>
        </p:nvSpPr>
        <p:spPr bwMode="auto">
          <a:xfrm>
            <a:off x="1273011" y="1477482"/>
            <a:ext cx="4452358" cy="444905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1279" name="Oval 8"/>
          <p:cNvSpPr>
            <a:spLocks noChangeArrowheads="1"/>
          </p:cNvSpPr>
          <p:nvPr/>
        </p:nvSpPr>
        <p:spPr bwMode="auto">
          <a:xfrm>
            <a:off x="1577769" y="1780646"/>
            <a:ext cx="3842838" cy="3842726"/>
          </a:xfrm>
          <a:prstGeom prst="ellipse">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1280" name="Oval 9"/>
          <p:cNvSpPr>
            <a:spLocks noChangeArrowheads="1"/>
          </p:cNvSpPr>
          <p:nvPr/>
        </p:nvSpPr>
        <p:spPr bwMode="auto">
          <a:xfrm>
            <a:off x="1369834" y="4504361"/>
            <a:ext cx="1085709" cy="108567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1281" name="TextBox 18"/>
          <p:cNvSpPr txBox="1">
            <a:spLocks noChangeArrowheads="1"/>
          </p:cNvSpPr>
          <p:nvPr/>
        </p:nvSpPr>
        <p:spPr bwMode="auto">
          <a:xfrm>
            <a:off x="1525389" y="4688482"/>
            <a:ext cx="774599" cy="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添加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11282"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282"/>
                                        </p:tgtEl>
                                        <p:attrNameLst>
                                          <p:attrName>style.visibility</p:attrName>
                                        </p:attrNameLst>
                                      </p:cBhvr>
                                      <p:to>
                                        <p:strVal val="visible"/>
                                      </p:to>
                                    </p:set>
                                    <p:anim calcmode="lin" valueType="num">
                                      <p:cBhvr additive="base">
                                        <p:cTn id="7" dur="500" fill="hold"/>
                                        <p:tgtEl>
                                          <p:spTgt spid="11282"/>
                                        </p:tgtEl>
                                        <p:attrNameLst>
                                          <p:attrName>ppt_x</p:attrName>
                                        </p:attrNameLst>
                                      </p:cBhvr>
                                      <p:tavLst>
                                        <p:tav tm="0">
                                          <p:val>
                                            <p:strVal val="0-#ppt_w/2"/>
                                          </p:val>
                                        </p:tav>
                                        <p:tav tm="100000">
                                          <p:val>
                                            <p:strVal val="#ppt_x"/>
                                          </p:val>
                                        </p:tav>
                                      </p:tavLst>
                                    </p:anim>
                                    <p:anim calcmode="lin" valueType="num">
                                      <p:cBhvr additive="base">
                                        <p:cTn id="8" dur="500" fill="hold"/>
                                        <p:tgtEl>
                                          <p:spTgt spid="1128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266"/>
                                        </p:tgtEl>
                                        <p:attrNameLst>
                                          <p:attrName>style.visibility</p:attrName>
                                        </p:attrNameLst>
                                      </p:cBhvr>
                                      <p:to>
                                        <p:strVal val="visible"/>
                                      </p:to>
                                    </p:set>
                                    <p:anim calcmode="lin" valueType="num">
                                      <p:cBhvr>
                                        <p:cTn id="12" dur="300" fill="hold"/>
                                        <p:tgtEl>
                                          <p:spTgt spid="11266"/>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1266"/>
                                        </p:tgtEl>
                                        <p:attrNameLst>
                                          <p:attrName>ppt_y</p:attrName>
                                        </p:attrNameLst>
                                      </p:cBhvr>
                                      <p:tavLst>
                                        <p:tav tm="0">
                                          <p:val>
                                            <p:strVal val="#ppt_y"/>
                                          </p:val>
                                        </p:tav>
                                        <p:tav tm="100000">
                                          <p:val>
                                            <p:strVal val="#ppt_y"/>
                                          </p:val>
                                        </p:tav>
                                      </p:tavLst>
                                    </p:anim>
                                    <p:anim calcmode="lin" valueType="num">
                                      <p:cBhvr>
                                        <p:cTn id="14" dur="300" fill="hold"/>
                                        <p:tgtEl>
                                          <p:spTgt spid="11266"/>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126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1266"/>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11279"/>
                                        </p:tgtEl>
                                        <p:attrNameLst>
                                          <p:attrName>style.visibility</p:attrName>
                                        </p:attrNameLst>
                                      </p:cBhvr>
                                      <p:to>
                                        <p:strVal val="visible"/>
                                      </p:to>
                                    </p:set>
                                    <p:animEffect transition="in" filter="wheel(1)">
                                      <p:cBhvr>
                                        <p:cTn id="20" dur="1000"/>
                                        <p:tgtEl>
                                          <p:spTgt spid="1127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1278"/>
                                        </p:tgtEl>
                                        <p:attrNameLst>
                                          <p:attrName>style.visibility</p:attrName>
                                        </p:attrNameLst>
                                      </p:cBhvr>
                                      <p:to>
                                        <p:strVal val="visible"/>
                                      </p:to>
                                    </p:set>
                                    <p:animEffect transition="in" filter="wheel(1)">
                                      <p:cBhvr>
                                        <p:cTn id="23" dur="1000"/>
                                        <p:tgtEl>
                                          <p:spTgt spid="11278"/>
                                        </p:tgtEl>
                                      </p:cBhvr>
                                    </p:animEffect>
                                  </p:childTnLst>
                                </p:cTn>
                              </p:par>
                            </p:childTnLst>
                          </p:cTn>
                        </p:par>
                        <p:par>
                          <p:cTn id="24" fill="hold">
                            <p:stCondLst>
                              <p:cond delay="1980"/>
                            </p:stCondLst>
                            <p:childTnLst>
                              <p:par>
                                <p:cTn id="25" presetID="21" presetClass="entr" presetSubtype="1" fill="hold" grpId="0" nodeType="afterEffect">
                                  <p:stCondLst>
                                    <p:cond delay="0"/>
                                  </p:stCondLst>
                                  <p:childTnLst>
                                    <p:set>
                                      <p:cBhvr>
                                        <p:cTn id="26" dur="1" fill="hold">
                                          <p:stCondLst>
                                            <p:cond delay="0"/>
                                          </p:stCondLst>
                                        </p:cTn>
                                        <p:tgtEl>
                                          <p:spTgt spid="11267"/>
                                        </p:tgtEl>
                                        <p:attrNameLst>
                                          <p:attrName>style.visibility</p:attrName>
                                        </p:attrNameLst>
                                      </p:cBhvr>
                                      <p:to>
                                        <p:strVal val="visible"/>
                                      </p:to>
                                    </p:set>
                                    <p:animEffect transition="in" filter="wheel(1)">
                                      <p:cBhvr>
                                        <p:cTn id="27" dur="2000"/>
                                        <p:tgtEl>
                                          <p:spTgt spid="11267"/>
                                        </p:tgtEl>
                                      </p:cBhvr>
                                    </p:animEffect>
                                  </p:childTnLst>
                                </p:cTn>
                              </p:par>
                            </p:childTnLst>
                          </p:cTn>
                        </p:par>
                        <p:par>
                          <p:cTn id="28" fill="hold">
                            <p:stCondLst>
                              <p:cond delay="3980"/>
                            </p:stCondLst>
                            <p:childTnLst>
                              <p:par>
                                <p:cTn id="29" presetID="1" presetClass="entr" presetSubtype="0" fill="hold" grpId="0" nodeType="afterEffect">
                                  <p:stCondLst>
                                    <p:cond delay="0"/>
                                  </p:stCondLst>
                                  <p:childTnLst>
                                    <p:set>
                                      <p:cBhvr>
                                        <p:cTn id="30" dur="1" fill="hold">
                                          <p:stCondLst>
                                            <p:cond delay="0"/>
                                          </p:stCondLst>
                                        </p:cTn>
                                        <p:tgtEl>
                                          <p:spTgt spid="112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2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2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9"/>
                                        </p:tgtEl>
                                        <p:attrNameLst>
                                          <p:attrName>style.visibility</p:attrName>
                                        </p:attrNameLst>
                                      </p:cBhvr>
                                      <p:to>
                                        <p:strVal val="visible"/>
                                      </p:to>
                                    </p:set>
                                  </p:childTnLst>
                                </p:cTn>
                              </p:par>
                              <p:par>
                                <p:cTn id="39" presetID="35" presetClass="path" presetSubtype="0" accel="50000" decel="50000" fill="hold" grpId="1" nodeType="withEffect">
                                  <p:stCondLst>
                                    <p:cond delay="0"/>
                                  </p:stCondLst>
                                  <p:childTnLst>
                                    <p:animMotion origin="layout" path="M 2.29608E-6 1.11111E-6 L -0.17354 0.29051 " pathEditMode="relative" rAng="0" ptsTypes="AA">
                                      <p:cBhvr>
                                        <p:cTn id="40" dur="500" spd="-99800" fill="hold"/>
                                        <p:tgtEl>
                                          <p:spTgt spid="11268"/>
                                        </p:tgtEl>
                                        <p:attrNameLst>
                                          <p:attrName>ppt_x</p:attrName>
                                          <p:attrName>ppt_y</p:attrName>
                                        </p:attrNameLst>
                                      </p:cBhvr>
                                      <p:rCtr x="-8500" y="14500"/>
                                    </p:animMotion>
                                  </p:childTnLst>
                                </p:cTn>
                              </p:par>
                              <p:par>
                                <p:cTn id="41" presetID="35" presetClass="path" presetSubtype="0" accel="50000" decel="50000" fill="hold" grpId="1" nodeType="withEffect">
                                  <p:stCondLst>
                                    <p:cond delay="0"/>
                                  </p:stCondLst>
                                  <p:childTnLst>
                                    <p:animMotion origin="layout" path="M 2.35202E-6 -2.59259E-6 L -0.23143 0.15556 " pathEditMode="relative" rAng="0" ptsTypes="AA">
                                      <p:cBhvr>
                                        <p:cTn id="42" dur="500" spd="-99800" fill="hold"/>
                                        <p:tgtEl>
                                          <p:spTgt spid="11271"/>
                                        </p:tgtEl>
                                        <p:attrNameLst>
                                          <p:attrName>ppt_x</p:attrName>
                                          <p:attrName>ppt_y</p:attrName>
                                        </p:attrNameLst>
                                      </p:cBhvr>
                                      <p:rCtr x="-11400" y="7800"/>
                                    </p:animMotion>
                                  </p:childTnLst>
                                </p:cTn>
                              </p:par>
                              <p:par>
                                <p:cTn id="43" presetID="35" presetClass="path" presetSubtype="0" accel="50000" decel="50000" fill="hold" grpId="1" nodeType="withEffect">
                                  <p:stCondLst>
                                    <p:cond delay="0"/>
                                  </p:stCondLst>
                                  <p:childTnLst>
                                    <p:animMotion origin="layout" path="M 0 0 L -0.25 0 E" pathEditMode="relative" rAng="0" ptsTypes="">
                                      <p:cBhvr>
                                        <p:cTn id="44" dur="500" spd="-99800" fill="hold"/>
                                        <p:tgtEl>
                                          <p:spTgt spid="11272"/>
                                        </p:tgtEl>
                                        <p:attrNameLst>
                                          <p:attrName>ppt_x</p:attrName>
                                          <p:attrName>ppt_y</p:attrName>
                                        </p:attrNameLst>
                                      </p:cBhvr>
                                      <p:rCtr x="0" y="0"/>
                                    </p:animMotion>
                                  </p:childTnLst>
                                </p:cTn>
                              </p:par>
                              <p:par>
                                <p:cTn id="45" presetID="35" presetClass="path" presetSubtype="0" accel="50000" decel="50000" fill="hold" grpId="1" nodeType="withEffect">
                                  <p:stCondLst>
                                    <p:cond delay="0"/>
                                  </p:stCondLst>
                                  <p:childTnLst>
                                    <p:animMotion origin="layout" path="M 2.35202E-6 -3.7037E-6 L -0.23143 -0.15555 " pathEditMode="relative" rAng="0" ptsTypes="AA">
                                      <p:cBhvr>
                                        <p:cTn id="46" dur="500" spd="-99800" fill="hold"/>
                                        <p:tgtEl>
                                          <p:spTgt spid="11270"/>
                                        </p:tgtEl>
                                        <p:attrNameLst>
                                          <p:attrName>ppt_x</p:attrName>
                                          <p:attrName>ppt_y</p:attrName>
                                        </p:attrNameLst>
                                      </p:cBhvr>
                                      <p:rCtr x="-11400" y="-7600"/>
                                    </p:animMotion>
                                  </p:childTnLst>
                                </p:cTn>
                              </p:par>
                              <p:par>
                                <p:cTn id="47" presetID="35" presetClass="path" presetSubtype="0" accel="50000" decel="50000" fill="hold" grpId="1" nodeType="withEffect">
                                  <p:stCondLst>
                                    <p:cond delay="0"/>
                                  </p:stCondLst>
                                  <p:childTnLst>
                                    <p:animMotion origin="layout" path="M 2.29608E-6 2.59259E-6 L -0.17354 -0.29051 " pathEditMode="relative" rAng="0" ptsTypes="AA">
                                      <p:cBhvr>
                                        <p:cTn id="48" dur="500" spd="-99800" fill="hold"/>
                                        <p:tgtEl>
                                          <p:spTgt spid="11269"/>
                                        </p:tgtEl>
                                        <p:attrNameLst>
                                          <p:attrName>ppt_x</p:attrName>
                                          <p:attrName>ppt_y</p:attrName>
                                        </p:attrNameLst>
                                      </p:cBhvr>
                                      <p:rCtr x="-8500" y="-14300"/>
                                    </p:animMotion>
                                  </p:childTnLst>
                                </p:cTn>
                              </p:par>
                            </p:childTnLst>
                          </p:cTn>
                        </p:par>
                        <p:par>
                          <p:cTn id="49" fill="hold">
                            <p:stCondLst>
                              <p:cond delay="3980"/>
                            </p:stCondLst>
                            <p:childTnLst>
                              <p:par>
                                <p:cTn id="50" presetID="22" presetClass="entr" presetSubtype="8" fill="hold" grpId="0" nodeType="afterEffect">
                                  <p:stCondLst>
                                    <p:cond delay="0"/>
                                  </p:stCondLst>
                                  <p:childTnLst>
                                    <p:set>
                                      <p:cBhvr>
                                        <p:cTn id="51" dur="1" fill="hold">
                                          <p:stCondLst>
                                            <p:cond delay="0"/>
                                          </p:stCondLst>
                                        </p:cTn>
                                        <p:tgtEl>
                                          <p:spTgt spid="11273"/>
                                        </p:tgtEl>
                                        <p:attrNameLst>
                                          <p:attrName>style.visibility</p:attrName>
                                        </p:attrNameLst>
                                      </p:cBhvr>
                                      <p:to>
                                        <p:strVal val="visible"/>
                                      </p:to>
                                    </p:set>
                                    <p:animEffect transition="in" filter="wipe(left)">
                                      <p:cBhvr>
                                        <p:cTn id="52" dur="500"/>
                                        <p:tgtEl>
                                          <p:spTgt spid="1127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1274"/>
                                        </p:tgtEl>
                                        <p:attrNameLst>
                                          <p:attrName>style.visibility</p:attrName>
                                        </p:attrNameLst>
                                      </p:cBhvr>
                                      <p:to>
                                        <p:strVal val="visible"/>
                                      </p:to>
                                    </p:set>
                                    <p:animEffect transition="in" filter="wipe(left)">
                                      <p:cBhvr>
                                        <p:cTn id="55" dur="500"/>
                                        <p:tgtEl>
                                          <p:spTgt spid="1127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1275"/>
                                        </p:tgtEl>
                                        <p:attrNameLst>
                                          <p:attrName>style.visibility</p:attrName>
                                        </p:attrNameLst>
                                      </p:cBhvr>
                                      <p:to>
                                        <p:strVal val="visible"/>
                                      </p:to>
                                    </p:set>
                                    <p:animEffect transition="in" filter="wipe(left)">
                                      <p:cBhvr>
                                        <p:cTn id="58" dur="500"/>
                                        <p:tgtEl>
                                          <p:spTgt spid="1127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276"/>
                                        </p:tgtEl>
                                        <p:attrNameLst>
                                          <p:attrName>style.visibility</p:attrName>
                                        </p:attrNameLst>
                                      </p:cBhvr>
                                      <p:to>
                                        <p:strVal val="visible"/>
                                      </p:to>
                                    </p:set>
                                    <p:animEffect transition="in" filter="wipe(left)">
                                      <p:cBhvr>
                                        <p:cTn id="61" dur="500"/>
                                        <p:tgtEl>
                                          <p:spTgt spid="1127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1277"/>
                                        </p:tgtEl>
                                        <p:attrNameLst>
                                          <p:attrName>style.visibility</p:attrName>
                                        </p:attrNameLst>
                                      </p:cBhvr>
                                      <p:to>
                                        <p:strVal val="visible"/>
                                      </p:to>
                                    </p:set>
                                    <p:animEffect transition="in" filter="wipe(left)">
                                      <p:cBhvr>
                                        <p:cTn id="64" dur="500"/>
                                        <p:tgtEl>
                                          <p:spTgt spid="11277"/>
                                        </p:tgtEl>
                                      </p:cBhvr>
                                    </p:animEffect>
                                  </p:childTnLst>
                                </p:cTn>
                              </p:par>
                            </p:childTnLst>
                          </p:cTn>
                        </p:par>
                        <p:par>
                          <p:cTn id="65" fill="hold">
                            <p:stCondLst>
                              <p:cond delay="4480"/>
                            </p:stCondLst>
                            <p:childTnLst>
                              <p:par>
                                <p:cTn id="66" presetID="52" presetClass="entr" presetSubtype="0" fill="hold" grpId="0" nodeType="afterEffect">
                                  <p:stCondLst>
                                    <p:cond delay="0"/>
                                  </p:stCondLst>
                                  <p:childTnLst>
                                    <p:set>
                                      <p:cBhvr>
                                        <p:cTn id="67" dur="1" fill="hold">
                                          <p:stCondLst>
                                            <p:cond delay="0"/>
                                          </p:stCondLst>
                                        </p:cTn>
                                        <p:tgtEl>
                                          <p:spTgt spid="11280"/>
                                        </p:tgtEl>
                                        <p:attrNameLst>
                                          <p:attrName>style.visibility</p:attrName>
                                        </p:attrNameLst>
                                      </p:cBhvr>
                                      <p:to>
                                        <p:strVal val="visible"/>
                                      </p:to>
                                    </p:set>
                                    <p:animScale>
                                      <p:cBhvr>
                                        <p:cTn id="68" dur="1000" decel="50000" fill="hold">
                                          <p:stCondLst>
                                            <p:cond delay="0"/>
                                          </p:stCondLst>
                                        </p:cTn>
                                        <p:tgtEl>
                                          <p:spTgt spid="112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11280"/>
                                        </p:tgtEl>
                                        <p:attrNameLst>
                                          <p:attrName>ppt_x</p:attrName>
                                          <p:attrName>ppt_y</p:attrName>
                                        </p:attrNameLst>
                                      </p:cBhvr>
                                      <p:rCtr x="0" y="0"/>
                                    </p:animMotion>
                                    <p:animEffect transition="in" filter="fade">
                                      <p:cBhvr>
                                        <p:cTn id="70" dur="1000"/>
                                        <p:tgtEl>
                                          <p:spTgt spid="11280"/>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1281"/>
                                        </p:tgtEl>
                                        <p:attrNameLst>
                                          <p:attrName>style.visibility</p:attrName>
                                        </p:attrNameLst>
                                      </p:cBhvr>
                                      <p:to>
                                        <p:strVal val="visible"/>
                                      </p:to>
                                    </p:set>
                                    <p:animScale>
                                      <p:cBhvr>
                                        <p:cTn id="73" dur="1000" decel="50000" fill="hold">
                                          <p:stCondLst>
                                            <p:cond delay="0"/>
                                          </p:stCondLst>
                                        </p:cTn>
                                        <p:tgtEl>
                                          <p:spTgt spid="112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11281"/>
                                        </p:tgtEl>
                                        <p:attrNameLst>
                                          <p:attrName>ppt_x</p:attrName>
                                          <p:attrName>ppt_y</p:attrName>
                                        </p:attrNameLst>
                                      </p:cBhvr>
                                      <p:rCtr x="0" y="0"/>
                                    </p:animMotion>
                                    <p:animEffect transition="in" filter="fade">
                                      <p:cBhvr>
                                        <p:cTn id="75" dur="10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nimBg="1" autoUpdateAnimBg="0"/>
      <p:bldP spid="11268" grpId="0" animBg="1" autoUpdateAnimBg="0"/>
      <p:bldP spid="11268" grpId="1" animBg="1" autoUpdateAnimBg="0"/>
      <p:bldP spid="11269" grpId="0" animBg="1" autoUpdateAnimBg="0"/>
      <p:bldP spid="11269" grpId="1" animBg="1" autoUpdateAnimBg="0"/>
      <p:bldP spid="11270" grpId="0" animBg="1" autoUpdateAnimBg="0"/>
      <p:bldP spid="11270" grpId="1" animBg="1" autoUpdateAnimBg="0"/>
      <p:bldP spid="11271" grpId="0" animBg="1" autoUpdateAnimBg="0"/>
      <p:bldP spid="11271" grpId="1" animBg="1" autoUpdateAnimBg="0"/>
      <p:bldP spid="11272" grpId="0" animBg="1" autoUpdateAnimBg="0"/>
      <p:bldP spid="11272" grpId="1" animBg="1" autoUpdateAnimBg="0"/>
      <p:bldP spid="11273" grpId="0" autoUpdateAnimBg="0"/>
      <p:bldP spid="11274" grpId="0" autoUpdateAnimBg="0"/>
      <p:bldP spid="11275" grpId="0" autoUpdateAnimBg="0"/>
      <p:bldP spid="11276" grpId="0" autoUpdateAnimBg="0"/>
      <p:bldP spid="11277" grpId="0" autoUpdateAnimBg="0"/>
      <p:bldP spid="11278" grpId="0" animBg="1" autoUpdateAnimBg="0"/>
      <p:bldP spid="11279" grpId="0" animBg="1" autoUpdateAnimBg="0"/>
      <p:bldP spid="11280" grpId="0" animBg="1" autoUpdateAnimBg="0"/>
      <p:bldP spid="1128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5603"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5604" name="椭圆 3"/>
          <p:cNvSpPr>
            <a:spLocks noChangeArrowheads="1"/>
          </p:cNvSpPr>
          <p:nvPr/>
        </p:nvSpPr>
        <p:spPr bwMode="auto">
          <a:xfrm>
            <a:off x="1306343" y="1334628"/>
            <a:ext cx="4442834" cy="4441119"/>
          </a:xfrm>
          <a:prstGeom prst="ellipse">
            <a:avLst/>
          </a:prstGeom>
          <a:noFill/>
          <a:ln w="9525" cmpd="sng">
            <a:solidFill>
              <a:schemeClr val="accent1"/>
            </a:solidFill>
            <a:prstDash val="dash"/>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05" name="Oval 13"/>
          <p:cNvSpPr>
            <a:spLocks noChangeArrowheads="1"/>
          </p:cNvSpPr>
          <p:nvPr/>
        </p:nvSpPr>
        <p:spPr bwMode="auto">
          <a:xfrm>
            <a:off x="1947609" y="3404399"/>
            <a:ext cx="1685706" cy="1684070"/>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06" name="Oval 14"/>
          <p:cNvSpPr>
            <a:spLocks noChangeArrowheads="1"/>
          </p:cNvSpPr>
          <p:nvPr/>
        </p:nvSpPr>
        <p:spPr bwMode="auto">
          <a:xfrm>
            <a:off x="2088878" y="3545664"/>
            <a:ext cx="1387295" cy="138725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07" name="Oval 18"/>
          <p:cNvSpPr>
            <a:spLocks noChangeArrowheads="1"/>
          </p:cNvSpPr>
          <p:nvPr/>
        </p:nvSpPr>
        <p:spPr bwMode="auto">
          <a:xfrm>
            <a:off x="3622204" y="3128217"/>
            <a:ext cx="1685706" cy="1685657"/>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08" name="Oval 19"/>
          <p:cNvSpPr>
            <a:spLocks noChangeArrowheads="1"/>
          </p:cNvSpPr>
          <p:nvPr/>
        </p:nvSpPr>
        <p:spPr bwMode="auto">
          <a:xfrm>
            <a:off x="3763473" y="3269484"/>
            <a:ext cx="1387295" cy="138725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09" name="Oval 23"/>
          <p:cNvSpPr>
            <a:spLocks noChangeArrowheads="1"/>
          </p:cNvSpPr>
          <p:nvPr/>
        </p:nvSpPr>
        <p:spPr bwMode="auto">
          <a:xfrm>
            <a:off x="2501576" y="1850483"/>
            <a:ext cx="1684118" cy="1685657"/>
          </a:xfrm>
          <a:prstGeom prst="ellipse">
            <a:avLst/>
          </a:prstGeom>
          <a:solidFill>
            <a:srgbClr val="DCDADA"/>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10" name="Oval 24"/>
          <p:cNvSpPr>
            <a:spLocks noChangeArrowheads="1"/>
          </p:cNvSpPr>
          <p:nvPr/>
        </p:nvSpPr>
        <p:spPr bwMode="auto">
          <a:xfrm>
            <a:off x="2642844" y="1991748"/>
            <a:ext cx="1387295" cy="1387254"/>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5611" name="TextBox 10"/>
          <p:cNvSpPr txBox="1">
            <a:spLocks noChangeArrowheads="1"/>
          </p:cNvSpPr>
          <p:nvPr/>
        </p:nvSpPr>
        <p:spPr bwMode="auto">
          <a:xfrm>
            <a:off x="6241238" y="1369548"/>
            <a:ext cx="1529022"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标题文本一</a:t>
            </a:r>
          </a:p>
        </p:txBody>
      </p:sp>
      <p:sp>
        <p:nvSpPr>
          <p:cNvPr id="25612" name="TextBox 11"/>
          <p:cNvSpPr txBox="1">
            <a:spLocks noChangeArrowheads="1"/>
          </p:cNvSpPr>
          <p:nvPr/>
        </p:nvSpPr>
        <p:spPr bwMode="auto">
          <a:xfrm>
            <a:off x="6241238" y="1736201"/>
            <a:ext cx="4896800"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文字内容文字内容文字内容文字内容文字内容文字内容文字内容文字内容内容文字内容文字内容文字内容文字内容文字内容</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
        <p:nvSpPr>
          <p:cNvPr id="25613" name="TextBox 12"/>
          <p:cNvSpPr txBox="1">
            <a:spLocks noChangeArrowheads="1"/>
          </p:cNvSpPr>
          <p:nvPr/>
        </p:nvSpPr>
        <p:spPr bwMode="auto">
          <a:xfrm>
            <a:off x="2887288" y="2331419"/>
            <a:ext cx="919042" cy="9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dirty="0">
                <a:solidFill>
                  <a:srgbClr val="F8F8F8"/>
                </a:solidFill>
                <a:latin typeface="微软雅黑" panose="020B0503020204020204" pitchFamily="34" charset="-122"/>
                <a:ea typeface="微软雅黑" panose="020B0503020204020204" pitchFamily="34" charset="-122"/>
              </a:rPr>
              <a:t>文本一</a:t>
            </a:r>
          </a:p>
        </p:txBody>
      </p:sp>
      <p:sp>
        <p:nvSpPr>
          <p:cNvPr id="25614" name="TextBox 14"/>
          <p:cNvSpPr txBox="1">
            <a:spLocks noChangeArrowheads="1"/>
          </p:cNvSpPr>
          <p:nvPr/>
        </p:nvSpPr>
        <p:spPr bwMode="auto">
          <a:xfrm>
            <a:off x="2299989" y="3928190"/>
            <a:ext cx="919042" cy="9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dirty="0">
                <a:solidFill>
                  <a:srgbClr val="F8F8F8"/>
                </a:solidFill>
                <a:latin typeface="微软雅黑" panose="020B0503020204020204" pitchFamily="34" charset="-122"/>
                <a:ea typeface="微软雅黑" panose="020B0503020204020204" pitchFamily="34" charset="-122"/>
              </a:rPr>
              <a:t>文本二</a:t>
            </a:r>
          </a:p>
        </p:txBody>
      </p:sp>
      <p:sp>
        <p:nvSpPr>
          <p:cNvPr id="25615" name="TextBox 15"/>
          <p:cNvSpPr txBox="1">
            <a:spLocks noChangeArrowheads="1"/>
          </p:cNvSpPr>
          <p:nvPr/>
        </p:nvSpPr>
        <p:spPr bwMode="auto">
          <a:xfrm>
            <a:off x="4033314" y="3586932"/>
            <a:ext cx="919042" cy="95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8F8F8"/>
                </a:solidFill>
                <a:latin typeface="微软雅黑" panose="020B0503020204020204" pitchFamily="34" charset="-122"/>
                <a:ea typeface="微软雅黑" panose="020B0503020204020204" pitchFamily="34" charset="-122"/>
              </a:rPr>
              <a:t>标题</a:t>
            </a:r>
            <a:endParaRPr lang="en-US" altLang="zh-CN" dirty="0">
              <a:solidFill>
                <a:srgbClr val="F8F8F8"/>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dirty="0">
                <a:solidFill>
                  <a:srgbClr val="F8F8F8"/>
                </a:solidFill>
                <a:latin typeface="微软雅黑" panose="020B0503020204020204" pitchFamily="34" charset="-122"/>
                <a:ea typeface="微软雅黑" panose="020B0503020204020204" pitchFamily="34" charset="-122"/>
              </a:rPr>
              <a:t>文本三</a:t>
            </a:r>
          </a:p>
        </p:txBody>
      </p:sp>
      <p:sp>
        <p:nvSpPr>
          <p:cNvPr id="25616" name="TextBox 16"/>
          <p:cNvSpPr txBox="1">
            <a:spLocks noChangeArrowheads="1"/>
          </p:cNvSpPr>
          <p:nvPr/>
        </p:nvSpPr>
        <p:spPr bwMode="auto">
          <a:xfrm>
            <a:off x="6241238" y="2937749"/>
            <a:ext cx="1529022"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标题文本二</a:t>
            </a:r>
          </a:p>
        </p:txBody>
      </p:sp>
      <p:sp>
        <p:nvSpPr>
          <p:cNvPr id="25617" name="TextBox 17"/>
          <p:cNvSpPr txBox="1">
            <a:spLocks noChangeArrowheads="1"/>
          </p:cNvSpPr>
          <p:nvPr/>
        </p:nvSpPr>
        <p:spPr bwMode="auto">
          <a:xfrm>
            <a:off x="6241238" y="3304403"/>
            <a:ext cx="4896800"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文字内容文字内容文字内容文字内容文字内容文字内容文字内容文字内容内容文字内容文字内容文字内容文字内容文字内容</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
        <p:nvSpPr>
          <p:cNvPr id="25618" name="TextBox 18"/>
          <p:cNvSpPr txBox="1">
            <a:spLocks noChangeArrowheads="1"/>
          </p:cNvSpPr>
          <p:nvPr/>
        </p:nvSpPr>
        <p:spPr bwMode="auto">
          <a:xfrm>
            <a:off x="6241238" y="4493251"/>
            <a:ext cx="1529022"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标题文本三</a:t>
            </a:r>
          </a:p>
        </p:txBody>
      </p:sp>
      <p:sp>
        <p:nvSpPr>
          <p:cNvPr id="25619" name="TextBox 19"/>
          <p:cNvSpPr txBox="1">
            <a:spLocks noChangeArrowheads="1"/>
          </p:cNvSpPr>
          <p:nvPr/>
        </p:nvSpPr>
        <p:spPr bwMode="auto">
          <a:xfrm>
            <a:off x="6241238" y="4859904"/>
            <a:ext cx="4896800"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文字内容文字内容文字内容文字内容文字内容文字内容文字内容文字内容内容文字内容文字内容文字内容文字内容文字内容</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5602"/>
                                        </p:tgtEl>
                                        <p:attrNameLst>
                                          <p:attrName>style.visibility</p:attrName>
                                        </p:attrNameLst>
                                      </p:cBhvr>
                                      <p:to>
                                        <p:strVal val="visible"/>
                                      </p:to>
                                    </p:set>
                                    <p:anim calcmode="lin" valueType="num">
                                      <p:cBhvr>
                                        <p:cTn id="12" dur="300" fill="hold"/>
                                        <p:tgtEl>
                                          <p:spTgt spid="25602"/>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5602"/>
                                        </p:tgtEl>
                                        <p:attrNameLst>
                                          <p:attrName>ppt_y</p:attrName>
                                        </p:attrNameLst>
                                      </p:cBhvr>
                                      <p:tavLst>
                                        <p:tav tm="0">
                                          <p:val>
                                            <p:strVal val="#ppt_y"/>
                                          </p:val>
                                        </p:tav>
                                        <p:tav tm="100000">
                                          <p:val>
                                            <p:strVal val="#ppt_y"/>
                                          </p:val>
                                        </p:tav>
                                      </p:tavLst>
                                    </p:anim>
                                    <p:anim calcmode="lin" valueType="num">
                                      <p:cBhvr>
                                        <p:cTn id="14" dur="300" fill="hold"/>
                                        <p:tgtEl>
                                          <p:spTgt spid="25602"/>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560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5602"/>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25604"/>
                                        </p:tgtEl>
                                        <p:attrNameLst>
                                          <p:attrName>style.visibility</p:attrName>
                                        </p:attrNameLst>
                                      </p:cBhvr>
                                      <p:to>
                                        <p:strVal val="visible"/>
                                      </p:to>
                                    </p:set>
                                    <p:animEffect transition="in" filter="wheel(1)">
                                      <p:cBhvr>
                                        <p:cTn id="20" dur="1000"/>
                                        <p:tgtEl>
                                          <p:spTgt spid="25604"/>
                                        </p:tgtEl>
                                      </p:cBhvr>
                                    </p:animEffect>
                                  </p:childTnLst>
                                </p:cTn>
                              </p:par>
                            </p:childTnLst>
                          </p:cTn>
                        </p:par>
                        <p:par>
                          <p:cTn id="21" fill="hold">
                            <p:stCondLst>
                              <p:cond delay="1980"/>
                            </p:stCondLst>
                            <p:childTnLst>
                              <p:par>
                                <p:cTn id="22" presetID="52" presetClass="entr" presetSubtype="0" fill="hold" grpId="0" nodeType="afterEffect">
                                  <p:stCondLst>
                                    <p:cond delay="0"/>
                                  </p:stCondLst>
                                  <p:childTnLst>
                                    <p:set>
                                      <p:cBhvr>
                                        <p:cTn id="23" dur="1" fill="hold">
                                          <p:stCondLst>
                                            <p:cond delay="0"/>
                                          </p:stCondLst>
                                        </p:cTn>
                                        <p:tgtEl>
                                          <p:spTgt spid="25609"/>
                                        </p:tgtEl>
                                        <p:attrNameLst>
                                          <p:attrName>style.visibility</p:attrName>
                                        </p:attrNameLst>
                                      </p:cBhvr>
                                      <p:to>
                                        <p:strVal val="visible"/>
                                      </p:to>
                                    </p:set>
                                    <p:animScale>
                                      <p:cBhvr>
                                        <p:cTn id="24" dur="1000" decel="50000" fill="hold">
                                          <p:stCondLst>
                                            <p:cond delay="0"/>
                                          </p:stCondLst>
                                        </p:cTn>
                                        <p:tgtEl>
                                          <p:spTgt spid="256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25609"/>
                                        </p:tgtEl>
                                        <p:attrNameLst>
                                          <p:attrName>ppt_x</p:attrName>
                                          <p:attrName>ppt_y</p:attrName>
                                        </p:attrNameLst>
                                      </p:cBhvr>
                                      <p:rCtr x="0" y="0"/>
                                    </p:animMotion>
                                    <p:animEffect transition="in" filter="fade">
                                      <p:cBhvr>
                                        <p:cTn id="26" dur="1000"/>
                                        <p:tgtEl>
                                          <p:spTgt spid="25609"/>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25610"/>
                                        </p:tgtEl>
                                        <p:attrNameLst>
                                          <p:attrName>style.visibility</p:attrName>
                                        </p:attrNameLst>
                                      </p:cBhvr>
                                      <p:to>
                                        <p:strVal val="visible"/>
                                      </p:to>
                                    </p:set>
                                    <p:animScale>
                                      <p:cBhvr>
                                        <p:cTn id="29" dur="1000" decel="50000" fill="hold">
                                          <p:stCondLst>
                                            <p:cond delay="0"/>
                                          </p:stCondLst>
                                        </p:cTn>
                                        <p:tgtEl>
                                          <p:spTgt spid="256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25610"/>
                                        </p:tgtEl>
                                        <p:attrNameLst>
                                          <p:attrName>ppt_x</p:attrName>
                                          <p:attrName>ppt_y</p:attrName>
                                        </p:attrNameLst>
                                      </p:cBhvr>
                                      <p:rCtr x="0" y="0"/>
                                    </p:animMotion>
                                    <p:animEffect transition="in" filter="fade">
                                      <p:cBhvr>
                                        <p:cTn id="31" dur="1000"/>
                                        <p:tgtEl>
                                          <p:spTgt spid="25610"/>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25613"/>
                                        </p:tgtEl>
                                        <p:attrNameLst>
                                          <p:attrName>style.visibility</p:attrName>
                                        </p:attrNameLst>
                                      </p:cBhvr>
                                      <p:to>
                                        <p:strVal val="visible"/>
                                      </p:to>
                                    </p:set>
                                    <p:animScale>
                                      <p:cBhvr>
                                        <p:cTn id="34" dur="1000" decel="50000" fill="hold">
                                          <p:stCondLst>
                                            <p:cond delay="0"/>
                                          </p:stCondLst>
                                        </p:cTn>
                                        <p:tgtEl>
                                          <p:spTgt spid="256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5" dur="1000" decel="50000" fill="hold">
                                          <p:stCondLst>
                                            <p:cond delay="0"/>
                                          </p:stCondLst>
                                        </p:cTn>
                                        <p:tgtEl>
                                          <p:spTgt spid="25613"/>
                                        </p:tgtEl>
                                        <p:attrNameLst>
                                          <p:attrName>ppt_x</p:attrName>
                                          <p:attrName>ppt_y</p:attrName>
                                        </p:attrNameLst>
                                      </p:cBhvr>
                                      <p:rCtr x="0" y="0"/>
                                    </p:animMotion>
                                    <p:animEffect transition="in" filter="fade">
                                      <p:cBhvr>
                                        <p:cTn id="36" dur="1000"/>
                                        <p:tgtEl>
                                          <p:spTgt spid="25613"/>
                                        </p:tgtEl>
                                      </p:cBhvr>
                                    </p:animEffect>
                                  </p:childTnLst>
                                </p:cTn>
                              </p:par>
                            </p:childTnLst>
                          </p:cTn>
                        </p:par>
                        <p:par>
                          <p:cTn id="37" fill="hold">
                            <p:stCondLst>
                              <p:cond delay="2980"/>
                            </p:stCondLst>
                            <p:childTnLst>
                              <p:par>
                                <p:cTn id="38" presetID="52" presetClass="entr" presetSubtype="0" fill="hold" grpId="0" nodeType="afterEffect">
                                  <p:stCondLst>
                                    <p:cond delay="0"/>
                                  </p:stCondLst>
                                  <p:childTnLst>
                                    <p:set>
                                      <p:cBhvr>
                                        <p:cTn id="39" dur="1" fill="hold">
                                          <p:stCondLst>
                                            <p:cond delay="0"/>
                                          </p:stCondLst>
                                        </p:cTn>
                                        <p:tgtEl>
                                          <p:spTgt spid="25605"/>
                                        </p:tgtEl>
                                        <p:attrNameLst>
                                          <p:attrName>style.visibility</p:attrName>
                                        </p:attrNameLst>
                                      </p:cBhvr>
                                      <p:to>
                                        <p:strVal val="visible"/>
                                      </p:to>
                                    </p:set>
                                    <p:animScale>
                                      <p:cBhvr>
                                        <p:cTn id="40" dur="1000" decel="50000" fill="hold">
                                          <p:stCondLst>
                                            <p:cond delay="0"/>
                                          </p:stCondLst>
                                        </p:cTn>
                                        <p:tgtEl>
                                          <p:spTgt spid="256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1" dur="1000" decel="50000" fill="hold">
                                          <p:stCondLst>
                                            <p:cond delay="0"/>
                                          </p:stCondLst>
                                        </p:cTn>
                                        <p:tgtEl>
                                          <p:spTgt spid="25605"/>
                                        </p:tgtEl>
                                        <p:attrNameLst>
                                          <p:attrName>ppt_x</p:attrName>
                                          <p:attrName>ppt_y</p:attrName>
                                        </p:attrNameLst>
                                      </p:cBhvr>
                                      <p:rCtr x="0" y="0"/>
                                    </p:animMotion>
                                    <p:animEffect transition="in" filter="fade">
                                      <p:cBhvr>
                                        <p:cTn id="42" dur="1000"/>
                                        <p:tgtEl>
                                          <p:spTgt spid="25605"/>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25606"/>
                                        </p:tgtEl>
                                        <p:attrNameLst>
                                          <p:attrName>style.visibility</p:attrName>
                                        </p:attrNameLst>
                                      </p:cBhvr>
                                      <p:to>
                                        <p:strVal val="visible"/>
                                      </p:to>
                                    </p:set>
                                    <p:animScale>
                                      <p:cBhvr>
                                        <p:cTn id="45" dur="1000" decel="50000" fill="hold">
                                          <p:stCondLst>
                                            <p:cond delay="0"/>
                                          </p:stCondLst>
                                        </p:cTn>
                                        <p:tgtEl>
                                          <p:spTgt spid="256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6" dur="1000" decel="50000" fill="hold">
                                          <p:stCondLst>
                                            <p:cond delay="0"/>
                                          </p:stCondLst>
                                        </p:cTn>
                                        <p:tgtEl>
                                          <p:spTgt spid="25606"/>
                                        </p:tgtEl>
                                        <p:attrNameLst>
                                          <p:attrName>ppt_x</p:attrName>
                                          <p:attrName>ppt_y</p:attrName>
                                        </p:attrNameLst>
                                      </p:cBhvr>
                                      <p:rCtr x="0" y="0"/>
                                    </p:animMotion>
                                    <p:animEffect transition="in" filter="fade">
                                      <p:cBhvr>
                                        <p:cTn id="47" dur="1000"/>
                                        <p:tgtEl>
                                          <p:spTgt spid="25606"/>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25614"/>
                                        </p:tgtEl>
                                        <p:attrNameLst>
                                          <p:attrName>style.visibility</p:attrName>
                                        </p:attrNameLst>
                                      </p:cBhvr>
                                      <p:to>
                                        <p:strVal val="visible"/>
                                      </p:to>
                                    </p:set>
                                    <p:animScale>
                                      <p:cBhvr>
                                        <p:cTn id="50" dur="1000" decel="50000" fill="hold">
                                          <p:stCondLst>
                                            <p:cond delay="0"/>
                                          </p:stCondLst>
                                        </p:cTn>
                                        <p:tgtEl>
                                          <p:spTgt spid="256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1" dur="1000" decel="50000" fill="hold">
                                          <p:stCondLst>
                                            <p:cond delay="0"/>
                                          </p:stCondLst>
                                        </p:cTn>
                                        <p:tgtEl>
                                          <p:spTgt spid="25614"/>
                                        </p:tgtEl>
                                        <p:attrNameLst>
                                          <p:attrName>ppt_x</p:attrName>
                                          <p:attrName>ppt_y</p:attrName>
                                        </p:attrNameLst>
                                      </p:cBhvr>
                                      <p:rCtr x="0" y="0"/>
                                    </p:animMotion>
                                    <p:animEffect transition="in" filter="fade">
                                      <p:cBhvr>
                                        <p:cTn id="52" dur="1000"/>
                                        <p:tgtEl>
                                          <p:spTgt spid="25614"/>
                                        </p:tgtEl>
                                      </p:cBhvr>
                                    </p:animEffect>
                                  </p:childTnLst>
                                </p:cTn>
                              </p:par>
                            </p:childTnLst>
                          </p:cTn>
                        </p:par>
                        <p:par>
                          <p:cTn id="53" fill="hold">
                            <p:stCondLst>
                              <p:cond delay="3980"/>
                            </p:stCondLst>
                            <p:childTnLst>
                              <p:par>
                                <p:cTn id="54" presetID="52" presetClass="entr" presetSubtype="0" fill="hold" grpId="0" nodeType="afterEffect">
                                  <p:stCondLst>
                                    <p:cond delay="0"/>
                                  </p:stCondLst>
                                  <p:childTnLst>
                                    <p:set>
                                      <p:cBhvr>
                                        <p:cTn id="55" dur="1" fill="hold">
                                          <p:stCondLst>
                                            <p:cond delay="0"/>
                                          </p:stCondLst>
                                        </p:cTn>
                                        <p:tgtEl>
                                          <p:spTgt spid="25607"/>
                                        </p:tgtEl>
                                        <p:attrNameLst>
                                          <p:attrName>style.visibility</p:attrName>
                                        </p:attrNameLst>
                                      </p:cBhvr>
                                      <p:to>
                                        <p:strVal val="visible"/>
                                      </p:to>
                                    </p:set>
                                    <p:animScale>
                                      <p:cBhvr>
                                        <p:cTn id="56" dur="1000" decel="50000" fill="hold">
                                          <p:stCondLst>
                                            <p:cond delay="0"/>
                                          </p:stCondLst>
                                        </p:cTn>
                                        <p:tgtEl>
                                          <p:spTgt spid="256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7" dur="1000" decel="50000" fill="hold">
                                          <p:stCondLst>
                                            <p:cond delay="0"/>
                                          </p:stCondLst>
                                        </p:cTn>
                                        <p:tgtEl>
                                          <p:spTgt spid="25607"/>
                                        </p:tgtEl>
                                        <p:attrNameLst>
                                          <p:attrName>ppt_x</p:attrName>
                                          <p:attrName>ppt_y</p:attrName>
                                        </p:attrNameLst>
                                      </p:cBhvr>
                                      <p:rCtr x="0" y="0"/>
                                    </p:animMotion>
                                    <p:animEffect transition="in" filter="fade">
                                      <p:cBhvr>
                                        <p:cTn id="58" dur="1000"/>
                                        <p:tgtEl>
                                          <p:spTgt spid="25607"/>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25608"/>
                                        </p:tgtEl>
                                        <p:attrNameLst>
                                          <p:attrName>style.visibility</p:attrName>
                                        </p:attrNameLst>
                                      </p:cBhvr>
                                      <p:to>
                                        <p:strVal val="visible"/>
                                      </p:to>
                                    </p:set>
                                    <p:animScale>
                                      <p:cBhvr>
                                        <p:cTn id="61" dur="1000" decel="50000" fill="hold">
                                          <p:stCondLst>
                                            <p:cond delay="0"/>
                                          </p:stCondLst>
                                        </p:cTn>
                                        <p:tgtEl>
                                          <p:spTgt spid="256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2" dur="1000" decel="50000" fill="hold">
                                          <p:stCondLst>
                                            <p:cond delay="0"/>
                                          </p:stCondLst>
                                        </p:cTn>
                                        <p:tgtEl>
                                          <p:spTgt spid="25608"/>
                                        </p:tgtEl>
                                        <p:attrNameLst>
                                          <p:attrName>ppt_x</p:attrName>
                                          <p:attrName>ppt_y</p:attrName>
                                        </p:attrNameLst>
                                      </p:cBhvr>
                                      <p:rCtr x="0" y="0"/>
                                    </p:animMotion>
                                    <p:animEffect transition="in" filter="fade">
                                      <p:cBhvr>
                                        <p:cTn id="63" dur="1000"/>
                                        <p:tgtEl>
                                          <p:spTgt spid="25608"/>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5615"/>
                                        </p:tgtEl>
                                        <p:attrNameLst>
                                          <p:attrName>style.visibility</p:attrName>
                                        </p:attrNameLst>
                                      </p:cBhvr>
                                      <p:to>
                                        <p:strVal val="visible"/>
                                      </p:to>
                                    </p:set>
                                    <p:animScale>
                                      <p:cBhvr>
                                        <p:cTn id="66" dur="1000" decel="50000" fill="hold">
                                          <p:stCondLst>
                                            <p:cond delay="0"/>
                                          </p:stCondLst>
                                        </p:cTn>
                                        <p:tgtEl>
                                          <p:spTgt spid="256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7" dur="1000" decel="50000" fill="hold">
                                          <p:stCondLst>
                                            <p:cond delay="0"/>
                                          </p:stCondLst>
                                        </p:cTn>
                                        <p:tgtEl>
                                          <p:spTgt spid="25615"/>
                                        </p:tgtEl>
                                        <p:attrNameLst>
                                          <p:attrName>ppt_x</p:attrName>
                                          <p:attrName>ppt_y</p:attrName>
                                        </p:attrNameLst>
                                      </p:cBhvr>
                                      <p:rCtr x="0" y="0"/>
                                    </p:animMotion>
                                    <p:animEffect transition="in" filter="fade">
                                      <p:cBhvr>
                                        <p:cTn id="68" dur="1000"/>
                                        <p:tgtEl>
                                          <p:spTgt spid="25615"/>
                                        </p:tgtEl>
                                      </p:cBhvr>
                                    </p:animEffect>
                                  </p:childTnLst>
                                </p:cTn>
                              </p:par>
                            </p:childTnLst>
                          </p:cTn>
                        </p:par>
                        <p:par>
                          <p:cTn id="69" fill="hold">
                            <p:stCondLst>
                              <p:cond delay="4980"/>
                            </p:stCondLst>
                            <p:childTnLst>
                              <p:par>
                                <p:cTn id="70" presetID="2" presetClass="entr" presetSubtype="6" fill="hold" grpId="0" nodeType="afterEffect">
                                  <p:stCondLst>
                                    <p:cond delay="0"/>
                                  </p:stCondLst>
                                  <p:childTnLst>
                                    <p:set>
                                      <p:cBhvr>
                                        <p:cTn id="71" dur="1" fill="hold">
                                          <p:stCondLst>
                                            <p:cond delay="0"/>
                                          </p:stCondLst>
                                        </p:cTn>
                                        <p:tgtEl>
                                          <p:spTgt spid="25611"/>
                                        </p:tgtEl>
                                        <p:attrNameLst>
                                          <p:attrName>style.visibility</p:attrName>
                                        </p:attrNameLst>
                                      </p:cBhvr>
                                      <p:to>
                                        <p:strVal val="visible"/>
                                      </p:to>
                                    </p:set>
                                    <p:anim calcmode="lin" valueType="num">
                                      <p:cBhvr additive="base">
                                        <p:cTn id="72" dur="500" fill="hold"/>
                                        <p:tgtEl>
                                          <p:spTgt spid="25611"/>
                                        </p:tgtEl>
                                        <p:attrNameLst>
                                          <p:attrName>ppt_x</p:attrName>
                                        </p:attrNameLst>
                                      </p:cBhvr>
                                      <p:tavLst>
                                        <p:tav tm="0">
                                          <p:val>
                                            <p:strVal val="1+#ppt_w/2"/>
                                          </p:val>
                                        </p:tav>
                                        <p:tav tm="100000">
                                          <p:val>
                                            <p:strVal val="#ppt_x"/>
                                          </p:val>
                                        </p:tav>
                                      </p:tavLst>
                                    </p:anim>
                                    <p:anim calcmode="lin" valueType="num">
                                      <p:cBhvr additive="base">
                                        <p:cTn id="73" dur="500" fill="hold"/>
                                        <p:tgtEl>
                                          <p:spTgt spid="25611"/>
                                        </p:tgtEl>
                                        <p:attrNameLst>
                                          <p:attrName>ppt_y</p:attrName>
                                        </p:attrNameLst>
                                      </p:cBhvr>
                                      <p:tavLst>
                                        <p:tav tm="0">
                                          <p:val>
                                            <p:strVal val="1+#ppt_h/2"/>
                                          </p:val>
                                        </p:tav>
                                        <p:tav tm="100000">
                                          <p:val>
                                            <p:strVal val="#ppt_y"/>
                                          </p:val>
                                        </p:tav>
                                      </p:tavLst>
                                    </p:anim>
                                  </p:childTnLst>
                                </p:cTn>
                              </p:par>
                              <p:par>
                                <p:cTn id="74" presetID="2" presetClass="entr" presetSubtype="6" fill="hold" grpId="0" nodeType="withEffect">
                                  <p:stCondLst>
                                    <p:cond delay="0"/>
                                  </p:stCondLst>
                                  <p:childTnLst>
                                    <p:set>
                                      <p:cBhvr>
                                        <p:cTn id="75" dur="1" fill="hold">
                                          <p:stCondLst>
                                            <p:cond delay="0"/>
                                          </p:stCondLst>
                                        </p:cTn>
                                        <p:tgtEl>
                                          <p:spTgt spid="25616"/>
                                        </p:tgtEl>
                                        <p:attrNameLst>
                                          <p:attrName>style.visibility</p:attrName>
                                        </p:attrNameLst>
                                      </p:cBhvr>
                                      <p:to>
                                        <p:strVal val="visible"/>
                                      </p:to>
                                    </p:set>
                                    <p:anim calcmode="lin" valueType="num">
                                      <p:cBhvr additive="base">
                                        <p:cTn id="76" dur="500" fill="hold"/>
                                        <p:tgtEl>
                                          <p:spTgt spid="25616"/>
                                        </p:tgtEl>
                                        <p:attrNameLst>
                                          <p:attrName>ppt_x</p:attrName>
                                        </p:attrNameLst>
                                      </p:cBhvr>
                                      <p:tavLst>
                                        <p:tav tm="0">
                                          <p:val>
                                            <p:strVal val="1+#ppt_w/2"/>
                                          </p:val>
                                        </p:tav>
                                        <p:tav tm="100000">
                                          <p:val>
                                            <p:strVal val="#ppt_x"/>
                                          </p:val>
                                        </p:tav>
                                      </p:tavLst>
                                    </p:anim>
                                    <p:anim calcmode="lin" valueType="num">
                                      <p:cBhvr additive="base">
                                        <p:cTn id="77" dur="500" fill="hold"/>
                                        <p:tgtEl>
                                          <p:spTgt spid="25616"/>
                                        </p:tgtEl>
                                        <p:attrNameLst>
                                          <p:attrName>ppt_y</p:attrName>
                                        </p:attrNameLst>
                                      </p:cBhvr>
                                      <p:tavLst>
                                        <p:tav tm="0">
                                          <p:val>
                                            <p:strVal val="1+#ppt_h/2"/>
                                          </p:val>
                                        </p:tav>
                                        <p:tav tm="100000">
                                          <p:val>
                                            <p:strVal val="#ppt_y"/>
                                          </p:val>
                                        </p:tav>
                                      </p:tavLst>
                                    </p:anim>
                                  </p:childTnLst>
                                </p:cTn>
                              </p:par>
                              <p:par>
                                <p:cTn id="78" presetID="2" presetClass="entr" presetSubtype="6" fill="hold" grpId="0" nodeType="withEffect">
                                  <p:stCondLst>
                                    <p:cond delay="0"/>
                                  </p:stCondLst>
                                  <p:childTnLst>
                                    <p:set>
                                      <p:cBhvr>
                                        <p:cTn id="79" dur="1" fill="hold">
                                          <p:stCondLst>
                                            <p:cond delay="0"/>
                                          </p:stCondLst>
                                        </p:cTn>
                                        <p:tgtEl>
                                          <p:spTgt spid="25618"/>
                                        </p:tgtEl>
                                        <p:attrNameLst>
                                          <p:attrName>style.visibility</p:attrName>
                                        </p:attrNameLst>
                                      </p:cBhvr>
                                      <p:to>
                                        <p:strVal val="visible"/>
                                      </p:to>
                                    </p:set>
                                    <p:anim calcmode="lin" valueType="num">
                                      <p:cBhvr additive="base">
                                        <p:cTn id="80" dur="500" fill="hold"/>
                                        <p:tgtEl>
                                          <p:spTgt spid="25618"/>
                                        </p:tgtEl>
                                        <p:attrNameLst>
                                          <p:attrName>ppt_x</p:attrName>
                                        </p:attrNameLst>
                                      </p:cBhvr>
                                      <p:tavLst>
                                        <p:tav tm="0">
                                          <p:val>
                                            <p:strVal val="1+#ppt_w/2"/>
                                          </p:val>
                                        </p:tav>
                                        <p:tav tm="100000">
                                          <p:val>
                                            <p:strVal val="#ppt_x"/>
                                          </p:val>
                                        </p:tav>
                                      </p:tavLst>
                                    </p:anim>
                                    <p:anim calcmode="lin" valueType="num">
                                      <p:cBhvr additive="base">
                                        <p:cTn id="81" dur="500" fill="hold"/>
                                        <p:tgtEl>
                                          <p:spTgt spid="25618"/>
                                        </p:tgtEl>
                                        <p:attrNameLst>
                                          <p:attrName>ppt_y</p:attrName>
                                        </p:attrNameLst>
                                      </p:cBhvr>
                                      <p:tavLst>
                                        <p:tav tm="0">
                                          <p:val>
                                            <p:strVal val="1+#ppt_h/2"/>
                                          </p:val>
                                        </p:tav>
                                        <p:tav tm="100000">
                                          <p:val>
                                            <p:strVal val="#ppt_y"/>
                                          </p:val>
                                        </p:tav>
                                      </p:tavLst>
                                    </p:anim>
                                  </p:childTnLst>
                                </p:cTn>
                              </p:par>
                            </p:childTnLst>
                          </p:cTn>
                        </p:par>
                        <p:par>
                          <p:cTn id="82" fill="hold">
                            <p:stCondLst>
                              <p:cond delay="5480"/>
                            </p:stCondLst>
                            <p:childTnLst>
                              <p:par>
                                <p:cTn id="83" presetID="22" presetClass="entr" presetSubtype="1" fill="hold" grpId="0" nodeType="afterEffect">
                                  <p:stCondLst>
                                    <p:cond delay="0"/>
                                  </p:stCondLst>
                                  <p:childTnLst>
                                    <p:set>
                                      <p:cBhvr>
                                        <p:cTn id="84" dur="1" fill="hold">
                                          <p:stCondLst>
                                            <p:cond delay="0"/>
                                          </p:stCondLst>
                                        </p:cTn>
                                        <p:tgtEl>
                                          <p:spTgt spid="25612"/>
                                        </p:tgtEl>
                                        <p:attrNameLst>
                                          <p:attrName>style.visibility</p:attrName>
                                        </p:attrNameLst>
                                      </p:cBhvr>
                                      <p:to>
                                        <p:strVal val="visible"/>
                                      </p:to>
                                    </p:set>
                                    <p:animEffect transition="in" filter="wipe(up)">
                                      <p:cBhvr>
                                        <p:cTn id="85" dur="500"/>
                                        <p:tgtEl>
                                          <p:spTgt spid="25612"/>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5617"/>
                                        </p:tgtEl>
                                        <p:attrNameLst>
                                          <p:attrName>style.visibility</p:attrName>
                                        </p:attrNameLst>
                                      </p:cBhvr>
                                      <p:to>
                                        <p:strVal val="visible"/>
                                      </p:to>
                                    </p:set>
                                    <p:animEffect transition="in" filter="wipe(up)">
                                      <p:cBhvr>
                                        <p:cTn id="88" dur="500"/>
                                        <p:tgtEl>
                                          <p:spTgt spid="25617"/>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25619"/>
                                        </p:tgtEl>
                                        <p:attrNameLst>
                                          <p:attrName>style.visibility</p:attrName>
                                        </p:attrNameLst>
                                      </p:cBhvr>
                                      <p:to>
                                        <p:strVal val="visible"/>
                                      </p:to>
                                    </p:set>
                                    <p:animEffect transition="in" filter="wipe(up)">
                                      <p:cBhvr>
                                        <p:cTn id="91"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4" grpId="0" animBg="1" autoUpdateAnimBg="0"/>
      <p:bldP spid="25605" grpId="0" animBg="1" autoUpdateAnimBg="0"/>
      <p:bldP spid="25606" grpId="0" animBg="1" autoUpdateAnimBg="0"/>
      <p:bldP spid="25607" grpId="0" animBg="1" autoUpdateAnimBg="0"/>
      <p:bldP spid="25608" grpId="0" animBg="1" autoUpdateAnimBg="0"/>
      <p:bldP spid="25609" grpId="0" animBg="1" autoUpdateAnimBg="0"/>
      <p:bldP spid="25610" grpId="0" animBg="1" autoUpdateAnimBg="0"/>
      <p:bldP spid="25611" grpId="0" autoUpdateAnimBg="0"/>
      <p:bldP spid="25612" grpId="0" autoUpdateAnimBg="0"/>
      <p:bldP spid="25613" grpId="0" autoUpdateAnimBg="0"/>
      <p:bldP spid="25614" grpId="0" autoUpdateAnimBg="0"/>
      <p:bldP spid="25615" grpId="0" autoUpdateAnimBg="0"/>
      <p:bldP spid="25616" grpId="0" autoUpdateAnimBg="0"/>
      <p:bldP spid="25617" grpId="0" autoUpdateAnimBg="0"/>
      <p:bldP spid="25618" grpId="0" autoUpdateAnimBg="0"/>
      <p:bldP spid="256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6627"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pic>
        <p:nvPicPr>
          <p:cNvPr id="26628" name="Picture 2" descr="C:\Documents and Settings\Administrator\My Documents\商务图片\Nipic_2457331_20110113224908934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982" y="785439"/>
            <a:ext cx="4730134" cy="586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Freeform 7"/>
          <p:cNvSpPr/>
          <p:nvPr/>
        </p:nvSpPr>
        <p:spPr bwMode="auto">
          <a:xfrm>
            <a:off x="3715856" y="2483795"/>
            <a:ext cx="3106333" cy="2836411"/>
          </a:xfrm>
          <a:custGeom>
            <a:avLst/>
            <a:gdLst>
              <a:gd name="T0" fmla="*/ 2687 w 4137"/>
              <a:gd name="T1" fmla="*/ 148 h 3776"/>
              <a:gd name="T2" fmla="*/ 3629 w 4137"/>
              <a:gd name="T3" fmla="*/ 2303 h 3776"/>
              <a:gd name="T4" fmla="*/ 1466 w 4137"/>
              <a:gd name="T5" fmla="*/ 3265 h 3776"/>
              <a:gd name="T6" fmla="*/ 496 w 4137"/>
              <a:gd name="T7" fmla="*/ 1123 h 3776"/>
              <a:gd name="T8" fmla="*/ 348 w 4137"/>
              <a:gd name="T9" fmla="*/ 1066 h 3776"/>
              <a:gd name="T10" fmla="*/ 1409 w 4137"/>
              <a:gd name="T11" fmla="*/ 3413 h 3776"/>
              <a:gd name="T12" fmla="*/ 3777 w 4137"/>
              <a:gd name="T13" fmla="*/ 2360 h 3776"/>
              <a:gd name="T14" fmla="*/ 2744 w 4137"/>
              <a:gd name="T15" fmla="*/ 0 h 3776"/>
              <a:gd name="T16" fmla="*/ 2687 w 4137"/>
              <a:gd name="T17" fmla="*/ 148 h 3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7" h="3776">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6630" name="Freeform 8"/>
          <p:cNvSpPr/>
          <p:nvPr/>
        </p:nvSpPr>
        <p:spPr bwMode="auto">
          <a:xfrm>
            <a:off x="1099996" y="3659946"/>
            <a:ext cx="3095222" cy="2618958"/>
          </a:xfrm>
          <a:custGeom>
            <a:avLst/>
            <a:gdLst>
              <a:gd name="T0" fmla="*/ 3119 w 4122"/>
              <a:gd name="T1" fmla="*/ 125 h 3487"/>
              <a:gd name="T2" fmla="*/ 3374 w 4122"/>
              <a:gd name="T3" fmla="*/ 2463 h 3487"/>
              <a:gd name="T4" fmla="*/ 1022 w 4122"/>
              <a:gd name="T5" fmla="*/ 2734 h 3487"/>
              <a:gd name="T6" fmla="*/ 737 w 4122"/>
              <a:gd name="T7" fmla="*/ 399 h 3487"/>
              <a:gd name="T8" fmla="*/ 613 w 4122"/>
              <a:gd name="T9" fmla="*/ 301 h 3487"/>
              <a:gd name="T10" fmla="*/ 923 w 4122"/>
              <a:gd name="T11" fmla="*/ 2858 h 3487"/>
              <a:gd name="T12" fmla="*/ 3498 w 4122"/>
              <a:gd name="T13" fmla="*/ 2561 h 3487"/>
              <a:gd name="T14" fmla="*/ 3218 w 4122"/>
              <a:gd name="T15" fmla="*/ 0 h 3487"/>
              <a:gd name="T16" fmla="*/ 3119 w 4122"/>
              <a:gd name="T17" fmla="*/ 125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22" h="3487">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6631" name="Freeform 9"/>
          <p:cNvSpPr/>
          <p:nvPr/>
        </p:nvSpPr>
        <p:spPr bwMode="auto">
          <a:xfrm>
            <a:off x="1536501" y="902896"/>
            <a:ext cx="2942842" cy="2833237"/>
          </a:xfrm>
          <a:custGeom>
            <a:avLst/>
            <a:gdLst>
              <a:gd name="T0" fmla="*/ 1687 w 3919"/>
              <a:gd name="T1" fmla="*/ 3617 h 3773"/>
              <a:gd name="T2" fmla="*/ 309 w 3919"/>
              <a:gd name="T3" fmla="*/ 1711 h 3773"/>
              <a:gd name="T4" fmla="*/ 2219 w 3919"/>
              <a:gd name="T5" fmla="*/ 311 h 3773"/>
              <a:gd name="T6" fmla="*/ 3622 w 3919"/>
              <a:gd name="T7" fmla="*/ 2199 h 3773"/>
              <a:gd name="T8" fmla="*/ 3778 w 3919"/>
              <a:gd name="T9" fmla="*/ 2223 h 3773"/>
              <a:gd name="T10" fmla="*/ 2243 w 3919"/>
              <a:gd name="T11" fmla="*/ 155 h 3773"/>
              <a:gd name="T12" fmla="*/ 153 w 3919"/>
              <a:gd name="T13" fmla="*/ 1687 h 3773"/>
              <a:gd name="T14" fmla="*/ 1663 w 3919"/>
              <a:gd name="T15" fmla="*/ 3773 h 3773"/>
              <a:gd name="T16" fmla="*/ 1687 w 3919"/>
              <a:gd name="T17" fmla="*/ 3617 h 3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9" h="3773">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6632" name="Oval 10"/>
          <p:cNvSpPr>
            <a:spLocks noChangeArrowheads="1"/>
          </p:cNvSpPr>
          <p:nvPr/>
        </p:nvSpPr>
        <p:spPr bwMode="auto">
          <a:xfrm>
            <a:off x="1415866" y="1334628"/>
            <a:ext cx="873011" cy="8713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6633" name="Oval 11"/>
          <p:cNvSpPr>
            <a:spLocks noChangeArrowheads="1"/>
          </p:cNvSpPr>
          <p:nvPr/>
        </p:nvSpPr>
        <p:spPr bwMode="auto">
          <a:xfrm>
            <a:off x="2419035" y="5640831"/>
            <a:ext cx="871424" cy="8713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6634" name="Oval 12"/>
          <p:cNvSpPr>
            <a:spLocks noChangeArrowheads="1"/>
          </p:cNvSpPr>
          <p:nvPr/>
        </p:nvSpPr>
        <p:spPr bwMode="auto">
          <a:xfrm>
            <a:off x="6109493" y="3875811"/>
            <a:ext cx="871424" cy="87139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6635" name="TextBox 28"/>
          <p:cNvSpPr txBox="1">
            <a:spLocks noChangeArrowheads="1"/>
          </p:cNvSpPr>
          <p:nvPr/>
        </p:nvSpPr>
        <p:spPr bwMode="auto">
          <a:xfrm>
            <a:off x="1439676" y="1396531"/>
            <a:ext cx="776186" cy="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添加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6636" name="TextBox 29"/>
          <p:cNvSpPr txBox="1">
            <a:spLocks noChangeArrowheads="1"/>
          </p:cNvSpPr>
          <p:nvPr/>
        </p:nvSpPr>
        <p:spPr bwMode="auto">
          <a:xfrm>
            <a:off x="1633325" y="4225007"/>
            <a:ext cx="1799991"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fontAlgn="base" hangingPunct="1">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26637" name="TextBox 30"/>
          <p:cNvSpPr txBox="1">
            <a:spLocks noChangeArrowheads="1"/>
          </p:cNvSpPr>
          <p:nvPr/>
        </p:nvSpPr>
        <p:spPr bwMode="auto">
          <a:xfrm>
            <a:off x="2166657" y="1755250"/>
            <a:ext cx="1798403"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fontAlgn="base" hangingPunct="1">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26638" name="TextBox 31"/>
          <p:cNvSpPr txBox="1">
            <a:spLocks noChangeArrowheads="1"/>
          </p:cNvSpPr>
          <p:nvPr/>
        </p:nvSpPr>
        <p:spPr bwMode="auto">
          <a:xfrm>
            <a:off x="4334899" y="3174249"/>
            <a:ext cx="1799991" cy="135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fontAlgn="base" hangingPunct="1">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a:t>
            </a:r>
          </a:p>
        </p:txBody>
      </p:sp>
      <p:sp>
        <p:nvSpPr>
          <p:cNvPr id="26639" name="TextBox 32"/>
          <p:cNvSpPr txBox="1">
            <a:spLocks noChangeArrowheads="1"/>
          </p:cNvSpPr>
          <p:nvPr/>
        </p:nvSpPr>
        <p:spPr bwMode="auto">
          <a:xfrm>
            <a:off x="2450781" y="5750351"/>
            <a:ext cx="774599" cy="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添加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6640" name="TextBox 33"/>
          <p:cNvSpPr txBox="1">
            <a:spLocks noChangeArrowheads="1"/>
          </p:cNvSpPr>
          <p:nvPr/>
        </p:nvSpPr>
        <p:spPr bwMode="auto">
          <a:xfrm>
            <a:off x="6176160" y="4002791"/>
            <a:ext cx="774599" cy="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添加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标题</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6626"/>
                                        </p:tgtEl>
                                        <p:attrNameLst>
                                          <p:attrName>style.visibility</p:attrName>
                                        </p:attrNameLst>
                                      </p:cBhvr>
                                      <p:to>
                                        <p:strVal val="visible"/>
                                      </p:to>
                                    </p:set>
                                    <p:anim calcmode="lin" valueType="num">
                                      <p:cBhvr>
                                        <p:cTn id="12" dur="300" fill="hold"/>
                                        <p:tgtEl>
                                          <p:spTgt spid="26626"/>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6626"/>
                                        </p:tgtEl>
                                        <p:attrNameLst>
                                          <p:attrName>ppt_y</p:attrName>
                                        </p:attrNameLst>
                                      </p:cBhvr>
                                      <p:tavLst>
                                        <p:tav tm="0">
                                          <p:val>
                                            <p:strVal val="#ppt_y"/>
                                          </p:val>
                                        </p:tav>
                                        <p:tav tm="100000">
                                          <p:val>
                                            <p:strVal val="#ppt_y"/>
                                          </p:val>
                                        </p:tav>
                                      </p:tavLst>
                                    </p:anim>
                                    <p:anim calcmode="lin" valueType="num">
                                      <p:cBhvr>
                                        <p:cTn id="14" dur="300" fill="hold"/>
                                        <p:tgtEl>
                                          <p:spTgt spid="26626"/>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662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6626"/>
                                        </p:tgtEl>
                                      </p:cBhvr>
                                    </p:animEffect>
                                  </p:childTnLst>
                                </p:cTn>
                              </p:par>
                            </p:childTnLst>
                          </p:cTn>
                        </p:par>
                        <p:par>
                          <p:cTn id="17" fill="hold">
                            <p:stCondLst>
                              <p:cond delay="980"/>
                            </p:stCondLst>
                            <p:childTnLst>
                              <p:par>
                                <p:cTn id="18" presetID="31" presetClass="entr" presetSubtype="0" fill="hold" nodeType="afterEffect">
                                  <p:stCondLst>
                                    <p:cond delay="0"/>
                                  </p:stCondLst>
                                  <p:childTnLst>
                                    <p:set>
                                      <p:cBhvr>
                                        <p:cTn id="19" dur="1" fill="hold">
                                          <p:stCondLst>
                                            <p:cond delay="0"/>
                                          </p:stCondLst>
                                        </p:cTn>
                                        <p:tgtEl>
                                          <p:spTgt spid="26631"/>
                                        </p:tgtEl>
                                        <p:attrNameLst>
                                          <p:attrName>style.visibility</p:attrName>
                                        </p:attrNameLst>
                                      </p:cBhvr>
                                      <p:to>
                                        <p:strVal val="visible"/>
                                      </p:to>
                                    </p:set>
                                    <p:anim calcmode="lin" valueType="num">
                                      <p:cBhvr>
                                        <p:cTn id="20" dur="500" fill="hold"/>
                                        <p:tgtEl>
                                          <p:spTgt spid="26631"/>
                                        </p:tgtEl>
                                        <p:attrNameLst>
                                          <p:attrName>ppt_w</p:attrName>
                                        </p:attrNameLst>
                                      </p:cBhvr>
                                      <p:tavLst>
                                        <p:tav tm="0">
                                          <p:val>
                                            <p:fltVal val="0"/>
                                          </p:val>
                                        </p:tav>
                                        <p:tav tm="100000">
                                          <p:val>
                                            <p:strVal val="#ppt_w"/>
                                          </p:val>
                                        </p:tav>
                                      </p:tavLst>
                                    </p:anim>
                                    <p:anim calcmode="lin" valueType="num">
                                      <p:cBhvr>
                                        <p:cTn id="21" dur="500" fill="hold"/>
                                        <p:tgtEl>
                                          <p:spTgt spid="26631"/>
                                        </p:tgtEl>
                                        <p:attrNameLst>
                                          <p:attrName>ppt_h</p:attrName>
                                        </p:attrNameLst>
                                      </p:cBhvr>
                                      <p:tavLst>
                                        <p:tav tm="0">
                                          <p:val>
                                            <p:fltVal val="0"/>
                                          </p:val>
                                        </p:tav>
                                        <p:tav tm="100000">
                                          <p:val>
                                            <p:strVal val="#ppt_h"/>
                                          </p:val>
                                        </p:tav>
                                      </p:tavLst>
                                    </p:anim>
                                    <p:anim calcmode="lin" valueType="num">
                                      <p:cBhvr>
                                        <p:cTn id="22" dur="500" fill="hold"/>
                                        <p:tgtEl>
                                          <p:spTgt spid="26631"/>
                                        </p:tgtEl>
                                        <p:attrNameLst>
                                          <p:attrName>style.rotation</p:attrName>
                                        </p:attrNameLst>
                                      </p:cBhvr>
                                      <p:tavLst>
                                        <p:tav tm="0">
                                          <p:val>
                                            <p:fltVal val="90"/>
                                          </p:val>
                                        </p:tav>
                                        <p:tav tm="100000">
                                          <p:val>
                                            <p:fltVal val="0"/>
                                          </p:val>
                                        </p:tav>
                                      </p:tavLst>
                                    </p:anim>
                                    <p:animEffect transition="in" filter="fade">
                                      <p:cBhvr>
                                        <p:cTn id="23" dur="500"/>
                                        <p:tgtEl>
                                          <p:spTgt spid="26631"/>
                                        </p:tgtEl>
                                      </p:cBhvr>
                                    </p:animEffect>
                                  </p:childTnLst>
                                </p:cTn>
                              </p:par>
                              <p:par>
                                <p:cTn id="24" presetID="31" presetClass="entr" presetSubtype="0" fill="hold" nodeType="withEffect">
                                  <p:stCondLst>
                                    <p:cond delay="0"/>
                                  </p:stCondLst>
                                  <p:childTnLst>
                                    <p:set>
                                      <p:cBhvr>
                                        <p:cTn id="25" dur="1" fill="hold">
                                          <p:stCondLst>
                                            <p:cond delay="0"/>
                                          </p:stCondLst>
                                        </p:cTn>
                                        <p:tgtEl>
                                          <p:spTgt spid="26629"/>
                                        </p:tgtEl>
                                        <p:attrNameLst>
                                          <p:attrName>style.visibility</p:attrName>
                                        </p:attrNameLst>
                                      </p:cBhvr>
                                      <p:to>
                                        <p:strVal val="visible"/>
                                      </p:to>
                                    </p:set>
                                    <p:anim calcmode="lin" valueType="num">
                                      <p:cBhvr>
                                        <p:cTn id="26" dur="500" fill="hold"/>
                                        <p:tgtEl>
                                          <p:spTgt spid="26629"/>
                                        </p:tgtEl>
                                        <p:attrNameLst>
                                          <p:attrName>ppt_w</p:attrName>
                                        </p:attrNameLst>
                                      </p:cBhvr>
                                      <p:tavLst>
                                        <p:tav tm="0">
                                          <p:val>
                                            <p:fltVal val="0"/>
                                          </p:val>
                                        </p:tav>
                                        <p:tav tm="100000">
                                          <p:val>
                                            <p:strVal val="#ppt_w"/>
                                          </p:val>
                                        </p:tav>
                                      </p:tavLst>
                                    </p:anim>
                                    <p:anim calcmode="lin" valueType="num">
                                      <p:cBhvr>
                                        <p:cTn id="27" dur="500" fill="hold"/>
                                        <p:tgtEl>
                                          <p:spTgt spid="26629"/>
                                        </p:tgtEl>
                                        <p:attrNameLst>
                                          <p:attrName>ppt_h</p:attrName>
                                        </p:attrNameLst>
                                      </p:cBhvr>
                                      <p:tavLst>
                                        <p:tav tm="0">
                                          <p:val>
                                            <p:fltVal val="0"/>
                                          </p:val>
                                        </p:tav>
                                        <p:tav tm="100000">
                                          <p:val>
                                            <p:strVal val="#ppt_h"/>
                                          </p:val>
                                        </p:tav>
                                      </p:tavLst>
                                    </p:anim>
                                    <p:anim calcmode="lin" valueType="num">
                                      <p:cBhvr>
                                        <p:cTn id="28" dur="500" fill="hold"/>
                                        <p:tgtEl>
                                          <p:spTgt spid="26629"/>
                                        </p:tgtEl>
                                        <p:attrNameLst>
                                          <p:attrName>style.rotation</p:attrName>
                                        </p:attrNameLst>
                                      </p:cBhvr>
                                      <p:tavLst>
                                        <p:tav tm="0">
                                          <p:val>
                                            <p:fltVal val="90"/>
                                          </p:val>
                                        </p:tav>
                                        <p:tav tm="100000">
                                          <p:val>
                                            <p:fltVal val="0"/>
                                          </p:val>
                                        </p:tav>
                                      </p:tavLst>
                                    </p:anim>
                                    <p:animEffect transition="in" filter="fade">
                                      <p:cBhvr>
                                        <p:cTn id="29" dur="500"/>
                                        <p:tgtEl>
                                          <p:spTgt spid="26629"/>
                                        </p:tgtEl>
                                      </p:cBhvr>
                                    </p:animEffect>
                                  </p:childTnLst>
                                </p:cTn>
                              </p:par>
                              <p:par>
                                <p:cTn id="30" presetID="31" presetClass="entr" presetSubtype="0" fill="hold" nodeType="withEffect">
                                  <p:stCondLst>
                                    <p:cond delay="0"/>
                                  </p:stCondLst>
                                  <p:childTnLst>
                                    <p:set>
                                      <p:cBhvr>
                                        <p:cTn id="31" dur="1" fill="hold">
                                          <p:stCondLst>
                                            <p:cond delay="0"/>
                                          </p:stCondLst>
                                        </p:cTn>
                                        <p:tgtEl>
                                          <p:spTgt spid="26630"/>
                                        </p:tgtEl>
                                        <p:attrNameLst>
                                          <p:attrName>style.visibility</p:attrName>
                                        </p:attrNameLst>
                                      </p:cBhvr>
                                      <p:to>
                                        <p:strVal val="visible"/>
                                      </p:to>
                                    </p:set>
                                    <p:anim calcmode="lin" valueType="num">
                                      <p:cBhvr>
                                        <p:cTn id="32" dur="500" fill="hold"/>
                                        <p:tgtEl>
                                          <p:spTgt spid="26630"/>
                                        </p:tgtEl>
                                        <p:attrNameLst>
                                          <p:attrName>ppt_w</p:attrName>
                                        </p:attrNameLst>
                                      </p:cBhvr>
                                      <p:tavLst>
                                        <p:tav tm="0">
                                          <p:val>
                                            <p:fltVal val="0"/>
                                          </p:val>
                                        </p:tav>
                                        <p:tav tm="100000">
                                          <p:val>
                                            <p:strVal val="#ppt_w"/>
                                          </p:val>
                                        </p:tav>
                                      </p:tavLst>
                                    </p:anim>
                                    <p:anim calcmode="lin" valueType="num">
                                      <p:cBhvr>
                                        <p:cTn id="33" dur="500" fill="hold"/>
                                        <p:tgtEl>
                                          <p:spTgt spid="26630"/>
                                        </p:tgtEl>
                                        <p:attrNameLst>
                                          <p:attrName>ppt_h</p:attrName>
                                        </p:attrNameLst>
                                      </p:cBhvr>
                                      <p:tavLst>
                                        <p:tav tm="0">
                                          <p:val>
                                            <p:fltVal val="0"/>
                                          </p:val>
                                        </p:tav>
                                        <p:tav tm="100000">
                                          <p:val>
                                            <p:strVal val="#ppt_h"/>
                                          </p:val>
                                        </p:tav>
                                      </p:tavLst>
                                    </p:anim>
                                    <p:anim calcmode="lin" valueType="num">
                                      <p:cBhvr>
                                        <p:cTn id="34" dur="500" fill="hold"/>
                                        <p:tgtEl>
                                          <p:spTgt spid="26630"/>
                                        </p:tgtEl>
                                        <p:attrNameLst>
                                          <p:attrName>style.rotation</p:attrName>
                                        </p:attrNameLst>
                                      </p:cBhvr>
                                      <p:tavLst>
                                        <p:tav tm="0">
                                          <p:val>
                                            <p:fltVal val="90"/>
                                          </p:val>
                                        </p:tav>
                                        <p:tav tm="100000">
                                          <p:val>
                                            <p:fltVal val="0"/>
                                          </p:val>
                                        </p:tav>
                                      </p:tavLst>
                                    </p:anim>
                                    <p:animEffect transition="in" filter="fade">
                                      <p:cBhvr>
                                        <p:cTn id="35" dur="500"/>
                                        <p:tgtEl>
                                          <p:spTgt spid="26630"/>
                                        </p:tgtEl>
                                      </p:cBhvr>
                                    </p:animEffect>
                                  </p:childTnLst>
                                </p:cTn>
                              </p:par>
                            </p:childTnLst>
                          </p:cTn>
                        </p:par>
                        <p:par>
                          <p:cTn id="36" fill="hold">
                            <p:stCondLst>
                              <p:cond delay="1480"/>
                            </p:stCondLst>
                            <p:childTnLst>
                              <p:par>
                                <p:cTn id="37" presetID="52" presetClass="entr" presetSubtype="0" fill="hold" grpId="0" nodeType="afterEffect">
                                  <p:stCondLst>
                                    <p:cond delay="0"/>
                                  </p:stCondLst>
                                  <p:childTnLst>
                                    <p:set>
                                      <p:cBhvr>
                                        <p:cTn id="38" dur="1" fill="hold">
                                          <p:stCondLst>
                                            <p:cond delay="0"/>
                                          </p:stCondLst>
                                        </p:cTn>
                                        <p:tgtEl>
                                          <p:spTgt spid="26632"/>
                                        </p:tgtEl>
                                        <p:attrNameLst>
                                          <p:attrName>style.visibility</p:attrName>
                                        </p:attrNameLst>
                                      </p:cBhvr>
                                      <p:to>
                                        <p:strVal val="visible"/>
                                      </p:to>
                                    </p:set>
                                    <p:animScale>
                                      <p:cBhvr>
                                        <p:cTn id="39" dur="1000" decel="50000" fill="hold">
                                          <p:stCondLst>
                                            <p:cond delay="0"/>
                                          </p:stCondLst>
                                        </p:cTn>
                                        <p:tgtEl>
                                          <p:spTgt spid="266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0" dur="1000" decel="50000" fill="hold">
                                          <p:stCondLst>
                                            <p:cond delay="0"/>
                                          </p:stCondLst>
                                        </p:cTn>
                                        <p:tgtEl>
                                          <p:spTgt spid="26632"/>
                                        </p:tgtEl>
                                        <p:attrNameLst>
                                          <p:attrName>ppt_x</p:attrName>
                                          <p:attrName>ppt_y</p:attrName>
                                        </p:attrNameLst>
                                      </p:cBhvr>
                                      <p:rCtr x="0" y="0"/>
                                    </p:animMotion>
                                    <p:animEffect transition="in" filter="fade">
                                      <p:cBhvr>
                                        <p:cTn id="41" dur="1000"/>
                                        <p:tgtEl>
                                          <p:spTgt spid="26632"/>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26635"/>
                                        </p:tgtEl>
                                        <p:attrNameLst>
                                          <p:attrName>style.visibility</p:attrName>
                                        </p:attrNameLst>
                                      </p:cBhvr>
                                      <p:to>
                                        <p:strVal val="visible"/>
                                      </p:to>
                                    </p:set>
                                    <p:animScale>
                                      <p:cBhvr>
                                        <p:cTn id="44" dur="1000" decel="50000" fill="hold">
                                          <p:stCondLst>
                                            <p:cond delay="0"/>
                                          </p:stCondLst>
                                        </p:cTn>
                                        <p:tgtEl>
                                          <p:spTgt spid="266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5" dur="1000" decel="50000" fill="hold">
                                          <p:stCondLst>
                                            <p:cond delay="0"/>
                                          </p:stCondLst>
                                        </p:cTn>
                                        <p:tgtEl>
                                          <p:spTgt spid="26635"/>
                                        </p:tgtEl>
                                        <p:attrNameLst>
                                          <p:attrName>ppt_x</p:attrName>
                                          <p:attrName>ppt_y</p:attrName>
                                        </p:attrNameLst>
                                      </p:cBhvr>
                                      <p:rCtr x="0" y="0"/>
                                    </p:animMotion>
                                    <p:animEffect transition="in" filter="fade">
                                      <p:cBhvr>
                                        <p:cTn id="46" dur="1000"/>
                                        <p:tgtEl>
                                          <p:spTgt spid="26635"/>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26634"/>
                                        </p:tgtEl>
                                        <p:attrNameLst>
                                          <p:attrName>style.visibility</p:attrName>
                                        </p:attrNameLst>
                                      </p:cBhvr>
                                      <p:to>
                                        <p:strVal val="visible"/>
                                      </p:to>
                                    </p:set>
                                    <p:animScale>
                                      <p:cBhvr>
                                        <p:cTn id="49" dur="1000" decel="50000" fill="hold">
                                          <p:stCondLst>
                                            <p:cond delay="0"/>
                                          </p:stCondLst>
                                        </p:cTn>
                                        <p:tgtEl>
                                          <p:spTgt spid="266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0" dur="1000" decel="50000" fill="hold">
                                          <p:stCondLst>
                                            <p:cond delay="0"/>
                                          </p:stCondLst>
                                        </p:cTn>
                                        <p:tgtEl>
                                          <p:spTgt spid="26634"/>
                                        </p:tgtEl>
                                        <p:attrNameLst>
                                          <p:attrName>ppt_x</p:attrName>
                                          <p:attrName>ppt_y</p:attrName>
                                        </p:attrNameLst>
                                      </p:cBhvr>
                                      <p:rCtr x="0" y="0"/>
                                    </p:animMotion>
                                    <p:animEffect transition="in" filter="fade">
                                      <p:cBhvr>
                                        <p:cTn id="51" dur="1000"/>
                                        <p:tgtEl>
                                          <p:spTgt spid="26634"/>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26640"/>
                                        </p:tgtEl>
                                        <p:attrNameLst>
                                          <p:attrName>style.visibility</p:attrName>
                                        </p:attrNameLst>
                                      </p:cBhvr>
                                      <p:to>
                                        <p:strVal val="visible"/>
                                      </p:to>
                                    </p:set>
                                    <p:animScale>
                                      <p:cBhvr>
                                        <p:cTn id="54" dur="1000" decel="50000" fill="hold">
                                          <p:stCondLst>
                                            <p:cond delay="0"/>
                                          </p:stCondLst>
                                        </p:cTn>
                                        <p:tgtEl>
                                          <p:spTgt spid="266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5" dur="1000" decel="50000" fill="hold">
                                          <p:stCondLst>
                                            <p:cond delay="0"/>
                                          </p:stCondLst>
                                        </p:cTn>
                                        <p:tgtEl>
                                          <p:spTgt spid="26640"/>
                                        </p:tgtEl>
                                        <p:attrNameLst>
                                          <p:attrName>ppt_x</p:attrName>
                                          <p:attrName>ppt_y</p:attrName>
                                        </p:attrNameLst>
                                      </p:cBhvr>
                                      <p:rCtr x="0" y="0"/>
                                    </p:animMotion>
                                    <p:animEffect transition="in" filter="fade">
                                      <p:cBhvr>
                                        <p:cTn id="56" dur="1000"/>
                                        <p:tgtEl>
                                          <p:spTgt spid="26640"/>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26633"/>
                                        </p:tgtEl>
                                        <p:attrNameLst>
                                          <p:attrName>style.visibility</p:attrName>
                                        </p:attrNameLst>
                                      </p:cBhvr>
                                      <p:to>
                                        <p:strVal val="visible"/>
                                      </p:to>
                                    </p:set>
                                    <p:animScale>
                                      <p:cBhvr>
                                        <p:cTn id="59" dur="1000" decel="50000" fill="hold">
                                          <p:stCondLst>
                                            <p:cond delay="0"/>
                                          </p:stCondLst>
                                        </p:cTn>
                                        <p:tgtEl>
                                          <p:spTgt spid="266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0" dur="1000" decel="50000" fill="hold">
                                          <p:stCondLst>
                                            <p:cond delay="0"/>
                                          </p:stCondLst>
                                        </p:cTn>
                                        <p:tgtEl>
                                          <p:spTgt spid="26633"/>
                                        </p:tgtEl>
                                        <p:attrNameLst>
                                          <p:attrName>ppt_x</p:attrName>
                                          <p:attrName>ppt_y</p:attrName>
                                        </p:attrNameLst>
                                      </p:cBhvr>
                                      <p:rCtr x="0" y="0"/>
                                    </p:animMotion>
                                    <p:animEffect transition="in" filter="fade">
                                      <p:cBhvr>
                                        <p:cTn id="61" dur="1000"/>
                                        <p:tgtEl>
                                          <p:spTgt spid="26633"/>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26639"/>
                                        </p:tgtEl>
                                        <p:attrNameLst>
                                          <p:attrName>style.visibility</p:attrName>
                                        </p:attrNameLst>
                                      </p:cBhvr>
                                      <p:to>
                                        <p:strVal val="visible"/>
                                      </p:to>
                                    </p:set>
                                    <p:animScale>
                                      <p:cBhvr>
                                        <p:cTn id="64" dur="1000" decel="50000" fill="hold">
                                          <p:stCondLst>
                                            <p:cond delay="0"/>
                                          </p:stCondLst>
                                        </p:cTn>
                                        <p:tgtEl>
                                          <p:spTgt spid="266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5" dur="1000" decel="50000" fill="hold">
                                          <p:stCondLst>
                                            <p:cond delay="0"/>
                                          </p:stCondLst>
                                        </p:cTn>
                                        <p:tgtEl>
                                          <p:spTgt spid="26639"/>
                                        </p:tgtEl>
                                        <p:attrNameLst>
                                          <p:attrName>ppt_x</p:attrName>
                                          <p:attrName>ppt_y</p:attrName>
                                        </p:attrNameLst>
                                      </p:cBhvr>
                                      <p:rCtr x="0" y="0"/>
                                    </p:animMotion>
                                    <p:animEffect transition="in" filter="fade">
                                      <p:cBhvr>
                                        <p:cTn id="66" dur="1000"/>
                                        <p:tgtEl>
                                          <p:spTgt spid="26639"/>
                                        </p:tgtEl>
                                      </p:cBhvr>
                                    </p:animEffect>
                                  </p:childTnLst>
                                </p:cTn>
                              </p:par>
                            </p:childTnLst>
                          </p:cTn>
                        </p:par>
                        <p:par>
                          <p:cTn id="67" fill="hold">
                            <p:stCondLst>
                              <p:cond delay="2480"/>
                            </p:stCondLst>
                            <p:childTnLst>
                              <p:par>
                                <p:cTn id="68" presetID="22" presetClass="entr" presetSubtype="8" fill="hold" grpId="0" nodeType="afterEffect">
                                  <p:stCondLst>
                                    <p:cond delay="0"/>
                                  </p:stCondLst>
                                  <p:childTnLst>
                                    <p:set>
                                      <p:cBhvr>
                                        <p:cTn id="69" dur="1" fill="hold">
                                          <p:stCondLst>
                                            <p:cond delay="0"/>
                                          </p:stCondLst>
                                        </p:cTn>
                                        <p:tgtEl>
                                          <p:spTgt spid="26637"/>
                                        </p:tgtEl>
                                        <p:attrNameLst>
                                          <p:attrName>style.visibility</p:attrName>
                                        </p:attrNameLst>
                                      </p:cBhvr>
                                      <p:to>
                                        <p:strVal val="visible"/>
                                      </p:to>
                                    </p:set>
                                    <p:animEffect transition="in" filter="wipe(left)">
                                      <p:cBhvr>
                                        <p:cTn id="70" dur="500"/>
                                        <p:tgtEl>
                                          <p:spTgt spid="266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636"/>
                                        </p:tgtEl>
                                        <p:attrNameLst>
                                          <p:attrName>style.visibility</p:attrName>
                                        </p:attrNameLst>
                                      </p:cBhvr>
                                      <p:to>
                                        <p:strVal val="visible"/>
                                      </p:to>
                                    </p:set>
                                    <p:animEffect transition="in" filter="wipe(down)">
                                      <p:cBhvr>
                                        <p:cTn id="73" dur="500"/>
                                        <p:tgtEl>
                                          <p:spTgt spid="26636"/>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6638"/>
                                        </p:tgtEl>
                                        <p:attrNameLst>
                                          <p:attrName>style.visibility</p:attrName>
                                        </p:attrNameLst>
                                      </p:cBhvr>
                                      <p:to>
                                        <p:strVal val="visible"/>
                                      </p:to>
                                    </p:set>
                                    <p:animEffect transition="in" filter="wipe(right)">
                                      <p:cBhvr>
                                        <p:cTn id="76" dur="500"/>
                                        <p:tgtEl>
                                          <p:spTgt spid="26638"/>
                                        </p:tgtEl>
                                      </p:cBhvr>
                                    </p:animEffect>
                                  </p:childTnLst>
                                </p:cTn>
                              </p:par>
                            </p:childTnLst>
                          </p:cTn>
                        </p:par>
                        <p:par>
                          <p:cTn id="77" fill="hold">
                            <p:stCondLst>
                              <p:cond delay="2980"/>
                            </p:stCondLst>
                            <p:childTnLst>
                              <p:par>
                                <p:cTn id="78" presetID="42" presetClass="entr" presetSubtype="0" fill="hold" nodeType="afterEffect">
                                  <p:stCondLst>
                                    <p:cond delay="0"/>
                                  </p:stCondLst>
                                  <p:childTnLst>
                                    <p:set>
                                      <p:cBhvr>
                                        <p:cTn id="79" dur="1" fill="hold">
                                          <p:stCondLst>
                                            <p:cond delay="0"/>
                                          </p:stCondLst>
                                        </p:cTn>
                                        <p:tgtEl>
                                          <p:spTgt spid="26628"/>
                                        </p:tgtEl>
                                        <p:attrNameLst>
                                          <p:attrName>style.visibility</p:attrName>
                                        </p:attrNameLst>
                                      </p:cBhvr>
                                      <p:to>
                                        <p:strVal val="visible"/>
                                      </p:to>
                                    </p:set>
                                    <p:animEffect transition="in" filter="fade">
                                      <p:cBhvr>
                                        <p:cTn id="80" dur="1000"/>
                                        <p:tgtEl>
                                          <p:spTgt spid="26628"/>
                                        </p:tgtEl>
                                      </p:cBhvr>
                                    </p:animEffect>
                                    <p:anim calcmode="lin" valueType="num">
                                      <p:cBhvr>
                                        <p:cTn id="81" dur="1000" fill="hold"/>
                                        <p:tgtEl>
                                          <p:spTgt spid="26628"/>
                                        </p:tgtEl>
                                        <p:attrNameLst>
                                          <p:attrName>ppt_x</p:attrName>
                                        </p:attrNameLst>
                                      </p:cBhvr>
                                      <p:tavLst>
                                        <p:tav tm="0">
                                          <p:val>
                                            <p:strVal val="#ppt_x"/>
                                          </p:val>
                                        </p:tav>
                                        <p:tav tm="100000">
                                          <p:val>
                                            <p:strVal val="#ppt_x"/>
                                          </p:val>
                                        </p:tav>
                                      </p:tavLst>
                                    </p:anim>
                                    <p:anim calcmode="lin" valueType="num">
                                      <p:cBhvr>
                                        <p:cTn id="82" dur="1000" fill="hold"/>
                                        <p:tgtEl>
                                          <p:spTgt spid="266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32" grpId="0" animBg="1" autoUpdateAnimBg="0"/>
      <p:bldP spid="26633" grpId="0" animBg="1" autoUpdateAnimBg="0"/>
      <p:bldP spid="26634" grpId="0" animBg="1" autoUpdateAnimBg="0"/>
      <p:bldP spid="26635" grpId="0" autoUpdateAnimBg="0"/>
      <p:bldP spid="26636" grpId="0" autoUpdateAnimBg="0"/>
      <p:bldP spid="26637" grpId="0" autoUpdateAnimBg="0"/>
      <p:bldP spid="26638" grpId="0" autoUpdateAnimBg="0"/>
      <p:bldP spid="26639" grpId="0" autoUpdateAnimBg="0"/>
      <p:bldP spid="2664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3555"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56" name="Freeform 6"/>
          <p:cNvSpPr/>
          <p:nvPr/>
        </p:nvSpPr>
        <p:spPr bwMode="auto">
          <a:xfrm>
            <a:off x="1723801" y="4578962"/>
            <a:ext cx="2725383" cy="1271386"/>
          </a:xfrm>
          <a:custGeom>
            <a:avLst/>
            <a:gdLst>
              <a:gd name="T0" fmla="*/ 222 w 4367"/>
              <a:gd name="T1" fmla="*/ 230 h 2224"/>
              <a:gd name="T2" fmla="*/ 3400 w 4367"/>
              <a:gd name="T3" fmla="*/ 230 h 2224"/>
              <a:gd name="T4" fmla="*/ 3433 w 4367"/>
              <a:gd name="T5" fmla="*/ 174 h 2224"/>
              <a:gd name="T6" fmla="*/ 3533 w 4367"/>
              <a:gd name="T7" fmla="*/ 0 h 2224"/>
              <a:gd name="T8" fmla="*/ 3634 w 4367"/>
              <a:gd name="T9" fmla="*/ 174 h 2224"/>
              <a:gd name="T10" fmla="*/ 3667 w 4367"/>
              <a:gd name="T11" fmla="*/ 230 h 2224"/>
              <a:gd name="T12" fmla="*/ 4146 w 4367"/>
              <a:gd name="T13" fmla="*/ 230 h 2224"/>
              <a:gd name="T14" fmla="*/ 4367 w 4367"/>
              <a:gd name="T15" fmla="*/ 452 h 2224"/>
              <a:gd name="T16" fmla="*/ 4367 w 4367"/>
              <a:gd name="T17" fmla="*/ 2003 h 2224"/>
              <a:gd name="T18" fmla="*/ 4146 w 4367"/>
              <a:gd name="T19" fmla="*/ 2224 h 2224"/>
              <a:gd name="T20" fmla="*/ 222 w 4367"/>
              <a:gd name="T21" fmla="*/ 2224 h 2224"/>
              <a:gd name="T22" fmla="*/ 0 w 4367"/>
              <a:gd name="T23" fmla="*/ 2003 h 2224"/>
              <a:gd name="T24" fmla="*/ 0 w 4367"/>
              <a:gd name="T25" fmla="*/ 452 h 2224"/>
              <a:gd name="T26" fmla="*/ 222 w 4367"/>
              <a:gd name="T27" fmla="*/ 230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57" name="Freeform 7"/>
          <p:cNvSpPr/>
          <p:nvPr/>
        </p:nvSpPr>
        <p:spPr bwMode="auto">
          <a:xfrm>
            <a:off x="1723801" y="1237806"/>
            <a:ext cx="2725383" cy="3439566"/>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58" name="Freeform 6"/>
          <p:cNvSpPr/>
          <p:nvPr/>
        </p:nvSpPr>
        <p:spPr bwMode="auto">
          <a:xfrm>
            <a:off x="4749182" y="4578962"/>
            <a:ext cx="2725383" cy="1271386"/>
          </a:xfrm>
          <a:custGeom>
            <a:avLst/>
            <a:gdLst>
              <a:gd name="T0" fmla="*/ 222 w 4367"/>
              <a:gd name="T1" fmla="*/ 230 h 2224"/>
              <a:gd name="T2" fmla="*/ 3400 w 4367"/>
              <a:gd name="T3" fmla="*/ 230 h 2224"/>
              <a:gd name="T4" fmla="*/ 3433 w 4367"/>
              <a:gd name="T5" fmla="*/ 174 h 2224"/>
              <a:gd name="T6" fmla="*/ 3533 w 4367"/>
              <a:gd name="T7" fmla="*/ 0 h 2224"/>
              <a:gd name="T8" fmla="*/ 3634 w 4367"/>
              <a:gd name="T9" fmla="*/ 174 h 2224"/>
              <a:gd name="T10" fmla="*/ 3667 w 4367"/>
              <a:gd name="T11" fmla="*/ 230 h 2224"/>
              <a:gd name="T12" fmla="*/ 4146 w 4367"/>
              <a:gd name="T13" fmla="*/ 230 h 2224"/>
              <a:gd name="T14" fmla="*/ 4367 w 4367"/>
              <a:gd name="T15" fmla="*/ 452 h 2224"/>
              <a:gd name="T16" fmla="*/ 4367 w 4367"/>
              <a:gd name="T17" fmla="*/ 2003 h 2224"/>
              <a:gd name="T18" fmla="*/ 4146 w 4367"/>
              <a:gd name="T19" fmla="*/ 2224 h 2224"/>
              <a:gd name="T20" fmla="*/ 222 w 4367"/>
              <a:gd name="T21" fmla="*/ 2224 h 2224"/>
              <a:gd name="T22" fmla="*/ 0 w 4367"/>
              <a:gd name="T23" fmla="*/ 2003 h 2224"/>
              <a:gd name="T24" fmla="*/ 0 w 4367"/>
              <a:gd name="T25" fmla="*/ 452 h 2224"/>
              <a:gd name="T26" fmla="*/ 222 w 4367"/>
              <a:gd name="T27" fmla="*/ 230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59" name="Freeform 7"/>
          <p:cNvSpPr/>
          <p:nvPr/>
        </p:nvSpPr>
        <p:spPr bwMode="auto">
          <a:xfrm>
            <a:off x="4749182" y="1237806"/>
            <a:ext cx="2725383" cy="3439566"/>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60" name="Freeform 6"/>
          <p:cNvSpPr/>
          <p:nvPr/>
        </p:nvSpPr>
        <p:spPr bwMode="auto">
          <a:xfrm>
            <a:off x="7825358" y="4578962"/>
            <a:ext cx="2725383" cy="1271386"/>
          </a:xfrm>
          <a:custGeom>
            <a:avLst/>
            <a:gdLst>
              <a:gd name="T0" fmla="*/ 222 w 4367"/>
              <a:gd name="T1" fmla="*/ 230 h 2224"/>
              <a:gd name="T2" fmla="*/ 3400 w 4367"/>
              <a:gd name="T3" fmla="*/ 230 h 2224"/>
              <a:gd name="T4" fmla="*/ 3433 w 4367"/>
              <a:gd name="T5" fmla="*/ 174 h 2224"/>
              <a:gd name="T6" fmla="*/ 3533 w 4367"/>
              <a:gd name="T7" fmla="*/ 0 h 2224"/>
              <a:gd name="T8" fmla="*/ 3634 w 4367"/>
              <a:gd name="T9" fmla="*/ 174 h 2224"/>
              <a:gd name="T10" fmla="*/ 3667 w 4367"/>
              <a:gd name="T11" fmla="*/ 230 h 2224"/>
              <a:gd name="T12" fmla="*/ 4146 w 4367"/>
              <a:gd name="T13" fmla="*/ 230 h 2224"/>
              <a:gd name="T14" fmla="*/ 4367 w 4367"/>
              <a:gd name="T15" fmla="*/ 452 h 2224"/>
              <a:gd name="T16" fmla="*/ 4367 w 4367"/>
              <a:gd name="T17" fmla="*/ 2003 h 2224"/>
              <a:gd name="T18" fmla="*/ 4146 w 4367"/>
              <a:gd name="T19" fmla="*/ 2224 h 2224"/>
              <a:gd name="T20" fmla="*/ 222 w 4367"/>
              <a:gd name="T21" fmla="*/ 2224 h 2224"/>
              <a:gd name="T22" fmla="*/ 0 w 4367"/>
              <a:gd name="T23" fmla="*/ 2003 h 2224"/>
              <a:gd name="T24" fmla="*/ 0 w 4367"/>
              <a:gd name="T25" fmla="*/ 452 h 2224"/>
              <a:gd name="T26" fmla="*/ 222 w 4367"/>
              <a:gd name="T27" fmla="*/ 230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61" name="Freeform 7"/>
          <p:cNvSpPr/>
          <p:nvPr/>
        </p:nvSpPr>
        <p:spPr bwMode="auto">
          <a:xfrm>
            <a:off x="7825358" y="1237806"/>
            <a:ext cx="2725383" cy="3439566"/>
          </a:xfrm>
          <a:custGeom>
            <a:avLst/>
            <a:gdLst>
              <a:gd name="T0" fmla="*/ 222 w 4367"/>
              <a:gd name="T1" fmla="*/ 0 h 6013"/>
              <a:gd name="T2" fmla="*/ 4146 w 4367"/>
              <a:gd name="T3" fmla="*/ 0 h 6013"/>
              <a:gd name="T4" fmla="*/ 4367 w 4367"/>
              <a:gd name="T5" fmla="*/ 222 h 6013"/>
              <a:gd name="T6" fmla="*/ 4367 w 4367"/>
              <a:gd name="T7" fmla="*/ 5791 h 6013"/>
              <a:gd name="T8" fmla="*/ 4146 w 4367"/>
              <a:gd name="T9" fmla="*/ 6013 h 6013"/>
              <a:gd name="T10" fmla="*/ 3730 w 4367"/>
              <a:gd name="T11" fmla="*/ 6013 h 6013"/>
              <a:gd name="T12" fmla="*/ 3533 w 4367"/>
              <a:gd name="T13" fmla="*/ 5672 h 6013"/>
              <a:gd name="T14" fmla="*/ 3337 w 4367"/>
              <a:gd name="T15" fmla="*/ 6013 h 6013"/>
              <a:gd name="T16" fmla="*/ 222 w 4367"/>
              <a:gd name="T17" fmla="*/ 6013 h 6013"/>
              <a:gd name="T18" fmla="*/ 0 w 4367"/>
              <a:gd name="T19" fmla="*/ 5791 h 6013"/>
              <a:gd name="T20" fmla="*/ 0 w 4367"/>
              <a:gd name="T21" fmla="*/ 222 h 6013"/>
              <a:gd name="T22" fmla="*/ 222 w 4367"/>
              <a:gd name="T23" fmla="*/ 0 h 6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3562" name="TextBox 9"/>
          <p:cNvSpPr txBox="1">
            <a:spLocks noChangeArrowheads="1"/>
          </p:cNvSpPr>
          <p:nvPr/>
        </p:nvSpPr>
        <p:spPr bwMode="auto">
          <a:xfrm>
            <a:off x="1787294" y="4886888"/>
            <a:ext cx="2552367"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请在这里输入图片的说明文字</a:t>
            </a:r>
          </a:p>
        </p:txBody>
      </p:sp>
      <p:sp>
        <p:nvSpPr>
          <p:cNvPr id="23563" name="TextBox 10"/>
          <p:cNvSpPr txBox="1">
            <a:spLocks noChangeArrowheads="1"/>
          </p:cNvSpPr>
          <p:nvPr/>
        </p:nvSpPr>
        <p:spPr bwMode="auto">
          <a:xfrm>
            <a:off x="4799977" y="4886888"/>
            <a:ext cx="2550781"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请在这里输入图片的说明文字</a:t>
            </a:r>
          </a:p>
        </p:txBody>
      </p:sp>
      <p:sp>
        <p:nvSpPr>
          <p:cNvPr id="23564" name="TextBox 11"/>
          <p:cNvSpPr txBox="1">
            <a:spLocks noChangeArrowheads="1"/>
          </p:cNvSpPr>
          <p:nvPr/>
        </p:nvSpPr>
        <p:spPr bwMode="auto">
          <a:xfrm>
            <a:off x="7888849" y="4886888"/>
            <a:ext cx="2552367"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请在这里输入图片的说明文字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0-#ppt_w/2"/>
                                          </p:val>
                                        </p:tav>
                                        <p:tav tm="100000">
                                          <p:val>
                                            <p:strVal val="#ppt_x"/>
                                          </p:val>
                                        </p:tav>
                                      </p:tavLst>
                                    </p:anim>
                                    <p:anim calcmode="lin" valueType="num">
                                      <p:cBhvr additive="base">
                                        <p:cTn id="8" dur="500" fill="hold"/>
                                        <p:tgtEl>
                                          <p:spTgt spid="235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554"/>
                                        </p:tgtEl>
                                        <p:attrNameLst>
                                          <p:attrName>style.visibility</p:attrName>
                                        </p:attrNameLst>
                                      </p:cBhvr>
                                      <p:to>
                                        <p:strVal val="visible"/>
                                      </p:to>
                                    </p:set>
                                    <p:anim calcmode="lin" valueType="num">
                                      <p:cBhvr>
                                        <p:cTn id="12" dur="300" fill="hold"/>
                                        <p:tgtEl>
                                          <p:spTgt spid="2355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3554"/>
                                        </p:tgtEl>
                                        <p:attrNameLst>
                                          <p:attrName>ppt_y</p:attrName>
                                        </p:attrNameLst>
                                      </p:cBhvr>
                                      <p:tavLst>
                                        <p:tav tm="0">
                                          <p:val>
                                            <p:strVal val="#ppt_y"/>
                                          </p:val>
                                        </p:tav>
                                        <p:tav tm="100000">
                                          <p:val>
                                            <p:strVal val="#ppt_y"/>
                                          </p:val>
                                        </p:tav>
                                      </p:tavLst>
                                    </p:anim>
                                    <p:anim calcmode="lin" valueType="num">
                                      <p:cBhvr>
                                        <p:cTn id="14" dur="300" fill="hold"/>
                                        <p:tgtEl>
                                          <p:spTgt spid="2355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355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3554"/>
                                        </p:tgtEl>
                                      </p:cBhvr>
                                    </p:animEffect>
                                  </p:childTnLst>
                                </p:cTn>
                              </p:par>
                            </p:childTnLst>
                          </p:cTn>
                        </p:par>
                        <p:par>
                          <p:cTn id="17" fill="hold">
                            <p:stCondLst>
                              <p:cond delay="980"/>
                            </p:stCondLst>
                            <p:childTnLst>
                              <p:par>
                                <p:cTn id="18" presetID="47" presetClass="entr" presetSubtype="0" fill="hold" nodeType="afterEffect">
                                  <p:stCondLst>
                                    <p:cond delay="0"/>
                                  </p:stCondLst>
                                  <p:childTnLst>
                                    <p:set>
                                      <p:cBhvr>
                                        <p:cTn id="19" dur="1" fill="hold">
                                          <p:stCondLst>
                                            <p:cond delay="0"/>
                                          </p:stCondLst>
                                        </p:cTn>
                                        <p:tgtEl>
                                          <p:spTgt spid="23557"/>
                                        </p:tgtEl>
                                        <p:attrNameLst>
                                          <p:attrName>style.visibility</p:attrName>
                                        </p:attrNameLst>
                                      </p:cBhvr>
                                      <p:to>
                                        <p:strVal val="visible"/>
                                      </p:to>
                                    </p:set>
                                    <p:animEffect transition="in" filter="fade">
                                      <p:cBhvr>
                                        <p:cTn id="20" dur="1000"/>
                                        <p:tgtEl>
                                          <p:spTgt spid="23557"/>
                                        </p:tgtEl>
                                      </p:cBhvr>
                                    </p:animEffect>
                                    <p:anim calcmode="lin" valueType="num">
                                      <p:cBhvr>
                                        <p:cTn id="21" dur="1000" fill="hold"/>
                                        <p:tgtEl>
                                          <p:spTgt spid="23557"/>
                                        </p:tgtEl>
                                        <p:attrNameLst>
                                          <p:attrName>ppt_x</p:attrName>
                                        </p:attrNameLst>
                                      </p:cBhvr>
                                      <p:tavLst>
                                        <p:tav tm="0">
                                          <p:val>
                                            <p:strVal val="#ppt_x"/>
                                          </p:val>
                                        </p:tav>
                                        <p:tav tm="100000">
                                          <p:val>
                                            <p:strVal val="#ppt_x"/>
                                          </p:val>
                                        </p:tav>
                                      </p:tavLst>
                                    </p:anim>
                                    <p:anim calcmode="lin" valueType="num">
                                      <p:cBhvr>
                                        <p:cTn id="22" dur="1000" fill="hold"/>
                                        <p:tgtEl>
                                          <p:spTgt spid="23557"/>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23559"/>
                                        </p:tgtEl>
                                        <p:attrNameLst>
                                          <p:attrName>style.visibility</p:attrName>
                                        </p:attrNameLst>
                                      </p:cBhvr>
                                      <p:to>
                                        <p:strVal val="visible"/>
                                      </p:to>
                                    </p:set>
                                    <p:animEffect transition="in" filter="fade">
                                      <p:cBhvr>
                                        <p:cTn id="25" dur="1000"/>
                                        <p:tgtEl>
                                          <p:spTgt spid="23559"/>
                                        </p:tgtEl>
                                      </p:cBhvr>
                                    </p:animEffect>
                                    <p:anim calcmode="lin" valueType="num">
                                      <p:cBhvr>
                                        <p:cTn id="26" dur="1000" fill="hold"/>
                                        <p:tgtEl>
                                          <p:spTgt spid="23559"/>
                                        </p:tgtEl>
                                        <p:attrNameLst>
                                          <p:attrName>ppt_x</p:attrName>
                                        </p:attrNameLst>
                                      </p:cBhvr>
                                      <p:tavLst>
                                        <p:tav tm="0">
                                          <p:val>
                                            <p:strVal val="#ppt_x"/>
                                          </p:val>
                                        </p:tav>
                                        <p:tav tm="100000">
                                          <p:val>
                                            <p:strVal val="#ppt_x"/>
                                          </p:val>
                                        </p:tav>
                                      </p:tavLst>
                                    </p:anim>
                                    <p:anim calcmode="lin" valueType="num">
                                      <p:cBhvr>
                                        <p:cTn id="27" dur="1000" fill="hold"/>
                                        <p:tgtEl>
                                          <p:spTgt spid="2355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400"/>
                                  </p:stCondLst>
                                  <p:childTnLst>
                                    <p:set>
                                      <p:cBhvr>
                                        <p:cTn id="29" dur="1" fill="hold">
                                          <p:stCondLst>
                                            <p:cond delay="0"/>
                                          </p:stCondLst>
                                        </p:cTn>
                                        <p:tgtEl>
                                          <p:spTgt spid="23561"/>
                                        </p:tgtEl>
                                        <p:attrNameLst>
                                          <p:attrName>style.visibility</p:attrName>
                                        </p:attrNameLst>
                                      </p:cBhvr>
                                      <p:to>
                                        <p:strVal val="visible"/>
                                      </p:to>
                                    </p:set>
                                    <p:animEffect transition="in" filter="fade">
                                      <p:cBhvr>
                                        <p:cTn id="30" dur="1000"/>
                                        <p:tgtEl>
                                          <p:spTgt spid="23561"/>
                                        </p:tgtEl>
                                      </p:cBhvr>
                                    </p:animEffect>
                                    <p:anim calcmode="lin" valueType="num">
                                      <p:cBhvr>
                                        <p:cTn id="31" dur="1000" fill="hold"/>
                                        <p:tgtEl>
                                          <p:spTgt spid="23561"/>
                                        </p:tgtEl>
                                        <p:attrNameLst>
                                          <p:attrName>ppt_x</p:attrName>
                                        </p:attrNameLst>
                                      </p:cBhvr>
                                      <p:tavLst>
                                        <p:tav tm="0">
                                          <p:val>
                                            <p:strVal val="#ppt_x"/>
                                          </p:val>
                                        </p:tav>
                                        <p:tav tm="100000">
                                          <p:val>
                                            <p:strVal val="#ppt_x"/>
                                          </p:val>
                                        </p:tav>
                                      </p:tavLst>
                                    </p:anim>
                                    <p:anim calcmode="lin" valueType="num">
                                      <p:cBhvr>
                                        <p:cTn id="32" dur="1000" fill="hold"/>
                                        <p:tgtEl>
                                          <p:spTgt spid="23561"/>
                                        </p:tgtEl>
                                        <p:attrNameLst>
                                          <p:attrName>ppt_y</p:attrName>
                                        </p:attrNameLst>
                                      </p:cBhvr>
                                      <p:tavLst>
                                        <p:tav tm="0">
                                          <p:val>
                                            <p:strVal val="#ppt_y-.1"/>
                                          </p:val>
                                        </p:tav>
                                        <p:tav tm="100000">
                                          <p:val>
                                            <p:strVal val="#ppt_y"/>
                                          </p:val>
                                        </p:tav>
                                      </p:tavLst>
                                    </p:anim>
                                  </p:childTnLst>
                                </p:cTn>
                              </p:par>
                            </p:childTnLst>
                          </p:cTn>
                        </p:par>
                        <p:par>
                          <p:cTn id="33" fill="hold">
                            <p:stCondLst>
                              <p:cond delay="1980"/>
                            </p:stCondLst>
                            <p:childTnLst>
                              <p:par>
                                <p:cTn id="34" presetID="42" presetClass="entr" presetSubtype="0" fill="hold" nodeType="afterEffect">
                                  <p:stCondLst>
                                    <p:cond delay="0"/>
                                  </p:stCondLst>
                                  <p:childTnLst>
                                    <p:set>
                                      <p:cBhvr>
                                        <p:cTn id="35" dur="1" fill="hold">
                                          <p:stCondLst>
                                            <p:cond delay="0"/>
                                          </p:stCondLst>
                                        </p:cTn>
                                        <p:tgtEl>
                                          <p:spTgt spid="23556"/>
                                        </p:tgtEl>
                                        <p:attrNameLst>
                                          <p:attrName>style.visibility</p:attrName>
                                        </p:attrNameLst>
                                      </p:cBhvr>
                                      <p:to>
                                        <p:strVal val="visible"/>
                                      </p:to>
                                    </p:set>
                                    <p:animEffect transition="in" filter="fade">
                                      <p:cBhvr>
                                        <p:cTn id="36" dur="1000"/>
                                        <p:tgtEl>
                                          <p:spTgt spid="23556"/>
                                        </p:tgtEl>
                                      </p:cBhvr>
                                    </p:animEffect>
                                    <p:anim calcmode="lin" valueType="num">
                                      <p:cBhvr>
                                        <p:cTn id="37" dur="1000" fill="hold"/>
                                        <p:tgtEl>
                                          <p:spTgt spid="23556"/>
                                        </p:tgtEl>
                                        <p:attrNameLst>
                                          <p:attrName>ppt_x</p:attrName>
                                        </p:attrNameLst>
                                      </p:cBhvr>
                                      <p:tavLst>
                                        <p:tav tm="0">
                                          <p:val>
                                            <p:strVal val="#ppt_x"/>
                                          </p:val>
                                        </p:tav>
                                        <p:tav tm="100000">
                                          <p:val>
                                            <p:strVal val="#ppt_x"/>
                                          </p:val>
                                        </p:tav>
                                      </p:tavLst>
                                    </p:anim>
                                    <p:anim calcmode="lin" valueType="num">
                                      <p:cBhvr>
                                        <p:cTn id="38" dur="1000" fill="hold"/>
                                        <p:tgtEl>
                                          <p:spTgt spid="2355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200"/>
                                  </p:stCondLst>
                                  <p:childTnLst>
                                    <p:set>
                                      <p:cBhvr>
                                        <p:cTn id="40" dur="1" fill="hold">
                                          <p:stCondLst>
                                            <p:cond delay="0"/>
                                          </p:stCondLst>
                                        </p:cTn>
                                        <p:tgtEl>
                                          <p:spTgt spid="23558"/>
                                        </p:tgtEl>
                                        <p:attrNameLst>
                                          <p:attrName>style.visibility</p:attrName>
                                        </p:attrNameLst>
                                      </p:cBhvr>
                                      <p:to>
                                        <p:strVal val="visible"/>
                                      </p:to>
                                    </p:set>
                                    <p:animEffect transition="in" filter="fade">
                                      <p:cBhvr>
                                        <p:cTn id="41" dur="1000"/>
                                        <p:tgtEl>
                                          <p:spTgt spid="23558"/>
                                        </p:tgtEl>
                                      </p:cBhvr>
                                    </p:animEffect>
                                    <p:anim calcmode="lin" valueType="num">
                                      <p:cBhvr>
                                        <p:cTn id="42" dur="1000" fill="hold"/>
                                        <p:tgtEl>
                                          <p:spTgt spid="23558"/>
                                        </p:tgtEl>
                                        <p:attrNameLst>
                                          <p:attrName>ppt_x</p:attrName>
                                        </p:attrNameLst>
                                      </p:cBhvr>
                                      <p:tavLst>
                                        <p:tav tm="0">
                                          <p:val>
                                            <p:strVal val="#ppt_x"/>
                                          </p:val>
                                        </p:tav>
                                        <p:tav tm="100000">
                                          <p:val>
                                            <p:strVal val="#ppt_x"/>
                                          </p:val>
                                        </p:tav>
                                      </p:tavLst>
                                    </p:anim>
                                    <p:anim calcmode="lin" valueType="num">
                                      <p:cBhvr>
                                        <p:cTn id="43" dur="1000" fill="hold"/>
                                        <p:tgtEl>
                                          <p:spTgt spid="2355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400"/>
                                  </p:stCondLst>
                                  <p:childTnLst>
                                    <p:set>
                                      <p:cBhvr>
                                        <p:cTn id="45" dur="1" fill="hold">
                                          <p:stCondLst>
                                            <p:cond delay="0"/>
                                          </p:stCondLst>
                                        </p:cTn>
                                        <p:tgtEl>
                                          <p:spTgt spid="23560"/>
                                        </p:tgtEl>
                                        <p:attrNameLst>
                                          <p:attrName>style.visibility</p:attrName>
                                        </p:attrNameLst>
                                      </p:cBhvr>
                                      <p:to>
                                        <p:strVal val="visible"/>
                                      </p:to>
                                    </p:set>
                                    <p:animEffect transition="in" filter="fade">
                                      <p:cBhvr>
                                        <p:cTn id="46" dur="1000"/>
                                        <p:tgtEl>
                                          <p:spTgt spid="23560"/>
                                        </p:tgtEl>
                                      </p:cBhvr>
                                    </p:animEffect>
                                    <p:anim calcmode="lin" valueType="num">
                                      <p:cBhvr>
                                        <p:cTn id="47" dur="1000" fill="hold"/>
                                        <p:tgtEl>
                                          <p:spTgt spid="23560"/>
                                        </p:tgtEl>
                                        <p:attrNameLst>
                                          <p:attrName>ppt_x</p:attrName>
                                        </p:attrNameLst>
                                      </p:cBhvr>
                                      <p:tavLst>
                                        <p:tav tm="0">
                                          <p:val>
                                            <p:strVal val="#ppt_x"/>
                                          </p:val>
                                        </p:tav>
                                        <p:tav tm="100000">
                                          <p:val>
                                            <p:strVal val="#ppt_x"/>
                                          </p:val>
                                        </p:tav>
                                      </p:tavLst>
                                    </p:anim>
                                    <p:anim calcmode="lin" valueType="num">
                                      <p:cBhvr>
                                        <p:cTn id="48" dur="1000" fill="hold"/>
                                        <p:tgtEl>
                                          <p:spTgt spid="23560"/>
                                        </p:tgtEl>
                                        <p:attrNameLst>
                                          <p:attrName>ppt_y</p:attrName>
                                        </p:attrNameLst>
                                      </p:cBhvr>
                                      <p:tavLst>
                                        <p:tav tm="0">
                                          <p:val>
                                            <p:strVal val="#ppt_y+.1"/>
                                          </p:val>
                                        </p:tav>
                                        <p:tav tm="100000">
                                          <p:val>
                                            <p:strVal val="#ppt_y"/>
                                          </p:val>
                                        </p:tav>
                                      </p:tavLst>
                                    </p:anim>
                                  </p:childTnLst>
                                </p:cTn>
                              </p:par>
                            </p:childTnLst>
                          </p:cTn>
                        </p:par>
                        <p:par>
                          <p:cTn id="49" fill="hold">
                            <p:stCondLst>
                              <p:cond delay="2980"/>
                            </p:stCondLst>
                            <p:childTnLst>
                              <p:par>
                                <p:cTn id="50" presetID="22" presetClass="entr" presetSubtype="1" fill="hold" grpId="0" nodeType="afterEffect">
                                  <p:stCondLst>
                                    <p:cond delay="0"/>
                                  </p:stCondLst>
                                  <p:childTnLst>
                                    <p:set>
                                      <p:cBhvr>
                                        <p:cTn id="51" dur="1" fill="hold">
                                          <p:stCondLst>
                                            <p:cond delay="0"/>
                                          </p:stCondLst>
                                        </p:cTn>
                                        <p:tgtEl>
                                          <p:spTgt spid="23562"/>
                                        </p:tgtEl>
                                        <p:attrNameLst>
                                          <p:attrName>style.visibility</p:attrName>
                                        </p:attrNameLst>
                                      </p:cBhvr>
                                      <p:to>
                                        <p:strVal val="visible"/>
                                      </p:to>
                                    </p:set>
                                    <p:animEffect transition="in" filter="wipe(up)">
                                      <p:cBhvr>
                                        <p:cTn id="52" dur="500"/>
                                        <p:tgtEl>
                                          <p:spTgt spid="23562"/>
                                        </p:tgtEl>
                                      </p:cBhvr>
                                    </p:animEffect>
                                  </p:childTnLst>
                                </p:cTn>
                              </p:par>
                            </p:childTnLst>
                          </p:cTn>
                        </p:par>
                        <p:par>
                          <p:cTn id="53" fill="hold">
                            <p:stCondLst>
                              <p:cond delay="3480"/>
                            </p:stCondLst>
                            <p:childTnLst>
                              <p:par>
                                <p:cTn id="54" presetID="22" presetClass="entr" presetSubtype="1" fill="hold" grpId="0" nodeType="afterEffect">
                                  <p:stCondLst>
                                    <p:cond delay="0"/>
                                  </p:stCondLst>
                                  <p:childTnLst>
                                    <p:set>
                                      <p:cBhvr>
                                        <p:cTn id="55" dur="1" fill="hold">
                                          <p:stCondLst>
                                            <p:cond delay="0"/>
                                          </p:stCondLst>
                                        </p:cTn>
                                        <p:tgtEl>
                                          <p:spTgt spid="23563"/>
                                        </p:tgtEl>
                                        <p:attrNameLst>
                                          <p:attrName>style.visibility</p:attrName>
                                        </p:attrNameLst>
                                      </p:cBhvr>
                                      <p:to>
                                        <p:strVal val="visible"/>
                                      </p:to>
                                    </p:set>
                                    <p:animEffect transition="in" filter="wipe(up)">
                                      <p:cBhvr>
                                        <p:cTn id="56" dur="500"/>
                                        <p:tgtEl>
                                          <p:spTgt spid="23563"/>
                                        </p:tgtEl>
                                      </p:cBhvr>
                                    </p:animEffect>
                                  </p:childTnLst>
                                </p:cTn>
                              </p:par>
                            </p:childTnLst>
                          </p:cTn>
                        </p:par>
                        <p:par>
                          <p:cTn id="57" fill="hold">
                            <p:stCondLst>
                              <p:cond delay="3980"/>
                            </p:stCondLst>
                            <p:childTnLst>
                              <p:par>
                                <p:cTn id="58" presetID="22" presetClass="entr" presetSubtype="1" fill="hold" grpId="0" nodeType="afterEffect">
                                  <p:stCondLst>
                                    <p:cond delay="0"/>
                                  </p:stCondLst>
                                  <p:childTnLst>
                                    <p:set>
                                      <p:cBhvr>
                                        <p:cTn id="59" dur="1" fill="hold">
                                          <p:stCondLst>
                                            <p:cond delay="0"/>
                                          </p:stCondLst>
                                        </p:cTn>
                                        <p:tgtEl>
                                          <p:spTgt spid="23564"/>
                                        </p:tgtEl>
                                        <p:attrNameLst>
                                          <p:attrName>style.visibility</p:attrName>
                                        </p:attrNameLst>
                                      </p:cBhvr>
                                      <p:to>
                                        <p:strVal val="visible"/>
                                      </p:to>
                                    </p:set>
                                    <p:animEffect transition="in" filter="wipe(up)">
                                      <p:cBhvr>
                                        <p:cTn id="60"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62" grpId="0" autoUpdateAnimBg="0"/>
      <p:bldP spid="23563" grpId="0" autoUpdateAnimBg="0"/>
      <p:bldP spid="235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2291"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2292" name="Freeform 6"/>
          <p:cNvSpPr/>
          <p:nvPr/>
        </p:nvSpPr>
        <p:spPr bwMode="auto">
          <a:xfrm>
            <a:off x="4582517" y="2277453"/>
            <a:ext cx="1471420" cy="3071324"/>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cap="flat" cmpd="sng">
            <a:solidFill>
              <a:schemeClr val="accent2"/>
            </a:solidFill>
            <a:round/>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2293" name="Freeform 7"/>
          <p:cNvSpPr/>
          <p:nvPr/>
        </p:nvSpPr>
        <p:spPr bwMode="auto">
          <a:xfrm>
            <a:off x="6182509" y="2277453"/>
            <a:ext cx="1473009" cy="3071324"/>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accent1"/>
          </a:solidFill>
          <a:ln w="10" cap="flat" cmpd="sng">
            <a:solidFill>
              <a:schemeClr val="accent2"/>
            </a:solidFill>
            <a:round/>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nvGrpSpPr>
          <p:cNvPr id="12294" name="组合 27"/>
          <p:cNvGrpSpPr/>
          <p:nvPr/>
        </p:nvGrpSpPr>
        <p:grpSpPr bwMode="auto">
          <a:xfrm>
            <a:off x="3352365" y="3045680"/>
            <a:ext cx="1230152" cy="1309479"/>
            <a:chOff x="0" y="0"/>
            <a:chExt cx="1230312" cy="1309688"/>
          </a:xfrm>
        </p:grpSpPr>
        <p:sp>
          <p:nvSpPr>
            <p:cNvPr id="12295" name="Line 8"/>
            <p:cNvSpPr>
              <a:spLocks noChangeShapeType="1"/>
            </p:cNvSpPr>
            <p:nvPr/>
          </p:nvSpPr>
          <p:spPr bwMode="auto">
            <a:xfrm flipH="1">
              <a:off x="0" y="654050"/>
              <a:ext cx="1230312" cy="0"/>
            </a:xfrm>
            <a:prstGeom prst="line">
              <a:avLst/>
            </a:prstGeom>
            <a:noFill/>
            <a:ln w="10" cmpd="sng">
              <a:solidFill>
                <a:schemeClr val="accent1"/>
              </a:solidFill>
              <a:prstDash val="dash"/>
              <a:roun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2296" name="Line 9"/>
            <p:cNvSpPr>
              <a:spLocks noChangeShapeType="1"/>
            </p:cNvSpPr>
            <p:nvPr/>
          </p:nvSpPr>
          <p:spPr bwMode="auto">
            <a:xfrm>
              <a:off x="0" y="0"/>
              <a:ext cx="0" cy="1309688"/>
            </a:xfrm>
            <a:prstGeom prst="line">
              <a:avLst/>
            </a:prstGeom>
            <a:noFill/>
            <a:ln w="12700" cmpd="sng">
              <a:solidFill>
                <a:schemeClr val="accent1"/>
              </a:solidFill>
              <a:rou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grpSp>
        <p:nvGrpSpPr>
          <p:cNvPr id="12297" name="组合 30"/>
          <p:cNvGrpSpPr/>
          <p:nvPr/>
        </p:nvGrpSpPr>
        <p:grpSpPr bwMode="auto">
          <a:xfrm>
            <a:off x="7666628" y="3045680"/>
            <a:ext cx="1230152" cy="1309479"/>
            <a:chOff x="0" y="0"/>
            <a:chExt cx="1230312" cy="1309688"/>
          </a:xfrm>
        </p:grpSpPr>
        <p:sp>
          <p:nvSpPr>
            <p:cNvPr id="12298" name="Line 10"/>
            <p:cNvSpPr>
              <a:spLocks noChangeShapeType="1"/>
            </p:cNvSpPr>
            <p:nvPr/>
          </p:nvSpPr>
          <p:spPr bwMode="auto">
            <a:xfrm>
              <a:off x="0" y="654050"/>
              <a:ext cx="1230312" cy="0"/>
            </a:xfrm>
            <a:prstGeom prst="line">
              <a:avLst/>
            </a:prstGeom>
            <a:noFill/>
            <a:ln w="10" cmpd="sng">
              <a:solidFill>
                <a:schemeClr val="accent1"/>
              </a:solidFill>
              <a:prstDash val="dash"/>
              <a:round/>
              <a:tailEnd type="oval"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2299" name="Line 11"/>
            <p:cNvSpPr>
              <a:spLocks noChangeShapeType="1"/>
            </p:cNvSpPr>
            <p:nvPr/>
          </p:nvSpPr>
          <p:spPr bwMode="auto">
            <a:xfrm>
              <a:off x="1230312" y="0"/>
              <a:ext cx="0" cy="1309688"/>
            </a:xfrm>
            <a:prstGeom prst="line">
              <a:avLst/>
            </a:prstGeom>
            <a:noFill/>
            <a:ln w="12700" cmpd="sng">
              <a:solidFill>
                <a:schemeClr val="accent1"/>
              </a:solidFill>
              <a:rou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sp>
        <p:nvSpPr>
          <p:cNvPr id="12300" name="TextBox 33"/>
          <p:cNvSpPr txBox="1">
            <a:spLocks noChangeArrowheads="1"/>
          </p:cNvSpPr>
          <p:nvPr/>
        </p:nvSpPr>
        <p:spPr bwMode="auto">
          <a:xfrm>
            <a:off x="5319022" y="5545596"/>
            <a:ext cx="1671419" cy="8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4D4948"/>
                </a:solidFill>
                <a:latin typeface="微软雅黑" panose="020B0503020204020204" pitchFamily="34" charset="-122"/>
                <a:ea typeface="微软雅黑" panose="020B0503020204020204" pitchFamily="34" charset="-122"/>
              </a:rPr>
              <a:t>这里可以输入标题文本</a:t>
            </a:r>
          </a:p>
        </p:txBody>
      </p:sp>
      <p:sp>
        <p:nvSpPr>
          <p:cNvPr id="12301" name="TextBox 34"/>
          <p:cNvSpPr txBox="1">
            <a:spLocks noChangeArrowheads="1"/>
          </p:cNvSpPr>
          <p:nvPr/>
        </p:nvSpPr>
        <p:spPr bwMode="auto">
          <a:xfrm>
            <a:off x="1130153" y="2961557"/>
            <a:ext cx="2125387" cy="178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12302" name="TextBox 35"/>
          <p:cNvSpPr txBox="1">
            <a:spLocks noChangeArrowheads="1"/>
          </p:cNvSpPr>
          <p:nvPr/>
        </p:nvSpPr>
        <p:spPr bwMode="auto">
          <a:xfrm>
            <a:off x="2895224" y="1283837"/>
            <a:ext cx="5798383"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12303" name="单圆角矩形 36"/>
          <p:cNvSpPr/>
          <p:nvPr/>
        </p:nvSpPr>
        <p:spPr bwMode="auto">
          <a:xfrm>
            <a:off x="2409512" y="1283836"/>
            <a:ext cx="377776" cy="777751"/>
          </a:xfrm>
          <a:custGeom>
            <a:avLst/>
            <a:gdLst>
              <a:gd name="T0" fmla="*/ 0 w 378177"/>
              <a:gd name="T1" fmla="*/ 0 h 778333"/>
              <a:gd name="T2" fmla="*/ 315146 w 378177"/>
              <a:gd name="T3" fmla="*/ 0 h 778333"/>
              <a:gd name="T4" fmla="*/ 378177 w 378177"/>
              <a:gd name="T5" fmla="*/ 63031 h 778333"/>
              <a:gd name="T6" fmla="*/ 378177 w 378177"/>
              <a:gd name="T7" fmla="*/ 778333 h 778333"/>
              <a:gd name="T8" fmla="*/ 0 w 378177"/>
              <a:gd name="T9" fmla="*/ 778333 h 778333"/>
              <a:gd name="T10" fmla="*/ 0 w 378177"/>
              <a:gd name="T11" fmla="*/ 0 h 778333"/>
            </a:gdLst>
            <a:ahLst/>
            <a:cxnLst>
              <a:cxn ang="0">
                <a:pos x="T0" y="T1"/>
              </a:cxn>
              <a:cxn ang="0">
                <a:pos x="T2" y="T3"/>
              </a:cxn>
              <a:cxn ang="0">
                <a:pos x="T4" y="T5"/>
              </a:cxn>
              <a:cxn ang="0">
                <a:pos x="T6" y="T7"/>
              </a:cxn>
              <a:cxn ang="0">
                <a:pos x="T8" y="T9"/>
              </a:cxn>
              <a:cxn ang="0">
                <a:pos x="T10" y="T11"/>
              </a:cxn>
            </a:cxnLst>
            <a:rect l="0" t="0" r="r" b="b"/>
            <a:pathLst>
              <a:path w="378177" h="778333">
                <a:moveTo>
                  <a:pt x="0" y="0"/>
                </a:moveTo>
                <a:lnTo>
                  <a:pt x="315146" y="0"/>
                </a:lnTo>
                <a:cubicBezTo>
                  <a:pt x="349957" y="0"/>
                  <a:pt x="378177" y="28220"/>
                  <a:pt x="378177" y="63031"/>
                </a:cubicBezTo>
                <a:lnTo>
                  <a:pt x="378177" y="778333"/>
                </a:lnTo>
                <a:lnTo>
                  <a:pt x="0" y="778333"/>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2304" name="TextBox 37"/>
          <p:cNvSpPr txBox="1">
            <a:spLocks noChangeArrowheads="1"/>
          </p:cNvSpPr>
          <p:nvPr/>
        </p:nvSpPr>
        <p:spPr bwMode="auto">
          <a:xfrm>
            <a:off x="8979320" y="2961557"/>
            <a:ext cx="2126974" cy="178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12305" name="椭圆 38"/>
          <p:cNvSpPr>
            <a:spLocks noChangeArrowheads="1"/>
          </p:cNvSpPr>
          <p:nvPr/>
        </p:nvSpPr>
        <p:spPr bwMode="auto">
          <a:xfrm>
            <a:off x="5022198" y="2717122"/>
            <a:ext cx="2193639" cy="2193576"/>
          </a:xfrm>
          <a:prstGeom prst="ellipse">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0-#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2290"/>
                                        </p:tgtEl>
                                        <p:attrNameLst>
                                          <p:attrName>style.visibility</p:attrName>
                                        </p:attrNameLst>
                                      </p:cBhvr>
                                      <p:to>
                                        <p:strVal val="visible"/>
                                      </p:to>
                                    </p:set>
                                    <p:anim calcmode="lin" valueType="num">
                                      <p:cBhvr>
                                        <p:cTn id="12" dur="300" fill="hold"/>
                                        <p:tgtEl>
                                          <p:spTgt spid="1229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2290"/>
                                        </p:tgtEl>
                                        <p:attrNameLst>
                                          <p:attrName>ppt_y</p:attrName>
                                        </p:attrNameLst>
                                      </p:cBhvr>
                                      <p:tavLst>
                                        <p:tav tm="0">
                                          <p:val>
                                            <p:strVal val="#ppt_y"/>
                                          </p:val>
                                        </p:tav>
                                        <p:tav tm="100000">
                                          <p:val>
                                            <p:strVal val="#ppt_y"/>
                                          </p:val>
                                        </p:tav>
                                      </p:tavLst>
                                    </p:anim>
                                    <p:anim calcmode="lin" valueType="num">
                                      <p:cBhvr>
                                        <p:cTn id="14" dur="300" fill="hold"/>
                                        <p:tgtEl>
                                          <p:spTgt spid="1229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229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2290"/>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12305"/>
                                        </p:tgtEl>
                                        <p:attrNameLst>
                                          <p:attrName>style.visibility</p:attrName>
                                        </p:attrNameLst>
                                      </p:cBhvr>
                                      <p:to>
                                        <p:strVal val="visible"/>
                                      </p:to>
                                    </p:set>
                                    <p:animEffect transition="in" filter="wheel(1)">
                                      <p:cBhvr>
                                        <p:cTn id="20" dur="2000"/>
                                        <p:tgtEl>
                                          <p:spTgt spid="12305"/>
                                        </p:tgtEl>
                                      </p:cBhvr>
                                    </p:animEffect>
                                  </p:childTnLst>
                                </p:cTn>
                              </p:par>
                            </p:childTnLst>
                          </p:cTn>
                        </p:par>
                        <p:par>
                          <p:cTn id="21" fill="hold">
                            <p:stCondLst>
                              <p:cond delay="2980"/>
                            </p:stCondLst>
                            <p:childTnLst>
                              <p:par>
                                <p:cTn id="22" presetID="2" presetClass="entr" presetSubtype="8" fill="hold" nodeType="afterEffect">
                                  <p:stCondLst>
                                    <p:cond delay="0"/>
                                  </p:stCondLst>
                                  <p:childTnLst>
                                    <p:set>
                                      <p:cBhvr>
                                        <p:cTn id="23" dur="1" fill="hold">
                                          <p:stCondLst>
                                            <p:cond delay="0"/>
                                          </p:stCondLst>
                                        </p:cTn>
                                        <p:tgtEl>
                                          <p:spTgt spid="12293"/>
                                        </p:tgtEl>
                                        <p:attrNameLst>
                                          <p:attrName>style.visibility</p:attrName>
                                        </p:attrNameLst>
                                      </p:cBhvr>
                                      <p:to>
                                        <p:strVal val="visible"/>
                                      </p:to>
                                    </p:set>
                                    <p:anim calcmode="lin" valueType="num">
                                      <p:cBhvr additive="base">
                                        <p:cTn id="24" dur="500" fill="hold"/>
                                        <p:tgtEl>
                                          <p:spTgt spid="12293"/>
                                        </p:tgtEl>
                                        <p:attrNameLst>
                                          <p:attrName>ppt_x</p:attrName>
                                        </p:attrNameLst>
                                      </p:cBhvr>
                                      <p:tavLst>
                                        <p:tav tm="0">
                                          <p:val>
                                            <p:strVal val="0-#ppt_w/2"/>
                                          </p:val>
                                        </p:tav>
                                        <p:tav tm="100000">
                                          <p:val>
                                            <p:strVal val="#ppt_x"/>
                                          </p:val>
                                        </p:tav>
                                      </p:tavLst>
                                    </p:anim>
                                    <p:anim calcmode="lin" valueType="num">
                                      <p:cBhvr additive="base">
                                        <p:cTn id="25" dur="500" fill="hold"/>
                                        <p:tgtEl>
                                          <p:spTgt spid="1229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2292"/>
                                        </p:tgtEl>
                                        <p:attrNameLst>
                                          <p:attrName>style.visibility</p:attrName>
                                        </p:attrNameLst>
                                      </p:cBhvr>
                                      <p:to>
                                        <p:strVal val="visible"/>
                                      </p:to>
                                    </p:set>
                                    <p:anim calcmode="lin" valueType="num">
                                      <p:cBhvr additive="base">
                                        <p:cTn id="28" dur="500" fill="hold"/>
                                        <p:tgtEl>
                                          <p:spTgt spid="12292"/>
                                        </p:tgtEl>
                                        <p:attrNameLst>
                                          <p:attrName>ppt_x</p:attrName>
                                        </p:attrNameLst>
                                      </p:cBhvr>
                                      <p:tavLst>
                                        <p:tav tm="0">
                                          <p:val>
                                            <p:strVal val="1+#ppt_w/2"/>
                                          </p:val>
                                        </p:tav>
                                        <p:tav tm="100000">
                                          <p:val>
                                            <p:strVal val="#ppt_x"/>
                                          </p:val>
                                        </p:tav>
                                      </p:tavLst>
                                    </p:anim>
                                    <p:anim calcmode="lin" valueType="num">
                                      <p:cBhvr additive="base">
                                        <p:cTn id="29" dur="500" fill="hold"/>
                                        <p:tgtEl>
                                          <p:spTgt spid="12292"/>
                                        </p:tgtEl>
                                        <p:attrNameLst>
                                          <p:attrName>ppt_y</p:attrName>
                                        </p:attrNameLst>
                                      </p:cBhvr>
                                      <p:tavLst>
                                        <p:tav tm="0">
                                          <p:val>
                                            <p:strVal val="#ppt_y"/>
                                          </p:val>
                                        </p:tav>
                                        <p:tav tm="100000">
                                          <p:val>
                                            <p:strVal val="#ppt_y"/>
                                          </p:val>
                                        </p:tav>
                                      </p:tavLst>
                                    </p:anim>
                                  </p:childTnLst>
                                </p:cTn>
                              </p:par>
                            </p:childTnLst>
                          </p:cTn>
                        </p:par>
                        <p:par>
                          <p:cTn id="30" fill="hold">
                            <p:stCondLst>
                              <p:cond delay="348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2300"/>
                                        </p:tgtEl>
                                        <p:attrNameLst>
                                          <p:attrName>style.visibility</p:attrName>
                                        </p:attrNameLst>
                                      </p:cBhvr>
                                      <p:to>
                                        <p:strVal val="visible"/>
                                      </p:to>
                                    </p:set>
                                    <p:anim calcmode="lin" valueType="num">
                                      <p:cBhvr>
                                        <p:cTn id="33" dur="300" fill="hold"/>
                                        <p:tgtEl>
                                          <p:spTgt spid="12300"/>
                                        </p:tgtEl>
                                        <p:attrNameLst>
                                          <p:attrName>ppt_x</p:attrName>
                                        </p:attrNameLst>
                                      </p:cBhvr>
                                      <p:tavLst>
                                        <p:tav tm="0">
                                          <p:val>
                                            <p:strVal val="#ppt_x"/>
                                          </p:val>
                                        </p:tav>
                                        <p:tav tm="50000">
                                          <p:val>
                                            <p:strVal val="#ppt_x+.1"/>
                                          </p:val>
                                        </p:tav>
                                        <p:tav tm="100000">
                                          <p:val>
                                            <p:strVal val="#ppt_x"/>
                                          </p:val>
                                        </p:tav>
                                      </p:tavLst>
                                    </p:anim>
                                    <p:anim calcmode="lin" valueType="num">
                                      <p:cBhvr>
                                        <p:cTn id="34" dur="300" fill="hold"/>
                                        <p:tgtEl>
                                          <p:spTgt spid="12300"/>
                                        </p:tgtEl>
                                        <p:attrNameLst>
                                          <p:attrName>ppt_y</p:attrName>
                                        </p:attrNameLst>
                                      </p:cBhvr>
                                      <p:tavLst>
                                        <p:tav tm="0">
                                          <p:val>
                                            <p:strVal val="#ppt_y"/>
                                          </p:val>
                                        </p:tav>
                                        <p:tav tm="100000">
                                          <p:val>
                                            <p:strVal val="#ppt_y"/>
                                          </p:val>
                                        </p:tav>
                                      </p:tavLst>
                                    </p:anim>
                                    <p:anim calcmode="lin" valueType="num">
                                      <p:cBhvr>
                                        <p:cTn id="35" dur="300" fill="hold"/>
                                        <p:tgtEl>
                                          <p:spTgt spid="12300"/>
                                        </p:tgtEl>
                                        <p:attrNameLst>
                                          <p:attrName>ppt_h</p:attrName>
                                        </p:attrNameLst>
                                      </p:cBhvr>
                                      <p:tavLst>
                                        <p:tav tm="0">
                                          <p:val>
                                            <p:strVal val="#ppt_h/10"/>
                                          </p:val>
                                        </p:tav>
                                        <p:tav tm="50000">
                                          <p:val>
                                            <p:strVal val="#ppt_h+.01"/>
                                          </p:val>
                                        </p:tav>
                                        <p:tav tm="100000">
                                          <p:val>
                                            <p:strVal val="#ppt_h"/>
                                          </p:val>
                                        </p:tav>
                                      </p:tavLst>
                                    </p:anim>
                                    <p:anim calcmode="lin" valueType="num">
                                      <p:cBhvr>
                                        <p:cTn id="36" dur="300" fill="hold"/>
                                        <p:tgtEl>
                                          <p:spTgt spid="12300"/>
                                        </p:tgtEl>
                                        <p:attrNameLst>
                                          <p:attrName>ppt_w</p:attrName>
                                        </p:attrNameLst>
                                      </p:cBhvr>
                                      <p:tavLst>
                                        <p:tav tm="0">
                                          <p:val>
                                            <p:strVal val="#ppt_w/10"/>
                                          </p:val>
                                        </p:tav>
                                        <p:tav tm="50000">
                                          <p:val>
                                            <p:strVal val="#ppt_w+.01"/>
                                          </p:val>
                                        </p:tav>
                                        <p:tav tm="100000">
                                          <p:val>
                                            <p:strVal val="#ppt_w"/>
                                          </p:val>
                                        </p:tav>
                                      </p:tavLst>
                                    </p:anim>
                                    <p:animEffect transition="in" filter="fade">
                                      <p:cBhvr>
                                        <p:cTn id="37" dur="300" tmFilter="0,0; .5, 1; 1, 1"/>
                                        <p:tgtEl>
                                          <p:spTgt spid="12300"/>
                                        </p:tgtEl>
                                      </p:cBhvr>
                                    </p:animEffect>
                                  </p:childTnLst>
                                </p:cTn>
                              </p:par>
                            </p:childTnLst>
                          </p:cTn>
                        </p:par>
                        <p:par>
                          <p:cTn id="38" fill="hold">
                            <p:stCondLst>
                              <p:cond delay="4050"/>
                            </p:stCondLst>
                            <p:childTnLst>
                              <p:par>
                                <p:cTn id="39" presetID="22" presetClass="entr" presetSubtype="2" fill="hold" nodeType="afterEffect">
                                  <p:stCondLst>
                                    <p:cond delay="0"/>
                                  </p:stCondLst>
                                  <p:childTnLst>
                                    <p:set>
                                      <p:cBhvr>
                                        <p:cTn id="40" dur="1" fill="hold">
                                          <p:stCondLst>
                                            <p:cond delay="0"/>
                                          </p:stCondLst>
                                        </p:cTn>
                                        <p:tgtEl>
                                          <p:spTgt spid="12294"/>
                                        </p:tgtEl>
                                        <p:attrNameLst>
                                          <p:attrName>style.visibility</p:attrName>
                                        </p:attrNameLst>
                                      </p:cBhvr>
                                      <p:to>
                                        <p:strVal val="visible"/>
                                      </p:to>
                                    </p:set>
                                    <p:animEffect transition="in" filter="wipe(right)">
                                      <p:cBhvr>
                                        <p:cTn id="41" dur="500"/>
                                        <p:tgtEl>
                                          <p:spTgt spid="12294"/>
                                        </p:tgtEl>
                                      </p:cBhvr>
                                    </p:animEffect>
                                  </p:childTnLst>
                                </p:cTn>
                              </p:par>
                              <p:par>
                                <p:cTn id="42" presetID="22" presetClass="entr" presetSubtype="8" fill="hold" nodeType="withEffect">
                                  <p:stCondLst>
                                    <p:cond delay="0"/>
                                  </p:stCondLst>
                                  <p:childTnLst>
                                    <p:set>
                                      <p:cBhvr>
                                        <p:cTn id="43" dur="1" fill="hold">
                                          <p:stCondLst>
                                            <p:cond delay="0"/>
                                          </p:stCondLst>
                                        </p:cTn>
                                        <p:tgtEl>
                                          <p:spTgt spid="12297"/>
                                        </p:tgtEl>
                                        <p:attrNameLst>
                                          <p:attrName>style.visibility</p:attrName>
                                        </p:attrNameLst>
                                      </p:cBhvr>
                                      <p:to>
                                        <p:strVal val="visible"/>
                                      </p:to>
                                    </p:set>
                                    <p:animEffect transition="in" filter="wipe(left)">
                                      <p:cBhvr>
                                        <p:cTn id="44" dur="500"/>
                                        <p:tgtEl>
                                          <p:spTgt spid="12297"/>
                                        </p:tgtEl>
                                      </p:cBhvr>
                                    </p:animEffect>
                                  </p:childTnLst>
                                </p:cTn>
                              </p:par>
                            </p:childTnLst>
                          </p:cTn>
                        </p:par>
                        <p:par>
                          <p:cTn id="45" fill="hold">
                            <p:stCondLst>
                              <p:cond delay="4550"/>
                            </p:stCondLst>
                            <p:childTnLst>
                              <p:par>
                                <p:cTn id="46" presetID="22" presetClass="entr" presetSubtype="2" fill="hold" grpId="0" nodeType="afterEffect">
                                  <p:stCondLst>
                                    <p:cond delay="0"/>
                                  </p:stCondLst>
                                  <p:childTnLst>
                                    <p:set>
                                      <p:cBhvr>
                                        <p:cTn id="47" dur="1" fill="hold">
                                          <p:stCondLst>
                                            <p:cond delay="0"/>
                                          </p:stCondLst>
                                        </p:cTn>
                                        <p:tgtEl>
                                          <p:spTgt spid="12301"/>
                                        </p:tgtEl>
                                        <p:attrNameLst>
                                          <p:attrName>style.visibility</p:attrName>
                                        </p:attrNameLst>
                                      </p:cBhvr>
                                      <p:to>
                                        <p:strVal val="visible"/>
                                      </p:to>
                                    </p:set>
                                    <p:animEffect transition="in" filter="wipe(right)">
                                      <p:cBhvr>
                                        <p:cTn id="48" dur="500"/>
                                        <p:tgtEl>
                                          <p:spTgt spid="1230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304"/>
                                        </p:tgtEl>
                                        <p:attrNameLst>
                                          <p:attrName>style.visibility</p:attrName>
                                        </p:attrNameLst>
                                      </p:cBhvr>
                                      <p:to>
                                        <p:strVal val="visible"/>
                                      </p:to>
                                    </p:set>
                                    <p:animEffect transition="in" filter="wipe(left)">
                                      <p:cBhvr>
                                        <p:cTn id="51" dur="500"/>
                                        <p:tgtEl>
                                          <p:spTgt spid="12304"/>
                                        </p:tgtEl>
                                      </p:cBhvr>
                                    </p:animEffect>
                                  </p:childTnLst>
                                </p:cTn>
                              </p:par>
                            </p:childTnLst>
                          </p:cTn>
                        </p:par>
                        <p:par>
                          <p:cTn id="52" fill="hold">
                            <p:stCondLst>
                              <p:cond delay="5050"/>
                            </p:stCondLst>
                            <p:childTnLst>
                              <p:par>
                                <p:cTn id="53" presetID="2" presetClass="entr" presetSubtype="9" fill="hold" nodeType="afterEffect">
                                  <p:stCondLst>
                                    <p:cond delay="0"/>
                                  </p:stCondLst>
                                  <p:childTnLst>
                                    <p:set>
                                      <p:cBhvr>
                                        <p:cTn id="54" dur="1" fill="hold">
                                          <p:stCondLst>
                                            <p:cond delay="0"/>
                                          </p:stCondLst>
                                        </p:cTn>
                                        <p:tgtEl>
                                          <p:spTgt spid="12303"/>
                                        </p:tgtEl>
                                        <p:attrNameLst>
                                          <p:attrName>style.visibility</p:attrName>
                                        </p:attrNameLst>
                                      </p:cBhvr>
                                      <p:to>
                                        <p:strVal val="visible"/>
                                      </p:to>
                                    </p:set>
                                    <p:anim calcmode="lin" valueType="num">
                                      <p:cBhvr additive="base">
                                        <p:cTn id="55" dur="500" fill="hold"/>
                                        <p:tgtEl>
                                          <p:spTgt spid="12303"/>
                                        </p:tgtEl>
                                        <p:attrNameLst>
                                          <p:attrName>ppt_x</p:attrName>
                                        </p:attrNameLst>
                                      </p:cBhvr>
                                      <p:tavLst>
                                        <p:tav tm="0">
                                          <p:val>
                                            <p:strVal val="0-#ppt_w/2"/>
                                          </p:val>
                                        </p:tav>
                                        <p:tav tm="100000">
                                          <p:val>
                                            <p:strVal val="#ppt_x"/>
                                          </p:val>
                                        </p:tav>
                                      </p:tavLst>
                                    </p:anim>
                                    <p:anim calcmode="lin" valueType="num">
                                      <p:cBhvr additive="base">
                                        <p:cTn id="56" dur="500" fill="hold"/>
                                        <p:tgtEl>
                                          <p:spTgt spid="12303"/>
                                        </p:tgtEl>
                                        <p:attrNameLst>
                                          <p:attrName>ppt_y</p:attrName>
                                        </p:attrNameLst>
                                      </p:cBhvr>
                                      <p:tavLst>
                                        <p:tav tm="0">
                                          <p:val>
                                            <p:strVal val="0-#ppt_h/2"/>
                                          </p:val>
                                        </p:tav>
                                        <p:tav tm="100000">
                                          <p:val>
                                            <p:strVal val="#ppt_y"/>
                                          </p:val>
                                        </p:tav>
                                      </p:tavLst>
                                    </p:anim>
                                  </p:childTnLst>
                                </p:cTn>
                              </p:par>
                            </p:childTnLst>
                          </p:cTn>
                        </p:par>
                        <p:par>
                          <p:cTn id="57" fill="hold">
                            <p:stCondLst>
                              <p:cond delay="5550"/>
                            </p:stCondLst>
                            <p:childTnLst>
                              <p:par>
                                <p:cTn id="58" presetID="22" presetClass="entr" presetSubtype="8" fill="hold" grpId="0" nodeType="afterEffect">
                                  <p:stCondLst>
                                    <p:cond delay="0"/>
                                  </p:stCondLst>
                                  <p:childTnLst>
                                    <p:set>
                                      <p:cBhvr>
                                        <p:cTn id="59" dur="1" fill="hold">
                                          <p:stCondLst>
                                            <p:cond delay="0"/>
                                          </p:stCondLst>
                                        </p:cTn>
                                        <p:tgtEl>
                                          <p:spTgt spid="12302"/>
                                        </p:tgtEl>
                                        <p:attrNameLst>
                                          <p:attrName>style.visibility</p:attrName>
                                        </p:attrNameLst>
                                      </p:cBhvr>
                                      <p:to>
                                        <p:strVal val="visible"/>
                                      </p:to>
                                    </p:set>
                                    <p:animEffect transition="in" filter="wipe(left)">
                                      <p:cBhvr>
                                        <p:cTn id="60" dur="5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300" grpId="0" autoUpdateAnimBg="0"/>
      <p:bldP spid="12301" grpId="0" autoUpdateAnimBg="0"/>
      <p:bldP spid="12302" grpId="0" autoUpdateAnimBg="0"/>
      <p:bldP spid="12304" grpId="0" autoUpdateAnimBg="0"/>
      <p:bldP spid="1230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
          <p:cNvSpPr/>
          <p:nvPr/>
        </p:nvSpPr>
        <p:spPr bwMode="auto">
          <a:xfrm>
            <a:off x="771425" y="1755248"/>
            <a:ext cx="2936493" cy="487285"/>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rgbClr val="FD7004"/>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defRPr/>
            </a:pPr>
            <a:endParaRPr lang="zh-CN" altLang="en-US" kern="0" dirty="0">
              <a:solidFill>
                <a:srgbClr val="FD7004"/>
              </a:solidFill>
              <a:latin typeface="Arial" panose="020B0604020202020204" pitchFamily="34" charset="0"/>
              <a:ea typeface="宋体" panose="02010600030101010101" pitchFamily="2" charset="-122"/>
            </a:endParaRPr>
          </a:p>
        </p:txBody>
      </p:sp>
      <p:sp>
        <p:nvSpPr>
          <p:cNvPr id="54" name="Rectangle 6"/>
          <p:cNvSpPr>
            <a:spLocks noChangeArrowheads="1"/>
          </p:cNvSpPr>
          <p:nvPr/>
        </p:nvSpPr>
        <p:spPr bwMode="auto">
          <a:xfrm>
            <a:off x="1" y="2245708"/>
            <a:ext cx="12195175" cy="2442775"/>
          </a:xfrm>
          <a:prstGeom prst="rect">
            <a:avLst/>
          </a:prstGeom>
          <a:solidFill>
            <a:srgbClr val="4D49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5" name="Rectangle 7"/>
          <p:cNvSpPr>
            <a:spLocks noChangeArrowheads="1"/>
          </p:cNvSpPr>
          <p:nvPr/>
        </p:nvSpPr>
        <p:spPr bwMode="auto">
          <a:xfrm>
            <a:off x="980948" y="1755250"/>
            <a:ext cx="2514273" cy="2687210"/>
          </a:xfrm>
          <a:prstGeom prst="rect">
            <a:avLst/>
          </a:prstGeom>
          <a:solidFill>
            <a:srgbClr val="FDA1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6" name="TextBox 23"/>
          <p:cNvSpPr txBox="1">
            <a:spLocks noChangeArrowheads="1"/>
          </p:cNvSpPr>
          <p:nvPr/>
        </p:nvSpPr>
        <p:spPr bwMode="auto">
          <a:xfrm>
            <a:off x="3793632" y="3064727"/>
            <a:ext cx="5615843" cy="132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小节标题一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小节标题二  </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小节标题三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小节标题四</a:t>
            </a:r>
          </a:p>
        </p:txBody>
      </p:sp>
      <p:sp>
        <p:nvSpPr>
          <p:cNvPr id="57" name="TextBox 25"/>
          <p:cNvSpPr txBox="1">
            <a:spLocks noChangeArrowheads="1"/>
          </p:cNvSpPr>
          <p:nvPr/>
        </p:nvSpPr>
        <p:spPr bwMode="auto">
          <a:xfrm>
            <a:off x="3779347" y="2350466"/>
            <a:ext cx="55094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4000" b="1" dirty="0">
                <a:solidFill>
                  <a:srgbClr val="FDCB34"/>
                </a:solidFill>
                <a:latin typeface="微软雅黑" panose="020B0503020204020204" pitchFamily="34" charset="-122"/>
                <a:ea typeface="微软雅黑" panose="020B0503020204020204" pitchFamily="34" charset="-122"/>
              </a:rPr>
              <a:t>这里输入第三部分标题</a:t>
            </a:r>
          </a:p>
        </p:txBody>
      </p:sp>
      <p:sp>
        <p:nvSpPr>
          <p:cNvPr id="58" name="TextBox 26"/>
          <p:cNvSpPr txBox="1">
            <a:spLocks noChangeArrowheads="1"/>
          </p:cNvSpPr>
          <p:nvPr/>
        </p:nvSpPr>
        <p:spPr bwMode="auto">
          <a:xfrm>
            <a:off x="1198409" y="2245708"/>
            <a:ext cx="2144736" cy="19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en-US" altLang="zh-CN" sz="12000" b="1" dirty="0">
                <a:solidFill>
                  <a:srgbClr val="FFFFFF"/>
                </a:solidFill>
                <a:latin typeface="微软雅黑" panose="020B0503020204020204" pitchFamily="34" charset="-122"/>
                <a:ea typeface="微软雅黑" panose="020B0503020204020204" pitchFamily="34" charset="-122"/>
              </a:rPr>
              <a:t>03</a:t>
            </a:r>
            <a:endParaRPr lang="zh-CN" altLang="en-US" sz="1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3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400" fill="hold"/>
                                        <p:tgtEl>
                                          <p:spTgt spid="58"/>
                                        </p:tgtEl>
                                        <p:attrNameLst>
                                          <p:attrName>ppt_w</p:attrName>
                                        </p:attrNameLst>
                                      </p:cBhvr>
                                      <p:tavLst>
                                        <p:tav tm="0">
                                          <p:val>
                                            <p:fltVal val="0"/>
                                          </p:val>
                                        </p:tav>
                                        <p:tav tm="100000">
                                          <p:val>
                                            <p:strVal val="#ppt_w"/>
                                          </p:val>
                                        </p:tav>
                                      </p:tavLst>
                                    </p:anim>
                                    <p:anim calcmode="lin" valueType="num">
                                      <p:cBhvr>
                                        <p:cTn id="20" dur="400" fill="hold"/>
                                        <p:tgtEl>
                                          <p:spTgt spid="58"/>
                                        </p:tgtEl>
                                        <p:attrNameLst>
                                          <p:attrName>ppt_h</p:attrName>
                                        </p:attrNameLst>
                                      </p:cBhvr>
                                      <p:tavLst>
                                        <p:tav tm="0">
                                          <p:val>
                                            <p:fltVal val="0"/>
                                          </p:val>
                                        </p:tav>
                                        <p:tav tm="100000">
                                          <p:val>
                                            <p:strVal val="#ppt_h"/>
                                          </p:val>
                                        </p:tav>
                                      </p:tavLst>
                                    </p:anim>
                                    <p:anim calcmode="lin" valueType="num">
                                      <p:cBhvr>
                                        <p:cTn id="21" dur="400" fill="hold"/>
                                        <p:tgtEl>
                                          <p:spTgt spid="58"/>
                                        </p:tgtEl>
                                        <p:attrNameLst>
                                          <p:attrName>style.rotation</p:attrName>
                                        </p:attrNameLst>
                                      </p:cBhvr>
                                      <p:tavLst>
                                        <p:tav tm="0">
                                          <p:val>
                                            <p:fltVal val="90"/>
                                          </p:val>
                                        </p:tav>
                                        <p:tav tm="100000">
                                          <p:val>
                                            <p:fltVal val="0"/>
                                          </p:val>
                                        </p:tav>
                                      </p:tavLst>
                                    </p:anim>
                                    <p:animEffect transition="in" filter="fade">
                                      <p:cBhvr>
                                        <p:cTn id="22" dur="400"/>
                                        <p:tgtEl>
                                          <p:spTgt spid="58"/>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5" grpId="0" animBg="1" autoUpdateAnimBg="0"/>
      <p:bldP spid="56" grpId="0" autoUpdateAnimBg="0"/>
      <p:bldP spid="57" grpId="0" autoUpdateAnimBg="0"/>
      <p:bldP spid="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3315"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3316" name="矩形 3"/>
          <p:cNvSpPr>
            <a:spLocks noChangeArrowheads="1"/>
          </p:cNvSpPr>
          <p:nvPr/>
        </p:nvSpPr>
        <p:spPr bwMode="auto">
          <a:xfrm>
            <a:off x="3563475" y="1485418"/>
            <a:ext cx="7430120" cy="750767"/>
          </a:xfrm>
          <a:prstGeom prst="rect">
            <a:avLst/>
          </a:prstGeom>
          <a:solidFill>
            <a:schemeClr val="bg2"/>
          </a:solidFill>
          <a:ln w="9525" cmpd="sng">
            <a:solidFill>
              <a:srgbClr val="E3AB02"/>
            </a:solidFill>
            <a:miter lim="800000"/>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17" name="右箭头 4"/>
          <p:cNvSpPr>
            <a:spLocks noChangeArrowheads="1"/>
          </p:cNvSpPr>
          <p:nvPr/>
        </p:nvSpPr>
        <p:spPr bwMode="auto">
          <a:xfrm>
            <a:off x="3492047" y="1629856"/>
            <a:ext cx="576187" cy="461890"/>
          </a:xfrm>
          <a:prstGeom prst="rightArrow">
            <a:avLst>
              <a:gd name="adj1" fmla="val 50000"/>
              <a:gd name="adj2" fmla="val 500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18" name="矩形 5"/>
          <p:cNvSpPr>
            <a:spLocks noChangeArrowheads="1"/>
          </p:cNvSpPr>
          <p:nvPr/>
        </p:nvSpPr>
        <p:spPr bwMode="auto">
          <a:xfrm>
            <a:off x="1163487" y="1485418"/>
            <a:ext cx="2447607" cy="750767"/>
          </a:xfrm>
          <a:prstGeom prst="rect">
            <a:avLst/>
          </a:prstGeom>
          <a:solidFill>
            <a:schemeClr val="bg1"/>
          </a:solidFill>
          <a:ln w="9525" cmpd="sng">
            <a:solidFill>
              <a:schemeClr val="accent2"/>
            </a:solidFill>
            <a:miter lim="800000"/>
          </a:ln>
          <a:effectLst>
            <a:outerShdw dist="38100" dir="2700000" algn="ctr" rotWithShape="0">
              <a:srgbClr val="000000">
                <a:alpha val="37999"/>
              </a:srgbClr>
            </a:outerShdw>
          </a:effec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19" name="矩形 6"/>
          <p:cNvSpPr>
            <a:spLocks noChangeArrowheads="1"/>
          </p:cNvSpPr>
          <p:nvPr/>
        </p:nvSpPr>
        <p:spPr bwMode="auto">
          <a:xfrm>
            <a:off x="3563475" y="2604426"/>
            <a:ext cx="7430120" cy="750768"/>
          </a:xfrm>
          <a:prstGeom prst="rect">
            <a:avLst/>
          </a:prstGeom>
          <a:solidFill>
            <a:schemeClr val="bg2"/>
          </a:solidFill>
          <a:ln w="9525" cmpd="sng">
            <a:solidFill>
              <a:srgbClr val="E3AB02"/>
            </a:solidFill>
            <a:miter lim="800000"/>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0" name="右箭头 7"/>
          <p:cNvSpPr>
            <a:spLocks noChangeArrowheads="1"/>
          </p:cNvSpPr>
          <p:nvPr/>
        </p:nvSpPr>
        <p:spPr bwMode="auto">
          <a:xfrm>
            <a:off x="3492047" y="2748866"/>
            <a:ext cx="576187" cy="461888"/>
          </a:xfrm>
          <a:prstGeom prst="rightArrow">
            <a:avLst>
              <a:gd name="adj1" fmla="val 50000"/>
              <a:gd name="adj2" fmla="val 5000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1" name="矩形 8"/>
          <p:cNvSpPr>
            <a:spLocks noChangeArrowheads="1"/>
          </p:cNvSpPr>
          <p:nvPr/>
        </p:nvSpPr>
        <p:spPr bwMode="auto">
          <a:xfrm>
            <a:off x="1163487" y="2604426"/>
            <a:ext cx="2447607" cy="750768"/>
          </a:xfrm>
          <a:prstGeom prst="rect">
            <a:avLst/>
          </a:prstGeom>
          <a:solidFill>
            <a:schemeClr val="accent1"/>
          </a:solidFill>
          <a:ln w="9525" cmpd="sng">
            <a:solidFill>
              <a:schemeClr val="accent2"/>
            </a:solidFill>
            <a:miter lim="800000"/>
          </a:ln>
          <a:effectLst>
            <a:outerShdw dist="38100" dir="2700000" algn="ctr" rotWithShape="0">
              <a:srgbClr val="000000">
                <a:alpha val="37999"/>
              </a:srgbClr>
            </a:outerShdw>
          </a:effec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2" name="矩形 9"/>
          <p:cNvSpPr>
            <a:spLocks noChangeArrowheads="1"/>
          </p:cNvSpPr>
          <p:nvPr/>
        </p:nvSpPr>
        <p:spPr bwMode="auto">
          <a:xfrm>
            <a:off x="3563475" y="3755182"/>
            <a:ext cx="7430120" cy="750767"/>
          </a:xfrm>
          <a:prstGeom prst="rect">
            <a:avLst/>
          </a:prstGeom>
          <a:solidFill>
            <a:schemeClr val="bg2"/>
          </a:solidFill>
          <a:ln w="9525" cmpd="sng">
            <a:solidFill>
              <a:srgbClr val="E3AB02"/>
            </a:solidFill>
            <a:miter lim="800000"/>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3" name="右箭头 10"/>
          <p:cNvSpPr>
            <a:spLocks noChangeArrowheads="1"/>
          </p:cNvSpPr>
          <p:nvPr/>
        </p:nvSpPr>
        <p:spPr bwMode="auto">
          <a:xfrm>
            <a:off x="3492047" y="3899621"/>
            <a:ext cx="576187" cy="461890"/>
          </a:xfrm>
          <a:prstGeom prst="rightArrow">
            <a:avLst>
              <a:gd name="adj1" fmla="val 50000"/>
              <a:gd name="adj2" fmla="val 50001"/>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4" name="矩形 11"/>
          <p:cNvSpPr>
            <a:spLocks noChangeArrowheads="1"/>
          </p:cNvSpPr>
          <p:nvPr/>
        </p:nvSpPr>
        <p:spPr bwMode="auto">
          <a:xfrm>
            <a:off x="1163487" y="3755182"/>
            <a:ext cx="2447607" cy="750767"/>
          </a:xfrm>
          <a:prstGeom prst="rect">
            <a:avLst/>
          </a:prstGeom>
          <a:solidFill>
            <a:schemeClr val="bg1"/>
          </a:solidFill>
          <a:ln w="9525" cmpd="sng">
            <a:solidFill>
              <a:schemeClr val="accent2"/>
            </a:solidFill>
            <a:miter lim="800000"/>
          </a:ln>
          <a:effectLst>
            <a:outerShdw dist="38100" dir="2700000" algn="ctr" rotWithShape="0">
              <a:srgbClr val="000000">
                <a:alpha val="37999"/>
              </a:srgbClr>
            </a:outerShdw>
          </a:effec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5" name="矩形 12"/>
          <p:cNvSpPr>
            <a:spLocks noChangeArrowheads="1"/>
          </p:cNvSpPr>
          <p:nvPr/>
        </p:nvSpPr>
        <p:spPr bwMode="auto">
          <a:xfrm>
            <a:off x="3563475" y="4953551"/>
            <a:ext cx="7430120" cy="749181"/>
          </a:xfrm>
          <a:prstGeom prst="rect">
            <a:avLst/>
          </a:prstGeom>
          <a:solidFill>
            <a:schemeClr val="bg2"/>
          </a:solidFill>
          <a:ln w="9525" cmpd="sng">
            <a:solidFill>
              <a:srgbClr val="E3AB02"/>
            </a:solidFill>
            <a:miter lim="800000"/>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6" name="右箭头 14"/>
          <p:cNvSpPr>
            <a:spLocks noChangeArrowheads="1"/>
          </p:cNvSpPr>
          <p:nvPr/>
        </p:nvSpPr>
        <p:spPr bwMode="auto">
          <a:xfrm>
            <a:off x="3492047" y="5097992"/>
            <a:ext cx="576187" cy="461888"/>
          </a:xfrm>
          <a:prstGeom prst="rightArrow">
            <a:avLst>
              <a:gd name="adj1" fmla="val 50000"/>
              <a:gd name="adj2" fmla="val 5000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7" name="矩形 15"/>
          <p:cNvSpPr>
            <a:spLocks noChangeArrowheads="1"/>
          </p:cNvSpPr>
          <p:nvPr/>
        </p:nvSpPr>
        <p:spPr bwMode="auto">
          <a:xfrm>
            <a:off x="1163487" y="4953551"/>
            <a:ext cx="2447607" cy="749181"/>
          </a:xfrm>
          <a:prstGeom prst="rect">
            <a:avLst/>
          </a:prstGeom>
          <a:solidFill>
            <a:schemeClr val="accent1"/>
          </a:solidFill>
          <a:ln w="9525" cmpd="sng">
            <a:solidFill>
              <a:schemeClr val="accent2"/>
            </a:solidFill>
            <a:miter lim="800000"/>
          </a:ln>
          <a:effectLst>
            <a:outerShdw dist="38100" dir="2700000" algn="ctr" rotWithShape="0">
              <a:srgbClr val="000000">
                <a:alpha val="37999"/>
              </a:srgbClr>
            </a:outerShdw>
          </a:effec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3328" name="TextBox 16"/>
          <p:cNvSpPr txBox="1">
            <a:spLocks noChangeArrowheads="1"/>
          </p:cNvSpPr>
          <p:nvPr/>
        </p:nvSpPr>
        <p:spPr bwMode="auto">
          <a:xfrm>
            <a:off x="1553962" y="1645728"/>
            <a:ext cx="1671419"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标题文本一</a:t>
            </a:r>
          </a:p>
        </p:txBody>
      </p:sp>
      <p:sp>
        <p:nvSpPr>
          <p:cNvPr id="13329" name="TextBox 17"/>
          <p:cNvSpPr txBox="1">
            <a:spLocks noChangeArrowheads="1"/>
          </p:cNvSpPr>
          <p:nvPr/>
        </p:nvSpPr>
        <p:spPr bwMode="auto">
          <a:xfrm>
            <a:off x="4225376" y="1558431"/>
            <a:ext cx="6407904"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13330" name="TextBox 18"/>
          <p:cNvSpPr txBox="1">
            <a:spLocks noChangeArrowheads="1"/>
          </p:cNvSpPr>
          <p:nvPr/>
        </p:nvSpPr>
        <p:spPr bwMode="auto">
          <a:xfrm>
            <a:off x="1553962" y="2748866"/>
            <a:ext cx="1671419"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标题文本二</a:t>
            </a:r>
          </a:p>
        </p:txBody>
      </p:sp>
      <p:sp>
        <p:nvSpPr>
          <p:cNvPr id="13331" name="TextBox 19"/>
          <p:cNvSpPr txBox="1">
            <a:spLocks noChangeArrowheads="1"/>
          </p:cNvSpPr>
          <p:nvPr/>
        </p:nvSpPr>
        <p:spPr bwMode="auto">
          <a:xfrm>
            <a:off x="4225376" y="2661568"/>
            <a:ext cx="6407904"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13332" name="TextBox 20"/>
          <p:cNvSpPr txBox="1">
            <a:spLocks noChangeArrowheads="1"/>
          </p:cNvSpPr>
          <p:nvPr/>
        </p:nvSpPr>
        <p:spPr bwMode="auto">
          <a:xfrm>
            <a:off x="1553962" y="3899619"/>
            <a:ext cx="1671419"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标题文本三</a:t>
            </a:r>
          </a:p>
        </p:txBody>
      </p:sp>
      <p:sp>
        <p:nvSpPr>
          <p:cNvPr id="13333" name="TextBox 21"/>
          <p:cNvSpPr txBox="1">
            <a:spLocks noChangeArrowheads="1"/>
          </p:cNvSpPr>
          <p:nvPr/>
        </p:nvSpPr>
        <p:spPr bwMode="auto">
          <a:xfrm>
            <a:off x="4225376" y="3812322"/>
            <a:ext cx="6407904"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13334" name="TextBox 22"/>
          <p:cNvSpPr txBox="1">
            <a:spLocks noChangeArrowheads="1"/>
          </p:cNvSpPr>
          <p:nvPr/>
        </p:nvSpPr>
        <p:spPr bwMode="auto">
          <a:xfrm>
            <a:off x="1553962" y="5097991"/>
            <a:ext cx="1671419"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标题文本四</a:t>
            </a:r>
          </a:p>
        </p:txBody>
      </p:sp>
      <p:sp>
        <p:nvSpPr>
          <p:cNvPr id="13335" name="TextBox 23"/>
          <p:cNvSpPr txBox="1">
            <a:spLocks noChangeArrowheads="1"/>
          </p:cNvSpPr>
          <p:nvPr/>
        </p:nvSpPr>
        <p:spPr bwMode="auto">
          <a:xfrm>
            <a:off x="4225376" y="5010694"/>
            <a:ext cx="6407904"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0-#ppt_w/2"/>
                                          </p:val>
                                        </p:tav>
                                        <p:tav tm="100000">
                                          <p:val>
                                            <p:strVal val="#ppt_x"/>
                                          </p:val>
                                        </p:tav>
                                      </p:tavLst>
                                    </p:anim>
                                    <p:anim calcmode="lin" valueType="num">
                                      <p:cBhvr additive="base">
                                        <p:cTn id="8" dur="500" fill="hold"/>
                                        <p:tgtEl>
                                          <p:spTgt spid="133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3314"/>
                                        </p:tgtEl>
                                        <p:attrNameLst>
                                          <p:attrName>style.visibility</p:attrName>
                                        </p:attrNameLst>
                                      </p:cBhvr>
                                      <p:to>
                                        <p:strVal val="visible"/>
                                      </p:to>
                                    </p:set>
                                    <p:anim calcmode="lin" valueType="num">
                                      <p:cBhvr>
                                        <p:cTn id="12" dur="300" fill="hold"/>
                                        <p:tgtEl>
                                          <p:spTgt spid="1331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3314"/>
                                        </p:tgtEl>
                                        <p:attrNameLst>
                                          <p:attrName>ppt_y</p:attrName>
                                        </p:attrNameLst>
                                      </p:cBhvr>
                                      <p:tavLst>
                                        <p:tav tm="0">
                                          <p:val>
                                            <p:strVal val="#ppt_y"/>
                                          </p:val>
                                        </p:tav>
                                        <p:tav tm="100000">
                                          <p:val>
                                            <p:strVal val="#ppt_y"/>
                                          </p:val>
                                        </p:tav>
                                      </p:tavLst>
                                    </p:anim>
                                    <p:anim calcmode="lin" valueType="num">
                                      <p:cBhvr>
                                        <p:cTn id="14" dur="300" fill="hold"/>
                                        <p:tgtEl>
                                          <p:spTgt spid="1331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331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3314"/>
                                        </p:tgtEl>
                                      </p:cBhvr>
                                    </p:animEffect>
                                  </p:childTnLst>
                                </p:cTn>
                              </p:par>
                            </p:childTnLst>
                          </p:cTn>
                        </p:par>
                        <p:par>
                          <p:cTn id="17" fill="hold">
                            <p:stCondLst>
                              <p:cond delay="980"/>
                            </p:stCondLst>
                            <p:childTnLst>
                              <p:par>
                                <p:cTn id="18" presetID="2" presetClass="entr" presetSubtype="8" fill="hold" grpId="0" nodeType="afterEffect">
                                  <p:stCondLst>
                                    <p:cond delay="0"/>
                                  </p:stCondLst>
                                  <p:childTnLst>
                                    <p:set>
                                      <p:cBhvr>
                                        <p:cTn id="19" dur="1" fill="hold">
                                          <p:stCondLst>
                                            <p:cond delay="0"/>
                                          </p:stCondLst>
                                        </p:cTn>
                                        <p:tgtEl>
                                          <p:spTgt spid="13317"/>
                                        </p:tgtEl>
                                        <p:attrNameLst>
                                          <p:attrName>style.visibility</p:attrName>
                                        </p:attrNameLst>
                                      </p:cBhvr>
                                      <p:to>
                                        <p:strVal val="visible"/>
                                      </p:to>
                                    </p:set>
                                    <p:anim calcmode="lin" valueType="num">
                                      <p:cBhvr additive="base">
                                        <p:cTn id="20" dur="500" fill="hold"/>
                                        <p:tgtEl>
                                          <p:spTgt spid="13317"/>
                                        </p:tgtEl>
                                        <p:attrNameLst>
                                          <p:attrName>ppt_x</p:attrName>
                                        </p:attrNameLst>
                                      </p:cBhvr>
                                      <p:tavLst>
                                        <p:tav tm="0">
                                          <p:val>
                                            <p:strVal val="0-#ppt_w/2"/>
                                          </p:val>
                                        </p:tav>
                                        <p:tav tm="100000">
                                          <p:val>
                                            <p:strVal val="#ppt_x"/>
                                          </p:val>
                                        </p:tav>
                                      </p:tavLst>
                                    </p:anim>
                                    <p:anim calcmode="lin" valueType="num">
                                      <p:cBhvr additive="base">
                                        <p:cTn id="21" dur="500" fill="hold"/>
                                        <p:tgtEl>
                                          <p:spTgt spid="133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3318"/>
                                        </p:tgtEl>
                                        <p:attrNameLst>
                                          <p:attrName>style.visibility</p:attrName>
                                        </p:attrNameLst>
                                      </p:cBhvr>
                                      <p:to>
                                        <p:strVal val="visible"/>
                                      </p:to>
                                    </p:set>
                                    <p:anim calcmode="lin" valueType="num">
                                      <p:cBhvr additive="base">
                                        <p:cTn id="24" dur="500" fill="hold"/>
                                        <p:tgtEl>
                                          <p:spTgt spid="13318"/>
                                        </p:tgtEl>
                                        <p:attrNameLst>
                                          <p:attrName>ppt_x</p:attrName>
                                        </p:attrNameLst>
                                      </p:cBhvr>
                                      <p:tavLst>
                                        <p:tav tm="0">
                                          <p:val>
                                            <p:strVal val="0-#ppt_w/2"/>
                                          </p:val>
                                        </p:tav>
                                        <p:tav tm="100000">
                                          <p:val>
                                            <p:strVal val="#ppt_x"/>
                                          </p:val>
                                        </p:tav>
                                      </p:tavLst>
                                    </p:anim>
                                    <p:anim calcmode="lin" valueType="num">
                                      <p:cBhvr additive="base">
                                        <p:cTn id="25" dur="500" fill="hold"/>
                                        <p:tgtEl>
                                          <p:spTgt spid="1331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200"/>
                                  </p:stCondLst>
                                  <p:childTnLst>
                                    <p:set>
                                      <p:cBhvr>
                                        <p:cTn id="27" dur="1" fill="hold">
                                          <p:stCondLst>
                                            <p:cond delay="0"/>
                                          </p:stCondLst>
                                        </p:cTn>
                                        <p:tgtEl>
                                          <p:spTgt spid="13320"/>
                                        </p:tgtEl>
                                        <p:attrNameLst>
                                          <p:attrName>style.visibility</p:attrName>
                                        </p:attrNameLst>
                                      </p:cBhvr>
                                      <p:to>
                                        <p:strVal val="visible"/>
                                      </p:to>
                                    </p:set>
                                    <p:anim calcmode="lin" valueType="num">
                                      <p:cBhvr additive="base">
                                        <p:cTn id="28" dur="500" fill="hold"/>
                                        <p:tgtEl>
                                          <p:spTgt spid="13320"/>
                                        </p:tgtEl>
                                        <p:attrNameLst>
                                          <p:attrName>ppt_x</p:attrName>
                                        </p:attrNameLst>
                                      </p:cBhvr>
                                      <p:tavLst>
                                        <p:tav tm="0">
                                          <p:val>
                                            <p:strVal val="0-#ppt_w/2"/>
                                          </p:val>
                                        </p:tav>
                                        <p:tav tm="100000">
                                          <p:val>
                                            <p:strVal val="#ppt_x"/>
                                          </p:val>
                                        </p:tav>
                                      </p:tavLst>
                                    </p:anim>
                                    <p:anim calcmode="lin" valueType="num">
                                      <p:cBhvr additive="base">
                                        <p:cTn id="29" dur="500" fill="hold"/>
                                        <p:tgtEl>
                                          <p:spTgt spid="1332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200"/>
                                  </p:stCondLst>
                                  <p:childTnLst>
                                    <p:set>
                                      <p:cBhvr>
                                        <p:cTn id="31" dur="1" fill="hold">
                                          <p:stCondLst>
                                            <p:cond delay="0"/>
                                          </p:stCondLst>
                                        </p:cTn>
                                        <p:tgtEl>
                                          <p:spTgt spid="13321"/>
                                        </p:tgtEl>
                                        <p:attrNameLst>
                                          <p:attrName>style.visibility</p:attrName>
                                        </p:attrNameLst>
                                      </p:cBhvr>
                                      <p:to>
                                        <p:strVal val="visible"/>
                                      </p:to>
                                    </p:set>
                                    <p:anim calcmode="lin" valueType="num">
                                      <p:cBhvr additive="base">
                                        <p:cTn id="32" dur="500" fill="hold"/>
                                        <p:tgtEl>
                                          <p:spTgt spid="13321"/>
                                        </p:tgtEl>
                                        <p:attrNameLst>
                                          <p:attrName>ppt_x</p:attrName>
                                        </p:attrNameLst>
                                      </p:cBhvr>
                                      <p:tavLst>
                                        <p:tav tm="0">
                                          <p:val>
                                            <p:strVal val="0-#ppt_w/2"/>
                                          </p:val>
                                        </p:tav>
                                        <p:tav tm="100000">
                                          <p:val>
                                            <p:strVal val="#ppt_x"/>
                                          </p:val>
                                        </p:tav>
                                      </p:tavLst>
                                    </p:anim>
                                    <p:anim calcmode="lin" valueType="num">
                                      <p:cBhvr additive="base">
                                        <p:cTn id="33" dur="500" fill="hold"/>
                                        <p:tgtEl>
                                          <p:spTgt spid="13321"/>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400"/>
                                  </p:stCondLst>
                                  <p:childTnLst>
                                    <p:set>
                                      <p:cBhvr>
                                        <p:cTn id="35" dur="1" fill="hold">
                                          <p:stCondLst>
                                            <p:cond delay="0"/>
                                          </p:stCondLst>
                                        </p:cTn>
                                        <p:tgtEl>
                                          <p:spTgt spid="13323"/>
                                        </p:tgtEl>
                                        <p:attrNameLst>
                                          <p:attrName>style.visibility</p:attrName>
                                        </p:attrNameLst>
                                      </p:cBhvr>
                                      <p:to>
                                        <p:strVal val="visible"/>
                                      </p:to>
                                    </p:set>
                                    <p:anim calcmode="lin" valueType="num">
                                      <p:cBhvr additive="base">
                                        <p:cTn id="36" dur="500" fill="hold"/>
                                        <p:tgtEl>
                                          <p:spTgt spid="13323"/>
                                        </p:tgtEl>
                                        <p:attrNameLst>
                                          <p:attrName>ppt_x</p:attrName>
                                        </p:attrNameLst>
                                      </p:cBhvr>
                                      <p:tavLst>
                                        <p:tav tm="0">
                                          <p:val>
                                            <p:strVal val="0-#ppt_w/2"/>
                                          </p:val>
                                        </p:tav>
                                        <p:tav tm="100000">
                                          <p:val>
                                            <p:strVal val="#ppt_x"/>
                                          </p:val>
                                        </p:tav>
                                      </p:tavLst>
                                    </p:anim>
                                    <p:anim calcmode="lin" valueType="num">
                                      <p:cBhvr additive="base">
                                        <p:cTn id="37" dur="500" fill="hold"/>
                                        <p:tgtEl>
                                          <p:spTgt spid="13323"/>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400"/>
                                  </p:stCondLst>
                                  <p:childTnLst>
                                    <p:set>
                                      <p:cBhvr>
                                        <p:cTn id="39" dur="1" fill="hold">
                                          <p:stCondLst>
                                            <p:cond delay="0"/>
                                          </p:stCondLst>
                                        </p:cTn>
                                        <p:tgtEl>
                                          <p:spTgt spid="13324"/>
                                        </p:tgtEl>
                                        <p:attrNameLst>
                                          <p:attrName>style.visibility</p:attrName>
                                        </p:attrNameLst>
                                      </p:cBhvr>
                                      <p:to>
                                        <p:strVal val="visible"/>
                                      </p:to>
                                    </p:set>
                                    <p:anim calcmode="lin" valueType="num">
                                      <p:cBhvr additive="base">
                                        <p:cTn id="40" dur="500" fill="hold"/>
                                        <p:tgtEl>
                                          <p:spTgt spid="13324"/>
                                        </p:tgtEl>
                                        <p:attrNameLst>
                                          <p:attrName>ppt_x</p:attrName>
                                        </p:attrNameLst>
                                      </p:cBhvr>
                                      <p:tavLst>
                                        <p:tav tm="0">
                                          <p:val>
                                            <p:strVal val="0-#ppt_w/2"/>
                                          </p:val>
                                        </p:tav>
                                        <p:tav tm="100000">
                                          <p:val>
                                            <p:strVal val="#ppt_x"/>
                                          </p:val>
                                        </p:tav>
                                      </p:tavLst>
                                    </p:anim>
                                    <p:anim calcmode="lin" valueType="num">
                                      <p:cBhvr additive="base">
                                        <p:cTn id="41" dur="500" fill="hold"/>
                                        <p:tgtEl>
                                          <p:spTgt spid="13324"/>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600"/>
                                  </p:stCondLst>
                                  <p:childTnLst>
                                    <p:set>
                                      <p:cBhvr>
                                        <p:cTn id="43" dur="1" fill="hold">
                                          <p:stCondLst>
                                            <p:cond delay="0"/>
                                          </p:stCondLst>
                                        </p:cTn>
                                        <p:tgtEl>
                                          <p:spTgt spid="13326"/>
                                        </p:tgtEl>
                                        <p:attrNameLst>
                                          <p:attrName>style.visibility</p:attrName>
                                        </p:attrNameLst>
                                      </p:cBhvr>
                                      <p:to>
                                        <p:strVal val="visible"/>
                                      </p:to>
                                    </p:set>
                                    <p:anim calcmode="lin" valueType="num">
                                      <p:cBhvr additive="base">
                                        <p:cTn id="44" dur="500" fill="hold"/>
                                        <p:tgtEl>
                                          <p:spTgt spid="13326"/>
                                        </p:tgtEl>
                                        <p:attrNameLst>
                                          <p:attrName>ppt_x</p:attrName>
                                        </p:attrNameLst>
                                      </p:cBhvr>
                                      <p:tavLst>
                                        <p:tav tm="0">
                                          <p:val>
                                            <p:strVal val="0-#ppt_w/2"/>
                                          </p:val>
                                        </p:tav>
                                        <p:tav tm="100000">
                                          <p:val>
                                            <p:strVal val="#ppt_x"/>
                                          </p:val>
                                        </p:tav>
                                      </p:tavLst>
                                    </p:anim>
                                    <p:anim calcmode="lin" valueType="num">
                                      <p:cBhvr additive="base">
                                        <p:cTn id="45" dur="500" fill="hold"/>
                                        <p:tgtEl>
                                          <p:spTgt spid="13326"/>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600"/>
                                  </p:stCondLst>
                                  <p:childTnLst>
                                    <p:set>
                                      <p:cBhvr>
                                        <p:cTn id="47" dur="1" fill="hold">
                                          <p:stCondLst>
                                            <p:cond delay="0"/>
                                          </p:stCondLst>
                                        </p:cTn>
                                        <p:tgtEl>
                                          <p:spTgt spid="13327"/>
                                        </p:tgtEl>
                                        <p:attrNameLst>
                                          <p:attrName>style.visibility</p:attrName>
                                        </p:attrNameLst>
                                      </p:cBhvr>
                                      <p:to>
                                        <p:strVal val="visible"/>
                                      </p:to>
                                    </p:set>
                                    <p:anim calcmode="lin" valueType="num">
                                      <p:cBhvr additive="base">
                                        <p:cTn id="48" dur="500" fill="hold"/>
                                        <p:tgtEl>
                                          <p:spTgt spid="13327"/>
                                        </p:tgtEl>
                                        <p:attrNameLst>
                                          <p:attrName>ppt_x</p:attrName>
                                        </p:attrNameLst>
                                      </p:cBhvr>
                                      <p:tavLst>
                                        <p:tav tm="0">
                                          <p:val>
                                            <p:strVal val="0-#ppt_w/2"/>
                                          </p:val>
                                        </p:tav>
                                        <p:tav tm="100000">
                                          <p:val>
                                            <p:strVal val="#ppt_x"/>
                                          </p:val>
                                        </p:tav>
                                      </p:tavLst>
                                    </p:anim>
                                    <p:anim calcmode="lin" valueType="num">
                                      <p:cBhvr additive="base">
                                        <p:cTn id="49" dur="500" fill="hold"/>
                                        <p:tgtEl>
                                          <p:spTgt spid="13327"/>
                                        </p:tgtEl>
                                        <p:attrNameLst>
                                          <p:attrName>ppt_y</p:attrName>
                                        </p:attrNameLst>
                                      </p:cBhvr>
                                      <p:tavLst>
                                        <p:tav tm="0">
                                          <p:val>
                                            <p:strVal val="#ppt_y"/>
                                          </p:val>
                                        </p:tav>
                                        <p:tav tm="100000">
                                          <p:val>
                                            <p:strVal val="#ppt_y"/>
                                          </p:val>
                                        </p:tav>
                                      </p:tavLst>
                                    </p:anim>
                                  </p:childTnLst>
                                </p:cTn>
                              </p:par>
                            </p:childTnLst>
                          </p:cTn>
                        </p:par>
                        <p:par>
                          <p:cTn id="50" fill="hold">
                            <p:stCondLst>
                              <p:cond delay="1480"/>
                            </p:stCondLst>
                            <p:childTnLst>
                              <p:par>
                                <p:cTn id="51" presetID="31" presetClass="entr" presetSubtype="0" fill="hold" grpId="0" nodeType="afterEffect">
                                  <p:stCondLst>
                                    <p:cond delay="0"/>
                                  </p:stCondLst>
                                  <p:childTnLst>
                                    <p:set>
                                      <p:cBhvr>
                                        <p:cTn id="52" dur="1" fill="hold">
                                          <p:stCondLst>
                                            <p:cond delay="0"/>
                                          </p:stCondLst>
                                        </p:cTn>
                                        <p:tgtEl>
                                          <p:spTgt spid="13328"/>
                                        </p:tgtEl>
                                        <p:attrNameLst>
                                          <p:attrName>style.visibility</p:attrName>
                                        </p:attrNameLst>
                                      </p:cBhvr>
                                      <p:to>
                                        <p:strVal val="visible"/>
                                      </p:to>
                                    </p:set>
                                    <p:anim calcmode="lin" valueType="num">
                                      <p:cBhvr>
                                        <p:cTn id="53" dur="500" fill="hold"/>
                                        <p:tgtEl>
                                          <p:spTgt spid="13328"/>
                                        </p:tgtEl>
                                        <p:attrNameLst>
                                          <p:attrName>ppt_w</p:attrName>
                                        </p:attrNameLst>
                                      </p:cBhvr>
                                      <p:tavLst>
                                        <p:tav tm="0">
                                          <p:val>
                                            <p:fltVal val="0"/>
                                          </p:val>
                                        </p:tav>
                                        <p:tav tm="100000">
                                          <p:val>
                                            <p:strVal val="#ppt_w"/>
                                          </p:val>
                                        </p:tav>
                                      </p:tavLst>
                                    </p:anim>
                                    <p:anim calcmode="lin" valueType="num">
                                      <p:cBhvr>
                                        <p:cTn id="54" dur="500" fill="hold"/>
                                        <p:tgtEl>
                                          <p:spTgt spid="13328"/>
                                        </p:tgtEl>
                                        <p:attrNameLst>
                                          <p:attrName>ppt_h</p:attrName>
                                        </p:attrNameLst>
                                      </p:cBhvr>
                                      <p:tavLst>
                                        <p:tav tm="0">
                                          <p:val>
                                            <p:fltVal val="0"/>
                                          </p:val>
                                        </p:tav>
                                        <p:tav tm="100000">
                                          <p:val>
                                            <p:strVal val="#ppt_h"/>
                                          </p:val>
                                        </p:tav>
                                      </p:tavLst>
                                    </p:anim>
                                    <p:anim calcmode="lin" valueType="num">
                                      <p:cBhvr>
                                        <p:cTn id="55" dur="500" fill="hold"/>
                                        <p:tgtEl>
                                          <p:spTgt spid="13328"/>
                                        </p:tgtEl>
                                        <p:attrNameLst>
                                          <p:attrName>style.rotation</p:attrName>
                                        </p:attrNameLst>
                                      </p:cBhvr>
                                      <p:tavLst>
                                        <p:tav tm="0">
                                          <p:val>
                                            <p:fltVal val="90"/>
                                          </p:val>
                                        </p:tav>
                                        <p:tav tm="100000">
                                          <p:val>
                                            <p:fltVal val="0"/>
                                          </p:val>
                                        </p:tav>
                                      </p:tavLst>
                                    </p:anim>
                                    <p:animEffect transition="in" filter="fade">
                                      <p:cBhvr>
                                        <p:cTn id="56" dur="500"/>
                                        <p:tgtEl>
                                          <p:spTgt spid="13328"/>
                                        </p:tgtEl>
                                      </p:cBhvr>
                                    </p:animEffect>
                                  </p:childTnLst>
                                </p:cTn>
                              </p:par>
                            </p:childTnLst>
                          </p:cTn>
                        </p:par>
                        <p:par>
                          <p:cTn id="57" fill="hold">
                            <p:stCondLst>
                              <p:cond delay="1980"/>
                            </p:stCondLst>
                            <p:childTnLst>
                              <p:par>
                                <p:cTn id="58" presetID="22" presetClass="entr" presetSubtype="8" fill="hold" grpId="0" nodeType="afterEffect">
                                  <p:stCondLst>
                                    <p:cond delay="0"/>
                                  </p:stCondLst>
                                  <p:childTnLst>
                                    <p:set>
                                      <p:cBhvr>
                                        <p:cTn id="59" dur="1" fill="hold">
                                          <p:stCondLst>
                                            <p:cond delay="0"/>
                                          </p:stCondLst>
                                        </p:cTn>
                                        <p:tgtEl>
                                          <p:spTgt spid="13329"/>
                                        </p:tgtEl>
                                        <p:attrNameLst>
                                          <p:attrName>style.visibility</p:attrName>
                                        </p:attrNameLst>
                                      </p:cBhvr>
                                      <p:to>
                                        <p:strVal val="visible"/>
                                      </p:to>
                                    </p:set>
                                    <p:animEffect transition="in" filter="wipe(left)">
                                      <p:cBhvr>
                                        <p:cTn id="60" dur="500"/>
                                        <p:tgtEl>
                                          <p:spTgt spid="1332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3316"/>
                                        </p:tgtEl>
                                        <p:attrNameLst>
                                          <p:attrName>style.visibility</p:attrName>
                                        </p:attrNameLst>
                                      </p:cBhvr>
                                      <p:to>
                                        <p:strVal val="visible"/>
                                      </p:to>
                                    </p:set>
                                    <p:animEffect transition="in" filter="wipe(left)">
                                      <p:cBhvr>
                                        <p:cTn id="63" dur="500"/>
                                        <p:tgtEl>
                                          <p:spTgt spid="13316"/>
                                        </p:tgtEl>
                                      </p:cBhvr>
                                    </p:animEffect>
                                  </p:childTnLst>
                                </p:cTn>
                              </p:par>
                            </p:childTnLst>
                          </p:cTn>
                        </p:par>
                        <p:par>
                          <p:cTn id="64" fill="hold">
                            <p:stCondLst>
                              <p:cond delay="2480"/>
                            </p:stCondLst>
                            <p:childTnLst>
                              <p:par>
                                <p:cTn id="65" presetID="31" presetClass="entr" presetSubtype="0" fill="hold" grpId="0" nodeType="afterEffect">
                                  <p:stCondLst>
                                    <p:cond delay="0"/>
                                  </p:stCondLst>
                                  <p:childTnLst>
                                    <p:set>
                                      <p:cBhvr>
                                        <p:cTn id="66" dur="1" fill="hold">
                                          <p:stCondLst>
                                            <p:cond delay="0"/>
                                          </p:stCondLst>
                                        </p:cTn>
                                        <p:tgtEl>
                                          <p:spTgt spid="13330"/>
                                        </p:tgtEl>
                                        <p:attrNameLst>
                                          <p:attrName>style.visibility</p:attrName>
                                        </p:attrNameLst>
                                      </p:cBhvr>
                                      <p:to>
                                        <p:strVal val="visible"/>
                                      </p:to>
                                    </p:set>
                                    <p:anim calcmode="lin" valueType="num">
                                      <p:cBhvr>
                                        <p:cTn id="67" dur="500" fill="hold"/>
                                        <p:tgtEl>
                                          <p:spTgt spid="13330"/>
                                        </p:tgtEl>
                                        <p:attrNameLst>
                                          <p:attrName>ppt_w</p:attrName>
                                        </p:attrNameLst>
                                      </p:cBhvr>
                                      <p:tavLst>
                                        <p:tav tm="0">
                                          <p:val>
                                            <p:fltVal val="0"/>
                                          </p:val>
                                        </p:tav>
                                        <p:tav tm="100000">
                                          <p:val>
                                            <p:strVal val="#ppt_w"/>
                                          </p:val>
                                        </p:tav>
                                      </p:tavLst>
                                    </p:anim>
                                    <p:anim calcmode="lin" valueType="num">
                                      <p:cBhvr>
                                        <p:cTn id="68" dur="500" fill="hold"/>
                                        <p:tgtEl>
                                          <p:spTgt spid="13330"/>
                                        </p:tgtEl>
                                        <p:attrNameLst>
                                          <p:attrName>ppt_h</p:attrName>
                                        </p:attrNameLst>
                                      </p:cBhvr>
                                      <p:tavLst>
                                        <p:tav tm="0">
                                          <p:val>
                                            <p:fltVal val="0"/>
                                          </p:val>
                                        </p:tav>
                                        <p:tav tm="100000">
                                          <p:val>
                                            <p:strVal val="#ppt_h"/>
                                          </p:val>
                                        </p:tav>
                                      </p:tavLst>
                                    </p:anim>
                                    <p:anim calcmode="lin" valueType="num">
                                      <p:cBhvr>
                                        <p:cTn id="69" dur="500" fill="hold"/>
                                        <p:tgtEl>
                                          <p:spTgt spid="13330"/>
                                        </p:tgtEl>
                                        <p:attrNameLst>
                                          <p:attrName>style.rotation</p:attrName>
                                        </p:attrNameLst>
                                      </p:cBhvr>
                                      <p:tavLst>
                                        <p:tav tm="0">
                                          <p:val>
                                            <p:fltVal val="90"/>
                                          </p:val>
                                        </p:tav>
                                        <p:tav tm="100000">
                                          <p:val>
                                            <p:fltVal val="0"/>
                                          </p:val>
                                        </p:tav>
                                      </p:tavLst>
                                    </p:anim>
                                    <p:animEffect transition="in" filter="fade">
                                      <p:cBhvr>
                                        <p:cTn id="70" dur="500"/>
                                        <p:tgtEl>
                                          <p:spTgt spid="13330"/>
                                        </p:tgtEl>
                                      </p:cBhvr>
                                    </p:animEffect>
                                  </p:childTnLst>
                                </p:cTn>
                              </p:par>
                            </p:childTnLst>
                          </p:cTn>
                        </p:par>
                        <p:par>
                          <p:cTn id="71" fill="hold">
                            <p:stCondLst>
                              <p:cond delay="2980"/>
                            </p:stCondLst>
                            <p:childTnLst>
                              <p:par>
                                <p:cTn id="72" presetID="22" presetClass="entr" presetSubtype="8" fill="hold" grpId="0" nodeType="afterEffect">
                                  <p:stCondLst>
                                    <p:cond delay="0"/>
                                  </p:stCondLst>
                                  <p:childTnLst>
                                    <p:set>
                                      <p:cBhvr>
                                        <p:cTn id="73" dur="1" fill="hold">
                                          <p:stCondLst>
                                            <p:cond delay="0"/>
                                          </p:stCondLst>
                                        </p:cTn>
                                        <p:tgtEl>
                                          <p:spTgt spid="13331"/>
                                        </p:tgtEl>
                                        <p:attrNameLst>
                                          <p:attrName>style.visibility</p:attrName>
                                        </p:attrNameLst>
                                      </p:cBhvr>
                                      <p:to>
                                        <p:strVal val="visible"/>
                                      </p:to>
                                    </p:set>
                                    <p:animEffect transition="in" filter="wipe(left)">
                                      <p:cBhvr>
                                        <p:cTn id="74" dur="500"/>
                                        <p:tgtEl>
                                          <p:spTgt spid="1333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3319"/>
                                        </p:tgtEl>
                                        <p:attrNameLst>
                                          <p:attrName>style.visibility</p:attrName>
                                        </p:attrNameLst>
                                      </p:cBhvr>
                                      <p:to>
                                        <p:strVal val="visible"/>
                                      </p:to>
                                    </p:set>
                                    <p:animEffect transition="in" filter="wipe(left)">
                                      <p:cBhvr>
                                        <p:cTn id="77" dur="500"/>
                                        <p:tgtEl>
                                          <p:spTgt spid="13319"/>
                                        </p:tgtEl>
                                      </p:cBhvr>
                                    </p:animEffect>
                                  </p:childTnLst>
                                </p:cTn>
                              </p:par>
                            </p:childTnLst>
                          </p:cTn>
                        </p:par>
                        <p:par>
                          <p:cTn id="78" fill="hold">
                            <p:stCondLst>
                              <p:cond delay="3480"/>
                            </p:stCondLst>
                            <p:childTnLst>
                              <p:par>
                                <p:cTn id="79" presetID="31" presetClass="entr" presetSubtype="0" fill="hold" grpId="0" nodeType="afterEffect">
                                  <p:stCondLst>
                                    <p:cond delay="0"/>
                                  </p:stCondLst>
                                  <p:childTnLst>
                                    <p:set>
                                      <p:cBhvr>
                                        <p:cTn id="80" dur="1" fill="hold">
                                          <p:stCondLst>
                                            <p:cond delay="0"/>
                                          </p:stCondLst>
                                        </p:cTn>
                                        <p:tgtEl>
                                          <p:spTgt spid="13332"/>
                                        </p:tgtEl>
                                        <p:attrNameLst>
                                          <p:attrName>style.visibility</p:attrName>
                                        </p:attrNameLst>
                                      </p:cBhvr>
                                      <p:to>
                                        <p:strVal val="visible"/>
                                      </p:to>
                                    </p:set>
                                    <p:anim calcmode="lin" valueType="num">
                                      <p:cBhvr>
                                        <p:cTn id="81" dur="500" fill="hold"/>
                                        <p:tgtEl>
                                          <p:spTgt spid="13332"/>
                                        </p:tgtEl>
                                        <p:attrNameLst>
                                          <p:attrName>ppt_w</p:attrName>
                                        </p:attrNameLst>
                                      </p:cBhvr>
                                      <p:tavLst>
                                        <p:tav tm="0">
                                          <p:val>
                                            <p:fltVal val="0"/>
                                          </p:val>
                                        </p:tav>
                                        <p:tav tm="100000">
                                          <p:val>
                                            <p:strVal val="#ppt_w"/>
                                          </p:val>
                                        </p:tav>
                                      </p:tavLst>
                                    </p:anim>
                                    <p:anim calcmode="lin" valueType="num">
                                      <p:cBhvr>
                                        <p:cTn id="82" dur="500" fill="hold"/>
                                        <p:tgtEl>
                                          <p:spTgt spid="13332"/>
                                        </p:tgtEl>
                                        <p:attrNameLst>
                                          <p:attrName>ppt_h</p:attrName>
                                        </p:attrNameLst>
                                      </p:cBhvr>
                                      <p:tavLst>
                                        <p:tav tm="0">
                                          <p:val>
                                            <p:fltVal val="0"/>
                                          </p:val>
                                        </p:tav>
                                        <p:tav tm="100000">
                                          <p:val>
                                            <p:strVal val="#ppt_h"/>
                                          </p:val>
                                        </p:tav>
                                      </p:tavLst>
                                    </p:anim>
                                    <p:anim calcmode="lin" valueType="num">
                                      <p:cBhvr>
                                        <p:cTn id="83" dur="500" fill="hold"/>
                                        <p:tgtEl>
                                          <p:spTgt spid="13332"/>
                                        </p:tgtEl>
                                        <p:attrNameLst>
                                          <p:attrName>style.rotation</p:attrName>
                                        </p:attrNameLst>
                                      </p:cBhvr>
                                      <p:tavLst>
                                        <p:tav tm="0">
                                          <p:val>
                                            <p:fltVal val="90"/>
                                          </p:val>
                                        </p:tav>
                                        <p:tav tm="100000">
                                          <p:val>
                                            <p:fltVal val="0"/>
                                          </p:val>
                                        </p:tav>
                                      </p:tavLst>
                                    </p:anim>
                                    <p:animEffect transition="in" filter="fade">
                                      <p:cBhvr>
                                        <p:cTn id="84" dur="500"/>
                                        <p:tgtEl>
                                          <p:spTgt spid="13332"/>
                                        </p:tgtEl>
                                      </p:cBhvr>
                                    </p:animEffect>
                                  </p:childTnLst>
                                </p:cTn>
                              </p:par>
                            </p:childTnLst>
                          </p:cTn>
                        </p:par>
                        <p:par>
                          <p:cTn id="85" fill="hold">
                            <p:stCondLst>
                              <p:cond delay="3980"/>
                            </p:stCondLst>
                            <p:childTnLst>
                              <p:par>
                                <p:cTn id="86" presetID="22" presetClass="entr" presetSubtype="8" fill="hold" grpId="0" nodeType="afterEffect">
                                  <p:stCondLst>
                                    <p:cond delay="0"/>
                                  </p:stCondLst>
                                  <p:childTnLst>
                                    <p:set>
                                      <p:cBhvr>
                                        <p:cTn id="87" dur="1" fill="hold">
                                          <p:stCondLst>
                                            <p:cond delay="0"/>
                                          </p:stCondLst>
                                        </p:cTn>
                                        <p:tgtEl>
                                          <p:spTgt spid="13333"/>
                                        </p:tgtEl>
                                        <p:attrNameLst>
                                          <p:attrName>style.visibility</p:attrName>
                                        </p:attrNameLst>
                                      </p:cBhvr>
                                      <p:to>
                                        <p:strVal val="visible"/>
                                      </p:to>
                                    </p:set>
                                    <p:animEffect transition="in" filter="wipe(left)">
                                      <p:cBhvr>
                                        <p:cTn id="88" dur="500"/>
                                        <p:tgtEl>
                                          <p:spTgt spid="1333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3322"/>
                                        </p:tgtEl>
                                        <p:attrNameLst>
                                          <p:attrName>style.visibility</p:attrName>
                                        </p:attrNameLst>
                                      </p:cBhvr>
                                      <p:to>
                                        <p:strVal val="visible"/>
                                      </p:to>
                                    </p:set>
                                    <p:animEffect transition="in" filter="wipe(left)">
                                      <p:cBhvr>
                                        <p:cTn id="91" dur="500"/>
                                        <p:tgtEl>
                                          <p:spTgt spid="13322"/>
                                        </p:tgtEl>
                                      </p:cBhvr>
                                    </p:animEffect>
                                  </p:childTnLst>
                                </p:cTn>
                              </p:par>
                            </p:childTnLst>
                          </p:cTn>
                        </p:par>
                        <p:par>
                          <p:cTn id="92" fill="hold">
                            <p:stCondLst>
                              <p:cond delay="4480"/>
                            </p:stCondLst>
                            <p:childTnLst>
                              <p:par>
                                <p:cTn id="93" presetID="31" presetClass="entr" presetSubtype="0" fill="hold" grpId="0" nodeType="afterEffect">
                                  <p:stCondLst>
                                    <p:cond delay="0"/>
                                  </p:stCondLst>
                                  <p:childTnLst>
                                    <p:set>
                                      <p:cBhvr>
                                        <p:cTn id="94" dur="1" fill="hold">
                                          <p:stCondLst>
                                            <p:cond delay="0"/>
                                          </p:stCondLst>
                                        </p:cTn>
                                        <p:tgtEl>
                                          <p:spTgt spid="13334"/>
                                        </p:tgtEl>
                                        <p:attrNameLst>
                                          <p:attrName>style.visibility</p:attrName>
                                        </p:attrNameLst>
                                      </p:cBhvr>
                                      <p:to>
                                        <p:strVal val="visible"/>
                                      </p:to>
                                    </p:set>
                                    <p:anim calcmode="lin" valueType="num">
                                      <p:cBhvr>
                                        <p:cTn id="95" dur="500" fill="hold"/>
                                        <p:tgtEl>
                                          <p:spTgt spid="13334"/>
                                        </p:tgtEl>
                                        <p:attrNameLst>
                                          <p:attrName>ppt_w</p:attrName>
                                        </p:attrNameLst>
                                      </p:cBhvr>
                                      <p:tavLst>
                                        <p:tav tm="0">
                                          <p:val>
                                            <p:fltVal val="0"/>
                                          </p:val>
                                        </p:tav>
                                        <p:tav tm="100000">
                                          <p:val>
                                            <p:strVal val="#ppt_w"/>
                                          </p:val>
                                        </p:tav>
                                      </p:tavLst>
                                    </p:anim>
                                    <p:anim calcmode="lin" valueType="num">
                                      <p:cBhvr>
                                        <p:cTn id="96" dur="500" fill="hold"/>
                                        <p:tgtEl>
                                          <p:spTgt spid="13334"/>
                                        </p:tgtEl>
                                        <p:attrNameLst>
                                          <p:attrName>ppt_h</p:attrName>
                                        </p:attrNameLst>
                                      </p:cBhvr>
                                      <p:tavLst>
                                        <p:tav tm="0">
                                          <p:val>
                                            <p:fltVal val="0"/>
                                          </p:val>
                                        </p:tav>
                                        <p:tav tm="100000">
                                          <p:val>
                                            <p:strVal val="#ppt_h"/>
                                          </p:val>
                                        </p:tav>
                                      </p:tavLst>
                                    </p:anim>
                                    <p:anim calcmode="lin" valueType="num">
                                      <p:cBhvr>
                                        <p:cTn id="97" dur="500" fill="hold"/>
                                        <p:tgtEl>
                                          <p:spTgt spid="13334"/>
                                        </p:tgtEl>
                                        <p:attrNameLst>
                                          <p:attrName>style.rotation</p:attrName>
                                        </p:attrNameLst>
                                      </p:cBhvr>
                                      <p:tavLst>
                                        <p:tav tm="0">
                                          <p:val>
                                            <p:fltVal val="90"/>
                                          </p:val>
                                        </p:tav>
                                        <p:tav tm="100000">
                                          <p:val>
                                            <p:fltVal val="0"/>
                                          </p:val>
                                        </p:tav>
                                      </p:tavLst>
                                    </p:anim>
                                    <p:animEffect transition="in" filter="fade">
                                      <p:cBhvr>
                                        <p:cTn id="98" dur="500"/>
                                        <p:tgtEl>
                                          <p:spTgt spid="13334"/>
                                        </p:tgtEl>
                                      </p:cBhvr>
                                    </p:animEffect>
                                  </p:childTnLst>
                                </p:cTn>
                              </p:par>
                            </p:childTnLst>
                          </p:cTn>
                        </p:par>
                        <p:par>
                          <p:cTn id="99" fill="hold">
                            <p:stCondLst>
                              <p:cond delay="4980"/>
                            </p:stCondLst>
                            <p:childTnLst>
                              <p:par>
                                <p:cTn id="100" presetID="22" presetClass="entr" presetSubtype="8" fill="hold" grpId="0" nodeType="afterEffect">
                                  <p:stCondLst>
                                    <p:cond delay="0"/>
                                  </p:stCondLst>
                                  <p:childTnLst>
                                    <p:set>
                                      <p:cBhvr>
                                        <p:cTn id="101" dur="1" fill="hold">
                                          <p:stCondLst>
                                            <p:cond delay="0"/>
                                          </p:stCondLst>
                                        </p:cTn>
                                        <p:tgtEl>
                                          <p:spTgt spid="13335"/>
                                        </p:tgtEl>
                                        <p:attrNameLst>
                                          <p:attrName>style.visibility</p:attrName>
                                        </p:attrNameLst>
                                      </p:cBhvr>
                                      <p:to>
                                        <p:strVal val="visible"/>
                                      </p:to>
                                    </p:set>
                                    <p:animEffect transition="in" filter="wipe(left)">
                                      <p:cBhvr>
                                        <p:cTn id="102" dur="500"/>
                                        <p:tgtEl>
                                          <p:spTgt spid="13335"/>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3325"/>
                                        </p:tgtEl>
                                        <p:attrNameLst>
                                          <p:attrName>style.visibility</p:attrName>
                                        </p:attrNameLst>
                                      </p:cBhvr>
                                      <p:to>
                                        <p:strVal val="visible"/>
                                      </p:to>
                                    </p:set>
                                    <p:animEffect transition="in" filter="wipe(left)">
                                      <p:cBhvr>
                                        <p:cTn id="105" dur="5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6" grpId="0" animBg="1" autoUpdateAnimBg="0"/>
      <p:bldP spid="13317" grpId="0" animBg="1" autoUpdateAnimBg="0"/>
      <p:bldP spid="13318" grpId="0" animBg="1" autoUpdateAnimBg="0"/>
      <p:bldP spid="13319" grpId="0" animBg="1" autoUpdateAnimBg="0"/>
      <p:bldP spid="13320" grpId="0" animBg="1" autoUpdateAnimBg="0"/>
      <p:bldP spid="13321" grpId="0" animBg="1" autoUpdateAnimBg="0"/>
      <p:bldP spid="13322" grpId="0" animBg="1" autoUpdateAnimBg="0"/>
      <p:bldP spid="13323" grpId="0" animBg="1" autoUpdateAnimBg="0"/>
      <p:bldP spid="13324" grpId="0" animBg="1" autoUpdateAnimBg="0"/>
      <p:bldP spid="13325" grpId="0" animBg="1" autoUpdateAnimBg="0"/>
      <p:bldP spid="13326" grpId="0" animBg="1" autoUpdateAnimBg="0"/>
      <p:bldP spid="13327" grpId="0" animBg="1" autoUpdateAnimBg="0"/>
      <p:bldP spid="13328" grpId="0" autoUpdateAnimBg="0"/>
      <p:bldP spid="13329" grpId="0" autoUpdateAnimBg="0"/>
      <p:bldP spid="13330" grpId="0" autoUpdateAnimBg="0"/>
      <p:bldP spid="13331" grpId="0" autoUpdateAnimBg="0"/>
      <p:bldP spid="13332" grpId="0" autoUpdateAnimBg="0"/>
      <p:bldP spid="13333" grpId="0" autoUpdateAnimBg="0"/>
      <p:bldP spid="13334" grpId="0" autoUpdateAnimBg="0"/>
      <p:bldP spid="133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4339"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4340" name="Line 5"/>
          <p:cNvSpPr>
            <a:spLocks noChangeShapeType="1"/>
          </p:cNvSpPr>
          <p:nvPr/>
        </p:nvSpPr>
        <p:spPr bwMode="auto">
          <a:xfrm>
            <a:off x="2625384" y="2498081"/>
            <a:ext cx="0" cy="1347573"/>
          </a:xfrm>
          <a:prstGeom prst="line">
            <a:avLst/>
          </a:prstGeom>
          <a:noFill/>
          <a:ln w="10" cmpd="sng">
            <a:solidFill>
              <a:schemeClr val="accent1"/>
            </a:solidFill>
            <a:prstDash val="dash"/>
            <a:round/>
            <a:tailEnd type="triangle" w="lg" len="lg"/>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4341" name="Line 6"/>
          <p:cNvSpPr>
            <a:spLocks noChangeShapeType="1"/>
          </p:cNvSpPr>
          <p:nvPr/>
        </p:nvSpPr>
        <p:spPr bwMode="auto">
          <a:xfrm>
            <a:off x="6103144" y="2637758"/>
            <a:ext cx="0" cy="861876"/>
          </a:xfrm>
          <a:prstGeom prst="line">
            <a:avLst/>
          </a:prstGeom>
          <a:noFill/>
          <a:ln w="10" cmpd="sng">
            <a:solidFill>
              <a:schemeClr val="accent1"/>
            </a:solidFill>
            <a:prstDash val="dash"/>
            <a:round/>
            <a:tailEnd type="triangle" w="lg" len="lg"/>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4342" name="Line 7"/>
          <p:cNvSpPr>
            <a:spLocks noChangeShapeType="1"/>
          </p:cNvSpPr>
          <p:nvPr/>
        </p:nvSpPr>
        <p:spPr bwMode="auto">
          <a:xfrm>
            <a:off x="9512650" y="2498081"/>
            <a:ext cx="0" cy="1347573"/>
          </a:xfrm>
          <a:prstGeom prst="line">
            <a:avLst/>
          </a:prstGeom>
          <a:noFill/>
          <a:ln w="10" cmpd="sng">
            <a:solidFill>
              <a:schemeClr val="accent1"/>
            </a:solidFill>
            <a:prstDash val="dash"/>
            <a:round/>
            <a:tailEnd type="triangle" w="lg" len="lg"/>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4343" name="Oval 8"/>
          <p:cNvSpPr>
            <a:spLocks noChangeArrowheads="1"/>
          </p:cNvSpPr>
          <p:nvPr/>
        </p:nvSpPr>
        <p:spPr bwMode="auto">
          <a:xfrm>
            <a:off x="1968245" y="1306057"/>
            <a:ext cx="1301580" cy="130313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44" name="Oval 9"/>
          <p:cNvSpPr>
            <a:spLocks noChangeArrowheads="1"/>
          </p:cNvSpPr>
          <p:nvPr/>
        </p:nvSpPr>
        <p:spPr bwMode="auto">
          <a:xfrm>
            <a:off x="2115865" y="1453673"/>
            <a:ext cx="1006343" cy="100631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45" name="Oval 10"/>
          <p:cNvSpPr>
            <a:spLocks noChangeArrowheads="1"/>
          </p:cNvSpPr>
          <p:nvPr/>
        </p:nvSpPr>
        <p:spPr bwMode="auto">
          <a:xfrm>
            <a:off x="5211086" y="1112412"/>
            <a:ext cx="1690467" cy="168883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46" name="Oval 11"/>
          <p:cNvSpPr>
            <a:spLocks noChangeArrowheads="1"/>
          </p:cNvSpPr>
          <p:nvPr/>
        </p:nvSpPr>
        <p:spPr bwMode="auto">
          <a:xfrm>
            <a:off x="5344419" y="1244155"/>
            <a:ext cx="1423801" cy="142534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47" name="Oval 12"/>
          <p:cNvSpPr>
            <a:spLocks noChangeArrowheads="1"/>
          </p:cNvSpPr>
          <p:nvPr/>
        </p:nvSpPr>
        <p:spPr bwMode="auto">
          <a:xfrm>
            <a:off x="8842814" y="1306057"/>
            <a:ext cx="1301580" cy="1303131"/>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48" name="Oval 13"/>
          <p:cNvSpPr>
            <a:spLocks noChangeArrowheads="1"/>
          </p:cNvSpPr>
          <p:nvPr/>
        </p:nvSpPr>
        <p:spPr bwMode="auto">
          <a:xfrm>
            <a:off x="8990432" y="1453673"/>
            <a:ext cx="1006343" cy="100631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49" name="Oval 14"/>
          <p:cNvSpPr>
            <a:spLocks noChangeArrowheads="1"/>
          </p:cNvSpPr>
          <p:nvPr/>
        </p:nvSpPr>
        <p:spPr bwMode="auto">
          <a:xfrm>
            <a:off x="4655533" y="3517093"/>
            <a:ext cx="2801572" cy="28030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50" name="Oval 15"/>
          <p:cNvSpPr>
            <a:spLocks noChangeArrowheads="1"/>
          </p:cNvSpPr>
          <p:nvPr/>
        </p:nvSpPr>
        <p:spPr bwMode="auto">
          <a:xfrm>
            <a:off x="1561898" y="3861527"/>
            <a:ext cx="2114274" cy="21142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51" name="Oval 16"/>
          <p:cNvSpPr>
            <a:spLocks noChangeArrowheads="1"/>
          </p:cNvSpPr>
          <p:nvPr/>
        </p:nvSpPr>
        <p:spPr bwMode="auto">
          <a:xfrm>
            <a:off x="8436467" y="3861527"/>
            <a:ext cx="2114274" cy="211421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4352" name="TextBox 16"/>
          <p:cNvSpPr txBox="1">
            <a:spLocks noChangeArrowheads="1"/>
          </p:cNvSpPr>
          <p:nvPr/>
        </p:nvSpPr>
        <p:spPr bwMode="auto">
          <a:xfrm>
            <a:off x="5593623" y="1602873"/>
            <a:ext cx="912694" cy="7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添加标题</a:t>
            </a:r>
          </a:p>
        </p:txBody>
      </p:sp>
      <p:sp>
        <p:nvSpPr>
          <p:cNvPr id="14353" name="TextBox 17"/>
          <p:cNvSpPr txBox="1">
            <a:spLocks noChangeArrowheads="1"/>
          </p:cNvSpPr>
          <p:nvPr/>
        </p:nvSpPr>
        <p:spPr bwMode="auto">
          <a:xfrm>
            <a:off x="2177767" y="1602873"/>
            <a:ext cx="914281" cy="7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添加标题</a:t>
            </a:r>
          </a:p>
        </p:txBody>
      </p:sp>
      <p:sp>
        <p:nvSpPr>
          <p:cNvPr id="14354" name="TextBox 18"/>
          <p:cNvSpPr txBox="1">
            <a:spLocks noChangeArrowheads="1"/>
          </p:cNvSpPr>
          <p:nvPr/>
        </p:nvSpPr>
        <p:spPr bwMode="auto">
          <a:xfrm>
            <a:off x="9034875" y="1602873"/>
            <a:ext cx="914281" cy="7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添加标题</a:t>
            </a:r>
          </a:p>
        </p:txBody>
      </p:sp>
      <p:sp>
        <p:nvSpPr>
          <p:cNvPr id="14355" name="TextBox 19"/>
          <p:cNvSpPr txBox="1">
            <a:spLocks noChangeArrowheads="1"/>
          </p:cNvSpPr>
          <p:nvPr/>
        </p:nvSpPr>
        <p:spPr bwMode="auto">
          <a:xfrm>
            <a:off x="1661897" y="4272622"/>
            <a:ext cx="1892054" cy="135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这里可以添加主要内容</a:t>
            </a:r>
            <a:r>
              <a:rPr lang="zh-CN" altLang="en-US" sz="2000" dirty="0">
                <a:solidFill>
                  <a:srgbClr val="FFFFFF"/>
                </a:solidFill>
                <a:latin typeface="微软雅黑" panose="020B0503020204020204" pitchFamily="34" charset="-122"/>
              </a:rPr>
              <a:t>这里可以添加主要内容</a:t>
            </a:r>
          </a:p>
        </p:txBody>
      </p:sp>
      <p:sp>
        <p:nvSpPr>
          <p:cNvPr id="14356" name="TextBox 20"/>
          <p:cNvSpPr txBox="1">
            <a:spLocks noChangeArrowheads="1"/>
          </p:cNvSpPr>
          <p:nvPr/>
        </p:nvSpPr>
        <p:spPr bwMode="auto">
          <a:xfrm>
            <a:off x="5114260" y="4272622"/>
            <a:ext cx="1892054" cy="135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这里可以添加主要内容</a:t>
            </a:r>
            <a:r>
              <a:rPr lang="zh-CN" altLang="en-US" sz="2000" dirty="0">
                <a:solidFill>
                  <a:srgbClr val="FFFFFF"/>
                </a:solidFill>
                <a:latin typeface="微软雅黑" panose="020B0503020204020204" pitchFamily="34" charset="-122"/>
              </a:rPr>
              <a:t>这里可以添加主要内容</a:t>
            </a:r>
          </a:p>
        </p:txBody>
      </p:sp>
      <p:sp>
        <p:nvSpPr>
          <p:cNvPr id="14357" name="TextBox 21"/>
          <p:cNvSpPr txBox="1">
            <a:spLocks noChangeArrowheads="1"/>
          </p:cNvSpPr>
          <p:nvPr/>
        </p:nvSpPr>
        <p:spPr bwMode="auto">
          <a:xfrm>
            <a:off x="8549164" y="4272622"/>
            <a:ext cx="1893641" cy="135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这里可以添加主要内容</a:t>
            </a:r>
            <a:r>
              <a:rPr lang="zh-CN" altLang="en-US" sz="2000" dirty="0">
                <a:solidFill>
                  <a:srgbClr val="FFFFFF"/>
                </a:solidFill>
                <a:latin typeface="微软雅黑" panose="020B0503020204020204" pitchFamily="34" charset="-122"/>
              </a:rPr>
              <a:t>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0-#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4338"/>
                                        </p:tgtEl>
                                        <p:attrNameLst>
                                          <p:attrName>style.visibility</p:attrName>
                                        </p:attrNameLst>
                                      </p:cBhvr>
                                      <p:to>
                                        <p:strVal val="visible"/>
                                      </p:to>
                                    </p:set>
                                    <p:anim calcmode="lin" valueType="num">
                                      <p:cBhvr>
                                        <p:cTn id="12" dur="300" fill="hold"/>
                                        <p:tgtEl>
                                          <p:spTgt spid="14338"/>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4338"/>
                                        </p:tgtEl>
                                        <p:attrNameLst>
                                          <p:attrName>ppt_y</p:attrName>
                                        </p:attrNameLst>
                                      </p:cBhvr>
                                      <p:tavLst>
                                        <p:tav tm="0">
                                          <p:val>
                                            <p:strVal val="#ppt_y"/>
                                          </p:val>
                                        </p:tav>
                                        <p:tav tm="100000">
                                          <p:val>
                                            <p:strVal val="#ppt_y"/>
                                          </p:val>
                                        </p:tav>
                                      </p:tavLst>
                                    </p:anim>
                                    <p:anim calcmode="lin" valueType="num">
                                      <p:cBhvr>
                                        <p:cTn id="14" dur="300" fill="hold"/>
                                        <p:tgtEl>
                                          <p:spTgt spid="14338"/>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433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4338"/>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14344"/>
                                        </p:tgtEl>
                                        <p:attrNameLst>
                                          <p:attrName>style.visibility</p:attrName>
                                        </p:attrNameLst>
                                      </p:cBhvr>
                                      <p:to>
                                        <p:strVal val="visible"/>
                                      </p:to>
                                    </p:set>
                                    <p:animEffect transition="in" filter="wheel(1)">
                                      <p:cBhvr>
                                        <p:cTn id="20" dur="1000"/>
                                        <p:tgtEl>
                                          <p:spTgt spid="14344"/>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343"/>
                                        </p:tgtEl>
                                        <p:attrNameLst>
                                          <p:attrName>style.visibility</p:attrName>
                                        </p:attrNameLst>
                                      </p:cBhvr>
                                      <p:to>
                                        <p:strVal val="visible"/>
                                      </p:to>
                                    </p:set>
                                    <p:animEffect transition="in" filter="wheel(1)">
                                      <p:cBhvr>
                                        <p:cTn id="23" dur="1000"/>
                                        <p:tgtEl>
                                          <p:spTgt spid="14343"/>
                                        </p:tgtEl>
                                      </p:cBhvr>
                                    </p:animEffect>
                                  </p:childTnLst>
                                </p:cTn>
                              </p:par>
                            </p:childTnLst>
                          </p:cTn>
                        </p:par>
                        <p:par>
                          <p:cTn id="24" fill="hold">
                            <p:stCondLst>
                              <p:cond delay="1980"/>
                            </p:stCondLst>
                            <p:childTnLst>
                              <p:par>
                                <p:cTn id="25" presetID="31" presetClass="entr" presetSubtype="0" fill="hold" grpId="0" nodeType="afterEffect">
                                  <p:stCondLst>
                                    <p:cond delay="0"/>
                                  </p:stCondLst>
                                  <p:childTnLst>
                                    <p:set>
                                      <p:cBhvr>
                                        <p:cTn id="26" dur="1" fill="hold">
                                          <p:stCondLst>
                                            <p:cond delay="0"/>
                                          </p:stCondLst>
                                        </p:cTn>
                                        <p:tgtEl>
                                          <p:spTgt spid="14353"/>
                                        </p:tgtEl>
                                        <p:attrNameLst>
                                          <p:attrName>style.visibility</p:attrName>
                                        </p:attrNameLst>
                                      </p:cBhvr>
                                      <p:to>
                                        <p:strVal val="visible"/>
                                      </p:to>
                                    </p:set>
                                    <p:anim calcmode="lin" valueType="num">
                                      <p:cBhvr>
                                        <p:cTn id="27" dur="1000" fill="hold"/>
                                        <p:tgtEl>
                                          <p:spTgt spid="14353"/>
                                        </p:tgtEl>
                                        <p:attrNameLst>
                                          <p:attrName>ppt_w</p:attrName>
                                        </p:attrNameLst>
                                      </p:cBhvr>
                                      <p:tavLst>
                                        <p:tav tm="0">
                                          <p:val>
                                            <p:fltVal val="0"/>
                                          </p:val>
                                        </p:tav>
                                        <p:tav tm="100000">
                                          <p:val>
                                            <p:strVal val="#ppt_w"/>
                                          </p:val>
                                        </p:tav>
                                      </p:tavLst>
                                    </p:anim>
                                    <p:anim calcmode="lin" valueType="num">
                                      <p:cBhvr>
                                        <p:cTn id="28" dur="1000" fill="hold"/>
                                        <p:tgtEl>
                                          <p:spTgt spid="14353"/>
                                        </p:tgtEl>
                                        <p:attrNameLst>
                                          <p:attrName>ppt_h</p:attrName>
                                        </p:attrNameLst>
                                      </p:cBhvr>
                                      <p:tavLst>
                                        <p:tav tm="0">
                                          <p:val>
                                            <p:fltVal val="0"/>
                                          </p:val>
                                        </p:tav>
                                        <p:tav tm="100000">
                                          <p:val>
                                            <p:strVal val="#ppt_h"/>
                                          </p:val>
                                        </p:tav>
                                      </p:tavLst>
                                    </p:anim>
                                    <p:anim calcmode="lin" valueType="num">
                                      <p:cBhvr>
                                        <p:cTn id="29" dur="1000" fill="hold"/>
                                        <p:tgtEl>
                                          <p:spTgt spid="14353"/>
                                        </p:tgtEl>
                                        <p:attrNameLst>
                                          <p:attrName>style.rotation</p:attrName>
                                        </p:attrNameLst>
                                      </p:cBhvr>
                                      <p:tavLst>
                                        <p:tav tm="0">
                                          <p:val>
                                            <p:fltVal val="90"/>
                                          </p:val>
                                        </p:tav>
                                        <p:tav tm="100000">
                                          <p:val>
                                            <p:fltVal val="0"/>
                                          </p:val>
                                        </p:tav>
                                      </p:tavLst>
                                    </p:anim>
                                    <p:animEffect transition="in" filter="fade">
                                      <p:cBhvr>
                                        <p:cTn id="30" dur="1000"/>
                                        <p:tgtEl>
                                          <p:spTgt spid="14353"/>
                                        </p:tgtEl>
                                      </p:cBhvr>
                                    </p:animEffect>
                                  </p:childTnLst>
                                </p:cTn>
                              </p:par>
                            </p:childTnLst>
                          </p:cTn>
                        </p:par>
                        <p:par>
                          <p:cTn id="31" fill="hold">
                            <p:stCondLst>
                              <p:cond delay="2980"/>
                            </p:stCondLst>
                            <p:childTnLst>
                              <p:par>
                                <p:cTn id="32" presetID="22" presetClass="entr" presetSubtype="1" fill="hold" nodeType="afterEffect">
                                  <p:stCondLst>
                                    <p:cond delay="0"/>
                                  </p:stCondLst>
                                  <p:childTnLst>
                                    <p:set>
                                      <p:cBhvr>
                                        <p:cTn id="33" dur="1" fill="hold">
                                          <p:stCondLst>
                                            <p:cond delay="0"/>
                                          </p:stCondLst>
                                        </p:cTn>
                                        <p:tgtEl>
                                          <p:spTgt spid="14340"/>
                                        </p:tgtEl>
                                        <p:attrNameLst>
                                          <p:attrName>style.visibility</p:attrName>
                                        </p:attrNameLst>
                                      </p:cBhvr>
                                      <p:to>
                                        <p:strVal val="visible"/>
                                      </p:to>
                                    </p:set>
                                    <p:animEffect transition="in" filter="wipe(up)">
                                      <p:cBhvr>
                                        <p:cTn id="34" dur="500"/>
                                        <p:tgtEl>
                                          <p:spTgt spid="14340"/>
                                        </p:tgtEl>
                                      </p:cBhvr>
                                    </p:animEffect>
                                  </p:childTnLst>
                                </p:cTn>
                              </p:par>
                            </p:childTnLst>
                          </p:cTn>
                        </p:par>
                        <p:par>
                          <p:cTn id="35" fill="hold">
                            <p:stCondLst>
                              <p:cond delay="3480"/>
                            </p:stCondLst>
                            <p:childTnLst>
                              <p:par>
                                <p:cTn id="36" presetID="10" presetClass="entr" presetSubtype="0" fill="hold" grpId="0" nodeType="afterEffect">
                                  <p:stCondLst>
                                    <p:cond delay="0"/>
                                  </p:stCondLst>
                                  <p:childTnLst>
                                    <p:set>
                                      <p:cBhvr>
                                        <p:cTn id="37" dur="1" fill="hold">
                                          <p:stCondLst>
                                            <p:cond delay="0"/>
                                          </p:stCondLst>
                                        </p:cTn>
                                        <p:tgtEl>
                                          <p:spTgt spid="14355"/>
                                        </p:tgtEl>
                                        <p:attrNameLst>
                                          <p:attrName>style.visibility</p:attrName>
                                        </p:attrNameLst>
                                      </p:cBhvr>
                                      <p:to>
                                        <p:strVal val="visible"/>
                                      </p:to>
                                    </p:set>
                                    <p:anim calcmode="lin" valueType="num">
                                      <p:cBhvr>
                                        <p:cTn id="38" dur="500" fill="hold"/>
                                        <p:tgtEl>
                                          <p:spTgt spid="14355"/>
                                        </p:tgtEl>
                                        <p:attrNameLst>
                                          <p:attrName>ppt_w</p:attrName>
                                        </p:attrNameLst>
                                      </p:cBhvr>
                                      <p:tavLst>
                                        <p:tav tm="0">
                                          <p:val>
                                            <p:fltVal val="0"/>
                                          </p:val>
                                        </p:tav>
                                        <p:tav tm="100000">
                                          <p:val>
                                            <p:strVal val="#ppt_w"/>
                                          </p:val>
                                        </p:tav>
                                      </p:tavLst>
                                    </p:anim>
                                    <p:anim calcmode="lin" valueType="num">
                                      <p:cBhvr>
                                        <p:cTn id="39" dur="500" fill="hold"/>
                                        <p:tgtEl>
                                          <p:spTgt spid="14355"/>
                                        </p:tgtEl>
                                        <p:attrNameLst>
                                          <p:attrName>ppt_h</p:attrName>
                                        </p:attrNameLst>
                                      </p:cBhvr>
                                      <p:tavLst>
                                        <p:tav tm="0">
                                          <p:val>
                                            <p:fltVal val="0"/>
                                          </p:val>
                                        </p:tav>
                                        <p:tav tm="100000">
                                          <p:val>
                                            <p:strVal val="#ppt_h"/>
                                          </p:val>
                                        </p:tav>
                                      </p:tavLst>
                                    </p:anim>
                                    <p:animEffect transition="in" filter="fade">
                                      <p:cBhvr>
                                        <p:cTn id="40" dur="500"/>
                                        <p:tgtEl>
                                          <p:spTgt spid="143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350"/>
                                        </p:tgtEl>
                                        <p:attrNameLst>
                                          <p:attrName>style.visibility</p:attrName>
                                        </p:attrNameLst>
                                      </p:cBhvr>
                                      <p:to>
                                        <p:strVal val="visible"/>
                                      </p:to>
                                    </p:set>
                                    <p:anim calcmode="lin" valueType="num">
                                      <p:cBhvr>
                                        <p:cTn id="43" dur="500" fill="hold"/>
                                        <p:tgtEl>
                                          <p:spTgt spid="14350"/>
                                        </p:tgtEl>
                                        <p:attrNameLst>
                                          <p:attrName>ppt_w</p:attrName>
                                        </p:attrNameLst>
                                      </p:cBhvr>
                                      <p:tavLst>
                                        <p:tav tm="0">
                                          <p:val>
                                            <p:fltVal val="0"/>
                                          </p:val>
                                        </p:tav>
                                        <p:tav tm="100000">
                                          <p:val>
                                            <p:strVal val="#ppt_w"/>
                                          </p:val>
                                        </p:tav>
                                      </p:tavLst>
                                    </p:anim>
                                    <p:anim calcmode="lin" valueType="num">
                                      <p:cBhvr>
                                        <p:cTn id="44" dur="500" fill="hold"/>
                                        <p:tgtEl>
                                          <p:spTgt spid="14350"/>
                                        </p:tgtEl>
                                        <p:attrNameLst>
                                          <p:attrName>ppt_h</p:attrName>
                                        </p:attrNameLst>
                                      </p:cBhvr>
                                      <p:tavLst>
                                        <p:tav tm="0">
                                          <p:val>
                                            <p:fltVal val="0"/>
                                          </p:val>
                                        </p:tav>
                                        <p:tav tm="100000">
                                          <p:val>
                                            <p:strVal val="#ppt_h"/>
                                          </p:val>
                                        </p:tav>
                                      </p:tavLst>
                                    </p:anim>
                                    <p:animEffect transition="in" filter="fade">
                                      <p:cBhvr>
                                        <p:cTn id="45" dur="500"/>
                                        <p:tgtEl>
                                          <p:spTgt spid="14350"/>
                                        </p:tgtEl>
                                      </p:cBhvr>
                                    </p:animEffect>
                                  </p:childTnLst>
                                </p:cTn>
                              </p:par>
                            </p:childTnLst>
                          </p:cTn>
                        </p:par>
                        <p:par>
                          <p:cTn id="46" fill="hold">
                            <p:stCondLst>
                              <p:cond delay="3980"/>
                            </p:stCondLst>
                            <p:childTnLst>
                              <p:par>
                                <p:cTn id="47" presetID="21" presetClass="entr" presetSubtype="1" fill="hold" grpId="0" nodeType="afterEffect">
                                  <p:stCondLst>
                                    <p:cond delay="0"/>
                                  </p:stCondLst>
                                  <p:childTnLst>
                                    <p:set>
                                      <p:cBhvr>
                                        <p:cTn id="48" dur="1" fill="hold">
                                          <p:stCondLst>
                                            <p:cond delay="0"/>
                                          </p:stCondLst>
                                        </p:cTn>
                                        <p:tgtEl>
                                          <p:spTgt spid="14346"/>
                                        </p:tgtEl>
                                        <p:attrNameLst>
                                          <p:attrName>style.visibility</p:attrName>
                                        </p:attrNameLst>
                                      </p:cBhvr>
                                      <p:to>
                                        <p:strVal val="visible"/>
                                      </p:to>
                                    </p:set>
                                    <p:animEffect transition="in" filter="wheel(1)">
                                      <p:cBhvr>
                                        <p:cTn id="49" dur="1000"/>
                                        <p:tgtEl>
                                          <p:spTgt spid="1434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4345"/>
                                        </p:tgtEl>
                                        <p:attrNameLst>
                                          <p:attrName>style.visibility</p:attrName>
                                        </p:attrNameLst>
                                      </p:cBhvr>
                                      <p:to>
                                        <p:strVal val="visible"/>
                                      </p:to>
                                    </p:set>
                                    <p:animEffect transition="in" filter="wheel(1)">
                                      <p:cBhvr>
                                        <p:cTn id="52" dur="1000"/>
                                        <p:tgtEl>
                                          <p:spTgt spid="14345"/>
                                        </p:tgtEl>
                                      </p:cBhvr>
                                    </p:animEffect>
                                  </p:childTnLst>
                                </p:cTn>
                              </p:par>
                            </p:childTnLst>
                          </p:cTn>
                        </p:par>
                        <p:par>
                          <p:cTn id="53" fill="hold">
                            <p:stCondLst>
                              <p:cond delay="4980"/>
                            </p:stCondLst>
                            <p:childTnLst>
                              <p:par>
                                <p:cTn id="54" presetID="31" presetClass="entr" presetSubtype="0" fill="hold" grpId="0" nodeType="afterEffect">
                                  <p:stCondLst>
                                    <p:cond delay="0"/>
                                  </p:stCondLst>
                                  <p:childTnLst>
                                    <p:set>
                                      <p:cBhvr>
                                        <p:cTn id="55" dur="1" fill="hold">
                                          <p:stCondLst>
                                            <p:cond delay="0"/>
                                          </p:stCondLst>
                                        </p:cTn>
                                        <p:tgtEl>
                                          <p:spTgt spid="14352"/>
                                        </p:tgtEl>
                                        <p:attrNameLst>
                                          <p:attrName>style.visibility</p:attrName>
                                        </p:attrNameLst>
                                      </p:cBhvr>
                                      <p:to>
                                        <p:strVal val="visible"/>
                                      </p:to>
                                    </p:set>
                                    <p:anim calcmode="lin" valueType="num">
                                      <p:cBhvr>
                                        <p:cTn id="56" dur="1000" fill="hold"/>
                                        <p:tgtEl>
                                          <p:spTgt spid="14352"/>
                                        </p:tgtEl>
                                        <p:attrNameLst>
                                          <p:attrName>ppt_w</p:attrName>
                                        </p:attrNameLst>
                                      </p:cBhvr>
                                      <p:tavLst>
                                        <p:tav tm="0">
                                          <p:val>
                                            <p:fltVal val="0"/>
                                          </p:val>
                                        </p:tav>
                                        <p:tav tm="100000">
                                          <p:val>
                                            <p:strVal val="#ppt_w"/>
                                          </p:val>
                                        </p:tav>
                                      </p:tavLst>
                                    </p:anim>
                                    <p:anim calcmode="lin" valueType="num">
                                      <p:cBhvr>
                                        <p:cTn id="57" dur="1000" fill="hold"/>
                                        <p:tgtEl>
                                          <p:spTgt spid="14352"/>
                                        </p:tgtEl>
                                        <p:attrNameLst>
                                          <p:attrName>ppt_h</p:attrName>
                                        </p:attrNameLst>
                                      </p:cBhvr>
                                      <p:tavLst>
                                        <p:tav tm="0">
                                          <p:val>
                                            <p:fltVal val="0"/>
                                          </p:val>
                                        </p:tav>
                                        <p:tav tm="100000">
                                          <p:val>
                                            <p:strVal val="#ppt_h"/>
                                          </p:val>
                                        </p:tav>
                                      </p:tavLst>
                                    </p:anim>
                                    <p:anim calcmode="lin" valueType="num">
                                      <p:cBhvr>
                                        <p:cTn id="58" dur="1000" fill="hold"/>
                                        <p:tgtEl>
                                          <p:spTgt spid="14352"/>
                                        </p:tgtEl>
                                        <p:attrNameLst>
                                          <p:attrName>style.rotation</p:attrName>
                                        </p:attrNameLst>
                                      </p:cBhvr>
                                      <p:tavLst>
                                        <p:tav tm="0">
                                          <p:val>
                                            <p:fltVal val="90"/>
                                          </p:val>
                                        </p:tav>
                                        <p:tav tm="100000">
                                          <p:val>
                                            <p:fltVal val="0"/>
                                          </p:val>
                                        </p:tav>
                                      </p:tavLst>
                                    </p:anim>
                                    <p:animEffect transition="in" filter="fade">
                                      <p:cBhvr>
                                        <p:cTn id="59" dur="1000"/>
                                        <p:tgtEl>
                                          <p:spTgt spid="14352"/>
                                        </p:tgtEl>
                                      </p:cBhvr>
                                    </p:animEffect>
                                  </p:childTnLst>
                                </p:cTn>
                              </p:par>
                            </p:childTnLst>
                          </p:cTn>
                        </p:par>
                        <p:par>
                          <p:cTn id="60" fill="hold">
                            <p:stCondLst>
                              <p:cond delay="5980"/>
                            </p:stCondLst>
                            <p:childTnLst>
                              <p:par>
                                <p:cTn id="61" presetID="22" presetClass="entr" presetSubtype="1" fill="hold" nodeType="afterEffect">
                                  <p:stCondLst>
                                    <p:cond delay="0"/>
                                  </p:stCondLst>
                                  <p:childTnLst>
                                    <p:set>
                                      <p:cBhvr>
                                        <p:cTn id="62" dur="1" fill="hold">
                                          <p:stCondLst>
                                            <p:cond delay="0"/>
                                          </p:stCondLst>
                                        </p:cTn>
                                        <p:tgtEl>
                                          <p:spTgt spid="14341"/>
                                        </p:tgtEl>
                                        <p:attrNameLst>
                                          <p:attrName>style.visibility</p:attrName>
                                        </p:attrNameLst>
                                      </p:cBhvr>
                                      <p:to>
                                        <p:strVal val="visible"/>
                                      </p:to>
                                    </p:set>
                                    <p:animEffect transition="in" filter="wipe(up)">
                                      <p:cBhvr>
                                        <p:cTn id="63" dur="500"/>
                                        <p:tgtEl>
                                          <p:spTgt spid="14341"/>
                                        </p:tgtEl>
                                      </p:cBhvr>
                                    </p:animEffect>
                                  </p:childTnLst>
                                </p:cTn>
                              </p:par>
                            </p:childTnLst>
                          </p:cTn>
                        </p:par>
                        <p:par>
                          <p:cTn id="64" fill="hold">
                            <p:stCondLst>
                              <p:cond delay="6480"/>
                            </p:stCondLst>
                            <p:childTnLst>
                              <p:par>
                                <p:cTn id="65" presetID="10" presetClass="entr" presetSubtype="0" fill="hold" grpId="0" nodeType="afterEffect">
                                  <p:stCondLst>
                                    <p:cond delay="0"/>
                                  </p:stCondLst>
                                  <p:childTnLst>
                                    <p:set>
                                      <p:cBhvr>
                                        <p:cTn id="66" dur="1" fill="hold">
                                          <p:stCondLst>
                                            <p:cond delay="0"/>
                                          </p:stCondLst>
                                        </p:cTn>
                                        <p:tgtEl>
                                          <p:spTgt spid="14356"/>
                                        </p:tgtEl>
                                        <p:attrNameLst>
                                          <p:attrName>style.visibility</p:attrName>
                                        </p:attrNameLst>
                                      </p:cBhvr>
                                      <p:to>
                                        <p:strVal val="visible"/>
                                      </p:to>
                                    </p:set>
                                    <p:anim calcmode="lin" valueType="num">
                                      <p:cBhvr>
                                        <p:cTn id="67" dur="500" fill="hold"/>
                                        <p:tgtEl>
                                          <p:spTgt spid="14356"/>
                                        </p:tgtEl>
                                        <p:attrNameLst>
                                          <p:attrName>ppt_w</p:attrName>
                                        </p:attrNameLst>
                                      </p:cBhvr>
                                      <p:tavLst>
                                        <p:tav tm="0">
                                          <p:val>
                                            <p:fltVal val="0"/>
                                          </p:val>
                                        </p:tav>
                                        <p:tav tm="100000">
                                          <p:val>
                                            <p:strVal val="#ppt_w"/>
                                          </p:val>
                                        </p:tav>
                                      </p:tavLst>
                                    </p:anim>
                                    <p:anim calcmode="lin" valueType="num">
                                      <p:cBhvr>
                                        <p:cTn id="68" dur="500" fill="hold"/>
                                        <p:tgtEl>
                                          <p:spTgt spid="14356"/>
                                        </p:tgtEl>
                                        <p:attrNameLst>
                                          <p:attrName>ppt_h</p:attrName>
                                        </p:attrNameLst>
                                      </p:cBhvr>
                                      <p:tavLst>
                                        <p:tav tm="0">
                                          <p:val>
                                            <p:fltVal val="0"/>
                                          </p:val>
                                        </p:tav>
                                        <p:tav tm="100000">
                                          <p:val>
                                            <p:strVal val="#ppt_h"/>
                                          </p:val>
                                        </p:tav>
                                      </p:tavLst>
                                    </p:anim>
                                    <p:animEffect transition="in" filter="fade">
                                      <p:cBhvr>
                                        <p:cTn id="69" dur="500"/>
                                        <p:tgtEl>
                                          <p:spTgt spid="1435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4349"/>
                                        </p:tgtEl>
                                        <p:attrNameLst>
                                          <p:attrName>style.visibility</p:attrName>
                                        </p:attrNameLst>
                                      </p:cBhvr>
                                      <p:to>
                                        <p:strVal val="visible"/>
                                      </p:to>
                                    </p:set>
                                    <p:anim calcmode="lin" valueType="num">
                                      <p:cBhvr>
                                        <p:cTn id="72" dur="500" fill="hold"/>
                                        <p:tgtEl>
                                          <p:spTgt spid="14349"/>
                                        </p:tgtEl>
                                        <p:attrNameLst>
                                          <p:attrName>ppt_w</p:attrName>
                                        </p:attrNameLst>
                                      </p:cBhvr>
                                      <p:tavLst>
                                        <p:tav tm="0">
                                          <p:val>
                                            <p:fltVal val="0"/>
                                          </p:val>
                                        </p:tav>
                                        <p:tav tm="100000">
                                          <p:val>
                                            <p:strVal val="#ppt_w"/>
                                          </p:val>
                                        </p:tav>
                                      </p:tavLst>
                                    </p:anim>
                                    <p:anim calcmode="lin" valueType="num">
                                      <p:cBhvr>
                                        <p:cTn id="73" dur="500" fill="hold"/>
                                        <p:tgtEl>
                                          <p:spTgt spid="14349"/>
                                        </p:tgtEl>
                                        <p:attrNameLst>
                                          <p:attrName>ppt_h</p:attrName>
                                        </p:attrNameLst>
                                      </p:cBhvr>
                                      <p:tavLst>
                                        <p:tav tm="0">
                                          <p:val>
                                            <p:fltVal val="0"/>
                                          </p:val>
                                        </p:tav>
                                        <p:tav tm="100000">
                                          <p:val>
                                            <p:strVal val="#ppt_h"/>
                                          </p:val>
                                        </p:tav>
                                      </p:tavLst>
                                    </p:anim>
                                    <p:animEffect transition="in" filter="fade">
                                      <p:cBhvr>
                                        <p:cTn id="74" dur="500"/>
                                        <p:tgtEl>
                                          <p:spTgt spid="14349"/>
                                        </p:tgtEl>
                                      </p:cBhvr>
                                    </p:animEffect>
                                  </p:childTnLst>
                                </p:cTn>
                              </p:par>
                            </p:childTnLst>
                          </p:cTn>
                        </p:par>
                        <p:par>
                          <p:cTn id="75" fill="hold">
                            <p:stCondLst>
                              <p:cond delay="6980"/>
                            </p:stCondLst>
                            <p:childTnLst>
                              <p:par>
                                <p:cTn id="76" presetID="21" presetClass="entr" presetSubtype="1" fill="hold" grpId="0" nodeType="afterEffect">
                                  <p:stCondLst>
                                    <p:cond delay="0"/>
                                  </p:stCondLst>
                                  <p:childTnLst>
                                    <p:set>
                                      <p:cBhvr>
                                        <p:cTn id="77" dur="1" fill="hold">
                                          <p:stCondLst>
                                            <p:cond delay="0"/>
                                          </p:stCondLst>
                                        </p:cTn>
                                        <p:tgtEl>
                                          <p:spTgt spid="14348"/>
                                        </p:tgtEl>
                                        <p:attrNameLst>
                                          <p:attrName>style.visibility</p:attrName>
                                        </p:attrNameLst>
                                      </p:cBhvr>
                                      <p:to>
                                        <p:strVal val="visible"/>
                                      </p:to>
                                    </p:set>
                                    <p:animEffect transition="in" filter="wheel(1)">
                                      <p:cBhvr>
                                        <p:cTn id="78" dur="1000"/>
                                        <p:tgtEl>
                                          <p:spTgt spid="14348"/>
                                        </p:tgtEl>
                                      </p:cBhvr>
                                    </p:animEffect>
                                  </p:childTnLst>
                                </p:cTn>
                              </p:par>
                              <p:par>
                                <p:cTn id="79" presetID="21" presetClass="entr" presetSubtype="1" fill="hold" grpId="0" nodeType="withEffect">
                                  <p:stCondLst>
                                    <p:cond delay="0"/>
                                  </p:stCondLst>
                                  <p:childTnLst>
                                    <p:set>
                                      <p:cBhvr>
                                        <p:cTn id="80" dur="1" fill="hold">
                                          <p:stCondLst>
                                            <p:cond delay="0"/>
                                          </p:stCondLst>
                                        </p:cTn>
                                        <p:tgtEl>
                                          <p:spTgt spid="14347"/>
                                        </p:tgtEl>
                                        <p:attrNameLst>
                                          <p:attrName>style.visibility</p:attrName>
                                        </p:attrNameLst>
                                      </p:cBhvr>
                                      <p:to>
                                        <p:strVal val="visible"/>
                                      </p:to>
                                    </p:set>
                                    <p:animEffect transition="in" filter="wheel(1)">
                                      <p:cBhvr>
                                        <p:cTn id="81" dur="1000"/>
                                        <p:tgtEl>
                                          <p:spTgt spid="14347"/>
                                        </p:tgtEl>
                                      </p:cBhvr>
                                    </p:animEffect>
                                  </p:childTnLst>
                                </p:cTn>
                              </p:par>
                            </p:childTnLst>
                          </p:cTn>
                        </p:par>
                        <p:par>
                          <p:cTn id="82" fill="hold">
                            <p:stCondLst>
                              <p:cond delay="7980"/>
                            </p:stCondLst>
                            <p:childTnLst>
                              <p:par>
                                <p:cTn id="83" presetID="31" presetClass="entr" presetSubtype="0" fill="hold" grpId="0" nodeType="afterEffect">
                                  <p:stCondLst>
                                    <p:cond delay="0"/>
                                  </p:stCondLst>
                                  <p:childTnLst>
                                    <p:set>
                                      <p:cBhvr>
                                        <p:cTn id="84" dur="1" fill="hold">
                                          <p:stCondLst>
                                            <p:cond delay="0"/>
                                          </p:stCondLst>
                                        </p:cTn>
                                        <p:tgtEl>
                                          <p:spTgt spid="14354"/>
                                        </p:tgtEl>
                                        <p:attrNameLst>
                                          <p:attrName>style.visibility</p:attrName>
                                        </p:attrNameLst>
                                      </p:cBhvr>
                                      <p:to>
                                        <p:strVal val="visible"/>
                                      </p:to>
                                    </p:set>
                                    <p:anim calcmode="lin" valueType="num">
                                      <p:cBhvr>
                                        <p:cTn id="85" dur="1000" fill="hold"/>
                                        <p:tgtEl>
                                          <p:spTgt spid="14354"/>
                                        </p:tgtEl>
                                        <p:attrNameLst>
                                          <p:attrName>ppt_w</p:attrName>
                                        </p:attrNameLst>
                                      </p:cBhvr>
                                      <p:tavLst>
                                        <p:tav tm="0">
                                          <p:val>
                                            <p:fltVal val="0"/>
                                          </p:val>
                                        </p:tav>
                                        <p:tav tm="100000">
                                          <p:val>
                                            <p:strVal val="#ppt_w"/>
                                          </p:val>
                                        </p:tav>
                                      </p:tavLst>
                                    </p:anim>
                                    <p:anim calcmode="lin" valueType="num">
                                      <p:cBhvr>
                                        <p:cTn id="86" dur="1000" fill="hold"/>
                                        <p:tgtEl>
                                          <p:spTgt spid="14354"/>
                                        </p:tgtEl>
                                        <p:attrNameLst>
                                          <p:attrName>ppt_h</p:attrName>
                                        </p:attrNameLst>
                                      </p:cBhvr>
                                      <p:tavLst>
                                        <p:tav tm="0">
                                          <p:val>
                                            <p:fltVal val="0"/>
                                          </p:val>
                                        </p:tav>
                                        <p:tav tm="100000">
                                          <p:val>
                                            <p:strVal val="#ppt_h"/>
                                          </p:val>
                                        </p:tav>
                                      </p:tavLst>
                                    </p:anim>
                                    <p:anim calcmode="lin" valueType="num">
                                      <p:cBhvr>
                                        <p:cTn id="87" dur="1000" fill="hold"/>
                                        <p:tgtEl>
                                          <p:spTgt spid="14354"/>
                                        </p:tgtEl>
                                        <p:attrNameLst>
                                          <p:attrName>style.rotation</p:attrName>
                                        </p:attrNameLst>
                                      </p:cBhvr>
                                      <p:tavLst>
                                        <p:tav tm="0">
                                          <p:val>
                                            <p:fltVal val="90"/>
                                          </p:val>
                                        </p:tav>
                                        <p:tav tm="100000">
                                          <p:val>
                                            <p:fltVal val="0"/>
                                          </p:val>
                                        </p:tav>
                                      </p:tavLst>
                                    </p:anim>
                                    <p:animEffect transition="in" filter="fade">
                                      <p:cBhvr>
                                        <p:cTn id="88" dur="1000"/>
                                        <p:tgtEl>
                                          <p:spTgt spid="14354"/>
                                        </p:tgtEl>
                                      </p:cBhvr>
                                    </p:animEffect>
                                  </p:childTnLst>
                                </p:cTn>
                              </p:par>
                            </p:childTnLst>
                          </p:cTn>
                        </p:par>
                        <p:par>
                          <p:cTn id="89" fill="hold">
                            <p:stCondLst>
                              <p:cond delay="8980"/>
                            </p:stCondLst>
                            <p:childTnLst>
                              <p:par>
                                <p:cTn id="90" presetID="22" presetClass="entr" presetSubtype="1" fill="hold" nodeType="afterEffect">
                                  <p:stCondLst>
                                    <p:cond delay="0"/>
                                  </p:stCondLst>
                                  <p:childTnLst>
                                    <p:set>
                                      <p:cBhvr>
                                        <p:cTn id="91" dur="1" fill="hold">
                                          <p:stCondLst>
                                            <p:cond delay="0"/>
                                          </p:stCondLst>
                                        </p:cTn>
                                        <p:tgtEl>
                                          <p:spTgt spid="14342"/>
                                        </p:tgtEl>
                                        <p:attrNameLst>
                                          <p:attrName>style.visibility</p:attrName>
                                        </p:attrNameLst>
                                      </p:cBhvr>
                                      <p:to>
                                        <p:strVal val="visible"/>
                                      </p:to>
                                    </p:set>
                                    <p:animEffect transition="in" filter="wipe(up)">
                                      <p:cBhvr>
                                        <p:cTn id="92" dur="500"/>
                                        <p:tgtEl>
                                          <p:spTgt spid="14342"/>
                                        </p:tgtEl>
                                      </p:cBhvr>
                                    </p:animEffect>
                                  </p:childTnLst>
                                </p:cTn>
                              </p:par>
                            </p:childTnLst>
                          </p:cTn>
                        </p:par>
                        <p:par>
                          <p:cTn id="93" fill="hold">
                            <p:stCondLst>
                              <p:cond delay="9480"/>
                            </p:stCondLst>
                            <p:childTnLst>
                              <p:par>
                                <p:cTn id="94" presetID="10" presetClass="entr" presetSubtype="0" fill="hold" grpId="0" nodeType="afterEffect">
                                  <p:stCondLst>
                                    <p:cond delay="0"/>
                                  </p:stCondLst>
                                  <p:childTnLst>
                                    <p:set>
                                      <p:cBhvr>
                                        <p:cTn id="95" dur="1" fill="hold">
                                          <p:stCondLst>
                                            <p:cond delay="0"/>
                                          </p:stCondLst>
                                        </p:cTn>
                                        <p:tgtEl>
                                          <p:spTgt spid="14357"/>
                                        </p:tgtEl>
                                        <p:attrNameLst>
                                          <p:attrName>style.visibility</p:attrName>
                                        </p:attrNameLst>
                                      </p:cBhvr>
                                      <p:to>
                                        <p:strVal val="visible"/>
                                      </p:to>
                                    </p:set>
                                    <p:anim calcmode="lin" valueType="num">
                                      <p:cBhvr>
                                        <p:cTn id="96" dur="500" fill="hold"/>
                                        <p:tgtEl>
                                          <p:spTgt spid="14357"/>
                                        </p:tgtEl>
                                        <p:attrNameLst>
                                          <p:attrName>ppt_w</p:attrName>
                                        </p:attrNameLst>
                                      </p:cBhvr>
                                      <p:tavLst>
                                        <p:tav tm="0">
                                          <p:val>
                                            <p:fltVal val="0"/>
                                          </p:val>
                                        </p:tav>
                                        <p:tav tm="100000">
                                          <p:val>
                                            <p:strVal val="#ppt_w"/>
                                          </p:val>
                                        </p:tav>
                                      </p:tavLst>
                                    </p:anim>
                                    <p:anim calcmode="lin" valueType="num">
                                      <p:cBhvr>
                                        <p:cTn id="97" dur="500" fill="hold"/>
                                        <p:tgtEl>
                                          <p:spTgt spid="14357"/>
                                        </p:tgtEl>
                                        <p:attrNameLst>
                                          <p:attrName>ppt_h</p:attrName>
                                        </p:attrNameLst>
                                      </p:cBhvr>
                                      <p:tavLst>
                                        <p:tav tm="0">
                                          <p:val>
                                            <p:fltVal val="0"/>
                                          </p:val>
                                        </p:tav>
                                        <p:tav tm="100000">
                                          <p:val>
                                            <p:strVal val="#ppt_h"/>
                                          </p:val>
                                        </p:tav>
                                      </p:tavLst>
                                    </p:anim>
                                    <p:animEffect transition="in" filter="fade">
                                      <p:cBhvr>
                                        <p:cTn id="98" dur="500"/>
                                        <p:tgtEl>
                                          <p:spTgt spid="1435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4351"/>
                                        </p:tgtEl>
                                        <p:attrNameLst>
                                          <p:attrName>style.visibility</p:attrName>
                                        </p:attrNameLst>
                                      </p:cBhvr>
                                      <p:to>
                                        <p:strVal val="visible"/>
                                      </p:to>
                                    </p:set>
                                    <p:anim calcmode="lin" valueType="num">
                                      <p:cBhvr>
                                        <p:cTn id="101" dur="500" fill="hold"/>
                                        <p:tgtEl>
                                          <p:spTgt spid="14351"/>
                                        </p:tgtEl>
                                        <p:attrNameLst>
                                          <p:attrName>ppt_w</p:attrName>
                                        </p:attrNameLst>
                                      </p:cBhvr>
                                      <p:tavLst>
                                        <p:tav tm="0">
                                          <p:val>
                                            <p:fltVal val="0"/>
                                          </p:val>
                                        </p:tav>
                                        <p:tav tm="100000">
                                          <p:val>
                                            <p:strVal val="#ppt_w"/>
                                          </p:val>
                                        </p:tav>
                                      </p:tavLst>
                                    </p:anim>
                                    <p:anim calcmode="lin" valueType="num">
                                      <p:cBhvr>
                                        <p:cTn id="102" dur="500" fill="hold"/>
                                        <p:tgtEl>
                                          <p:spTgt spid="14351"/>
                                        </p:tgtEl>
                                        <p:attrNameLst>
                                          <p:attrName>ppt_h</p:attrName>
                                        </p:attrNameLst>
                                      </p:cBhvr>
                                      <p:tavLst>
                                        <p:tav tm="0">
                                          <p:val>
                                            <p:fltVal val="0"/>
                                          </p:val>
                                        </p:tav>
                                        <p:tav tm="100000">
                                          <p:val>
                                            <p:strVal val="#ppt_h"/>
                                          </p:val>
                                        </p:tav>
                                      </p:tavLst>
                                    </p:anim>
                                    <p:animEffect transition="in" filter="fade">
                                      <p:cBhvr>
                                        <p:cTn id="103" dur="5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3" grpId="0" animBg="1" autoUpdateAnimBg="0"/>
      <p:bldP spid="14344" grpId="0" animBg="1" autoUpdateAnimBg="0"/>
      <p:bldP spid="14345" grpId="0" animBg="1" autoUpdateAnimBg="0"/>
      <p:bldP spid="14346" grpId="0" animBg="1" autoUpdateAnimBg="0"/>
      <p:bldP spid="14347" grpId="0" animBg="1" autoUpdateAnimBg="0"/>
      <p:bldP spid="14348" grpId="0" animBg="1" autoUpdateAnimBg="0"/>
      <p:bldP spid="14349" grpId="0" animBg="1" autoUpdateAnimBg="0"/>
      <p:bldP spid="14350" grpId="0" animBg="1" autoUpdateAnimBg="0"/>
      <p:bldP spid="14351" grpId="0" animBg="1" autoUpdateAnimBg="0"/>
      <p:bldP spid="14352" grpId="0" autoUpdateAnimBg="0"/>
      <p:bldP spid="14353" grpId="0" autoUpdateAnimBg="0"/>
      <p:bldP spid="14354" grpId="0" autoUpdateAnimBg="0"/>
      <p:bldP spid="14355" grpId="0" autoUpdateAnimBg="0"/>
      <p:bldP spid="14356" grpId="0" autoUpdateAnimBg="0"/>
      <p:bldP spid="1435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7651"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52" name="Freeform 6"/>
          <p:cNvSpPr/>
          <p:nvPr/>
        </p:nvSpPr>
        <p:spPr bwMode="auto">
          <a:xfrm>
            <a:off x="1065075" y="4071042"/>
            <a:ext cx="1663484" cy="1896762"/>
          </a:xfrm>
          <a:custGeom>
            <a:avLst/>
            <a:gdLst>
              <a:gd name="T0" fmla="*/ 1375 w 2201"/>
              <a:gd name="T1" fmla="*/ 342 h 2508"/>
              <a:gd name="T2" fmla="*/ 2201 w 2201"/>
              <a:gd name="T3" fmla="*/ 1408 h 2508"/>
              <a:gd name="T4" fmla="*/ 1100 w 2201"/>
              <a:gd name="T5" fmla="*/ 2508 h 2508"/>
              <a:gd name="T6" fmla="*/ 0 w 2201"/>
              <a:gd name="T7" fmla="*/ 1408 h 2508"/>
              <a:gd name="T8" fmla="*/ 826 w 2201"/>
              <a:gd name="T9" fmla="*/ 342 h 2508"/>
              <a:gd name="T10" fmla="*/ 954 w 2201"/>
              <a:gd name="T11" fmla="*/ 183 h 2508"/>
              <a:gd name="T12" fmla="*/ 1100 w 2201"/>
              <a:gd name="T13" fmla="*/ 0 h 2508"/>
              <a:gd name="T14" fmla="*/ 1247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8" y="2508"/>
                  <a:pt x="1100" y="2508"/>
                </a:cubicBezTo>
                <a:cubicBezTo>
                  <a:pt x="493" y="2508"/>
                  <a:pt x="0" y="2015"/>
                  <a:pt x="0" y="1408"/>
                </a:cubicBezTo>
                <a:cubicBezTo>
                  <a:pt x="0" y="895"/>
                  <a:pt x="351" y="464"/>
                  <a:pt x="826" y="342"/>
                </a:cubicBezTo>
                <a:lnTo>
                  <a:pt x="954" y="183"/>
                </a:lnTo>
                <a:lnTo>
                  <a:pt x="1100" y="0"/>
                </a:lnTo>
                <a:lnTo>
                  <a:pt x="1247" y="183"/>
                </a:lnTo>
                <a:lnTo>
                  <a:pt x="1375" y="34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53" name="Freeform 8"/>
          <p:cNvSpPr/>
          <p:nvPr/>
        </p:nvSpPr>
        <p:spPr bwMode="auto">
          <a:xfrm>
            <a:off x="3130143" y="1709218"/>
            <a:ext cx="1665071" cy="1896762"/>
          </a:xfrm>
          <a:custGeom>
            <a:avLst/>
            <a:gdLst>
              <a:gd name="T0" fmla="*/ 1374 w 2201"/>
              <a:gd name="T1" fmla="*/ 2167 h 2508"/>
              <a:gd name="T2" fmla="*/ 2201 w 2201"/>
              <a:gd name="T3" fmla="*/ 1100 h 2508"/>
              <a:gd name="T4" fmla="*/ 1100 w 2201"/>
              <a:gd name="T5" fmla="*/ 0 h 2508"/>
              <a:gd name="T6" fmla="*/ 0 w 2201"/>
              <a:gd name="T7" fmla="*/ 1100 h 2508"/>
              <a:gd name="T8" fmla="*/ 826 w 2201"/>
              <a:gd name="T9" fmla="*/ 2167 h 2508"/>
              <a:gd name="T10" fmla="*/ 954 w 2201"/>
              <a:gd name="T11" fmla="*/ 2325 h 2508"/>
              <a:gd name="T12" fmla="*/ 1100 w 2201"/>
              <a:gd name="T13" fmla="*/ 2508 h 2508"/>
              <a:gd name="T14" fmla="*/ 1247 w 2201"/>
              <a:gd name="T15" fmla="*/ 2325 h 2508"/>
              <a:gd name="T16" fmla="*/ 1374 w 2201"/>
              <a:gd name="T17" fmla="*/ 216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4" y="2167"/>
                </a:moveTo>
                <a:cubicBezTo>
                  <a:pt x="1849" y="2045"/>
                  <a:pt x="2201" y="1614"/>
                  <a:pt x="2201" y="1100"/>
                </a:cubicBezTo>
                <a:cubicBezTo>
                  <a:pt x="2201" y="493"/>
                  <a:pt x="1708" y="0"/>
                  <a:pt x="1100" y="0"/>
                </a:cubicBezTo>
                <a:cubicBezTo>
                  <a:pt x="493" y="0"/>
                  <a:pt x="0" y="493"/>
                  <a:pt x="0" y="1100"/>
                </a:cubicBezTo>
                <a:cubicBezTo>
                  <a:pt x="0" y="1614"/>
                  <a:pt x="351" y="2045"/>
                  <a:pt x="826" y="2167"/>
                </a:cubicBezTo>
                <a:lnTo>
                  <a:pt x="954" y="2325"/>
                </a:lnTo>
                <a:lnTo>
                  <a:pt x="1100" y="2508"/>
                </a:lnTo>
                <a:lnTo>
                  <a:pt x="1247" y="2325"/>
                </a:lnTo>
                <a:lnTo>
                  <a:pt x="1374" y="2167"/>
                </a:lnTo>
                <a:close/>
              </a:path>
            </a:pathLst>
          </a:custGeom>
          <a:solidFill>
            <a:schemeClr val="accent2"/>
          </a:solidFill>
          <a:ln w="10" cap="flat" cmpd="sng">
            <a:solidFill>
              <a:schemeClr val="bg2"/>
            </a:solidFill>
            <a:round/>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54" name="Oval 9"/>
          <p:cNvSpPr>
            <a:spLocks noChangeArrowheads="1"/>
          </p:cNvSpPr>
          <p:nvPr/>
        </p:nvSpPr>
        <p:spPr bwMode="auto">
          <a:xfrm>
            <a:off x="3228555" y="1807626"/>
            <a:ext cx="1468246" cy="146661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55" name="Freeform 10"/>
          <p:cNvSpPr/>
          <p:nvPr/>
        </p:nvSpPr>
        <p:spPr bwMode="auto">
          <a:xfrm>
            <a:off x="5195211" y="4071042"/>
            <a:ext cx="1663484" cy="1896762"/>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chemeClr val="accent2"/>
          </a:solidFill>
          <a:ln w="10" cap="flat" cmpd="sng">
            <a:solidFill>
              <a:schemeClr val="bg2"/>
            </a:solidFill>
            <a:round/>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56" name="Oval 11"/>
          <p:cNvSpPr>
            <a:spLocks noChangeArrowheads="1"/>
          </p:cNvSpPr>
          <p:nvPr/>
        </p:nvSpPr>
        <p:spPr bwMode="auto">
          <a:xfrm>
            <a:off x="5293624" y="4402777"/>
            <a:ext cx="1466659" cy="146661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57" name="Freeform 12"/>
          <p:cNvSpPr/>
          <p:nvPr/>
        </p:nvSpPr>
        <p:spPr bwMode="auto">
          <a:xfrm>
            <a:off x="9299953" y="4071042"/>
            <a:ext cx="1665071" cy="1896762"/>
          </a:xfrm>
          <a:custGeom>
            <a:avLst/>
            <a:gdLst>
              <a:gd name="T0" fmla="*/ 1375 w 2201"/>
              <a:gd name="T1" fmla="*/ 342 h 2508"/>
              <a:gd name="T2" fmla="*/ 2201 w 2201"/>
              <a:gd name="T3" fmla="*/ 1408 h 2508"/>
              <a:gd name="T4" fmla="*/ 1101 w 2201"/>
              <a:gd name="T5" fmla="*/ 2508 h 2508"/>
              <a:gd name="T6" fmla="*/ 0 w 2201"/>
              <a:gd name="T7" fmla="*/ 1408 h 2508"/>
              <a:gd name="T8" fmla="*/ 827 w 2201"/>
              <a:gd name="T9" fmla="*/ 342 h 2508"/>
              <a:gd name="T10" fmla="*/ 954 w 2201"/>
              <a:gd name="T11" fmla="*/ 183 h 2508"/>
              <a:gd name="T12" fmla="*/ 1101 w 2201"/>
              <a:gd name="T13" fmla="*/ 0 h 2508"/>
              <a:gd name="T14" fmla="*/ 1248 w 2201"/>
              <a:gd name="T15" fmla="*/ 183 h 2508"/>
              <a:gd name="T16" fmla="*/ 1375 w 2201"/>
              <a:gd name="T17" fmla="*/ 342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342"/>
                </a:moveTo>
                <a:cubicBezTo>
                  <a:pt x="1850" y="464"/>
                  <a:pt x="2201" y="895"/>
                  <a:pt x="2201" y="1408"/>
                </a:cubicBezTo>
                <a:cubicBezTo>
                  <a:pt x="2201" y="2015"/>
                  <a:pt x="1709" y="2508"/>
                  <a:pt x="1101" y="2508"/>
                </a:cubicBezTo>
                <a:cubicBezTo>
                  <a:pt x="493" y="2508"/>
                  <a:pt x="0" y="2015"/>
                  <a:pt x="0" y="1408"/>
                </a:cubicBezTo>
                <a:cubicBezTo>
                  <a:pt x="0" y="895"/>
                  <a:pt x="352" y="464"/>
                  <a:pt x="827" y="342"/>
                </a:cubicBezTo>
                <a:lnTo>
                  <a:pt x="954" y="183"/>
                </a:lnTo>
                <a:lnTo>
                  <a:pt x="1101" y="0"/>
                </a:lnTo>
                <a:lnTo>
                  <a:pt x="1248" y="183"/>
                </a:lnTo>
                <a:lnTo>
                  <a:pt x="1375" y="342"/>
                </a:lnTo>
                <a:close/>
              </a:path>
            </a:pathLst>
          </a:custGeom>
          <a:solidFill>
            <a:schemeClr val="accent2"/>
          </a:solidFill>
          <a:ln w="10" cap="flat" cmpd="sng">
            <a:solidFill>
              <a:schemeClr val="bg2"/>
            </a:solidFill>
            <a:round/>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58" name="Oval 13"/>
          <p:cNvSpPr>
            <a:spLocks noChangeArrowheads="1"/>
          </p:cNvSpPr>
          <p:nvPr/>
        </p:nvSpPr>
        <p:spPr bwMode="auto">
          <a:xfrm>
            <a:off x="9399951" y="4402777"/>
            <a:ext cx="1466659" cy="146661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59" name="Line 14"/>
          <p:cNvSpPr>
            <a:spLocks noChangeShapeType="1"/>
          </p:cNvSpPr>
          <p:nvPr/>
        </p:nvSpPr>
        <p:spPr bwMode="auto">
          <a:xfrm>
            <a:off x="2014277" y="3793274"/>
            <a:ext cx="183967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60" name="Oval 15"/>
          <p:cNvSpPr>
            <a:spLocks noChangeArrowheads="1"/>
          </p:cNvSpPr>
          <p:nvPr/>
        </p:nvSpPr>
        <p:spPr bwMode="auto">
          <a:xfrm>
            <a:off x="1801579" y="3694865"/>
            <a:ext cx="209523" cy="209517"/>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1" name="Oval 16"/>
          <p:cNvSpPr>
            <a:spLocks noChangeArrowheads="1"/>
          </p:cNvSpPr>
          <p:nvPr/>
        </p:nvSpPr>
        <p:spPr bwMode="auto">
          <a:xfrm>
            <a:off x="1847610" y="3740895"/>
            <a:ext cx="117460" cy="1174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2" name="Oval 17"/>
          <p:cNvSpPr>
            <a:spLocks noChangeArrowheads="1"/>
          </p:cNvSpPr>
          <p:nvPr/>
        </p:nvSpPr>
        <p:spPr bwMode="auto">
          <a:xfrm>
            <a:off x="3861886" y="3694865"/>
            <a:ext cx="207935" cy="209517"/>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3" name="Oval 18"/>
          <p:cNvSpPr>
            <a:spLocks noChangeArrowheads="1"/>
          </p:cNvSpPr>
          <p:nvPr/>
        </p:nvSpPr>
        <p:spPr bwMode="auto">
          <a:xfrm>
            <a:off x="3907917" y="3740895"/>
            <a:ext cx="117460" cy="1174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4" name="Line 19"/>
          <p:cNvSpPr>
            <a:spLocks noChangeShapeType="1"/>
          </p:cNvSpPr>
          <p:nvPr/>
        </p:nvSpPr>
        <p:spPr bwMode="auto">
          <a:xfrm>
            <a:off x="4066647" y="3793274"/>
            <a:ext cx="1839674"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65" name="Oval 20"/>
          <p:cNvSpPr>
            <a:spLocks noChangeArrowheads="1"/>
          </p:cNvSpPr>
          <p:nvPr/>
        </p:nvSpPr>
        <p:spPr bwMode="auto">
          <a:xfrm>
            <a:off x="5906320" y="3694865"/>
            <a:ext cx="207935" cy="209517"/>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6" name="Oval 21"/>
          <p:cNvSpPr>
            <a:spLocks noChangeArrowheads="1"/>
          </p:cNvSpPr>
          <p:nvPr/>
        </p:nvSpPr>
        <p:spPr bwMode="auto">
          <a:xfrm>
            <a:off x="5952351" y="3740895"/>
            <a:ext cx="115873" cy="1174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7" name="Line 22"/>
          <p:cNvSpPr>
            <a:spLocks noChangeShapeType="1"/>
          </p:cNvSpPr>
          <p:nvPr/>
        </p:nvSpPr>
        <p:spPr bwMode="auto">
          <a:xfrm>
            <a:off x="6112668" y="3793274"/>
            <a:ext cx="183967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68" name="Oval 23"/>
          <p:cNvSpPr>
            <a:spLocks noChangeArrowheads="1"/>
          </p:cNvSpPr>
          <p:nvPr/>
        </p:nvSpPr>
        <p:spPr bwMode="auto">
          <a:xfrm>
            <a:off x="7952342" y="3694865"/>
            <a:ext cx="207935" cy="209517"/>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69" name="Oval 24"/>
          <p:cNvSpPr>
            <a:spLocks noChangeArrowheads="1"/>
          </p:cNvSpPr>
          <p:nvPr/>
        </p:nvSpPr>
        <p:spPr bwMode="auto">
          <a:xfrm>
            <a:off x="7998373" y="3740895"/>
            <a:ext cx="115872" cy="1174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70" name="Line 25"/>
          <p:cNvSpPr>
            <a:spLocks noChangeShapeType="1"/>
          </p:cNvSpPr>
          <p:nvPr/>
        </p:nvSpPr>
        <p:spPr bwMode="auto">
          <a:xfrm>
            <a:off x="8166626" y="3793274"/>
            <a:ext cx="1839672"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71" name="Oval 26"/>
          <p:cNvSpPr>
            <a:spLocks noChangeArrowheads="1"/>
          </p:cNvSpPr>
          <p:nvPr/>
        </p:nvSpPr>
        <p:spPr bwMode="auto">
          <a:xfrm>
            <a:off x="10006299" y="3694865"/>
            <a:ext cx="207935" cy="209517"/>
          </a:xfrm>
          <a:prstGeom prst="ellipse">
            <a:avLst/>
          </a:prstGeom>
          <a:noFill/>
          <a:ln w="10" cmpd="sng">
            <a:solidFill>
              <a:srgbClr val="808487"/>
            </a:solidFill>
            <a:round/>
          </a:ln>
          <a:extLst>
            <a:ext uri="{909E8E84-426E-40DD-AFC4-6F175D3DCCD1}">
              <a14:hiddenFill xmlns:a14="http://schemas.microsoft.com/office/drawing/2010/main">
                <a:solidFill>
                  <a:srgbClr val="FFFFFF"/>
                </a:solidFill>
              </a14:hiddenFill>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72" name="Oval 27"/>
          <p:cNvSpPr>
            <a:spLocks noChangeArrowheads="1"/>
          </p:cNvSpPr>
          <p:nvPr/>
        </p:nvSpPr>
        <p:spPr bwMode="auto">
          <a:xfrm>
            <a:off x="10052331" y="3740895"/>
            <a:ext cx="115872" cy="11745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73" name="Freeform 28"/>
          <p:cNvSpPr/>
          <p:nvPr/>
        </p:nvSpPr>
        <p:spPr bwMode="auto">
          <a:xfrm>
            <a:off x="7209486" y="1709218"/>
            <a:ext cx="1663484" cy="1896762"/>
          </a:xfrm>
          <a:custGeom>
            <a:avLst/>
            <a:gdLst>
              <a:gd name="T0" fmla="*/ 1375 w 2201"/>
              <a:gd name="T1" fmla="*/ 2167 h 2508"/>
              <a:gd name="T2" fmla="*/ 2201 w 2201"/>
              <a:gd name="T3" fmla="*/ 1100 h 2508"/>
              <a:gd name="T4" fmla="*/ 1101 w 2201"/>
              <a:gd name="T5" fmla="*/ 0 h 2508"/>
              <a:gd name="T6" fmla="*/ 0 w 2201"/>
              <a:gd name="T7" fmla="*/ 1100 h 2508"/>
              <a:gd name="T8" fmla="*/ 827 w 2201"/>
              <a:gd name="T9" fmla="*/ 2167 h 2508"/>
              <a:gd name="T10" fmla="*/ 954 w 2201"/>
              <a:gd name="T11" fmla="*/ 2325 h 2508"/>
              <a:gd name="T12" fmla="*/ 1101 w 2201"/>
              <a:gd name="T13" fmla="*/ 2508 h 2508"/>
              <a:gd name="T14" fmla="*/ 1247 w 2201"/>
              <a:gd name="T15" fmla="*/ 2325 h 2508"/>
              <a:gd name="T16" fmla="*/ 1375 w 2201"/>
              <a:gd name="T17" fmla="*/ 2167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1" h="2508">
                <a:moveTo>
                  <a:pt x="1375" y="2167"/>
                </a:moveTo>
                <a:cubicBezTo>
                  <a:pt x="1850" y="2045"/>
                  <a:pt x="2201" y="1614"/>
                  <a:pt x="2201" y="1100"/>
                </a:cubicBezTo>
                <a:cubicBezTo>
                  <a:pt x="2201" y="493"/>
                  <a:pt x="1708" y="0"/>
                  <a:pt x="1101" y="0"/>
                </a:cubicBezTo>
                <a:cubicBezTo>
                  <a:pt x="493" y="0"/>
                  <a:pt x="0" y="493"/>
                  <a:pt x="0" y="1100"/>
                </a:cubicBezTo>
                <a:cubicBezTo>
                  <a:pt x="0" y="1614"/>
                  <a:pt x="352" y="2045"/>
                  <a:pt x="827" y="2167"/>
                </a:cubicBezTo>
                <a:lnTo>
                  <a:pt x="954" y="2325"/>
                </a:lnTo>
                <a:lnTo>
                  <a:pt x="1101" y="2508"/>
                </a:lnTo>
                <a:lnTo>
                  <a:pt x="1247" y="2325"/>
                </a:lnTo>
                <a:lnTo>
                  <a:pt x="1375" y="2167"/>
                </a:lnTo>
                <a:close/>
              </a:path>
            </a:pathLst>
          </a:custGeom>
          <a:solidFill>
            <a:schemeClr val="accent2"/>
          </a:solidFill>
          <a:ln w="10" cap="flat" cmpd="sng">
            <a:solidFill>
              <a:schemeClr val="bg2"/>
            </a:solidFill>
            <a:round/>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74" name="Oval 29"/>
          <p:cNvSpPr>
            <a:spLocks noChangeArrowheads="1"/>
          </p:cNvSpPr>
          <p:nvPr/>
        </p:nvSpPr>
        <p:spPr bwMode="auto">
          <a:xfrm>
            <a:off x="7307899" y="1807626"/>
            <a:ext cx="1466659" cy="1466617"/>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7675" name="Line 14"/>
          <p:cNvSpPr>
            <a:spLocks noChangeShapeType="1"/>
          </p:cNvSpPr>
          <p:nvPr/>
        </p:nvSpPr>
        <p:spPr bwMode="auto">
          <a:xfrm>
            <a:off x="614283" y="3793274"/>
            <a:ext cx="1173009"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76" name="Line 14"/>
          <p:cNvSpPr>
            <a:spLocks noChangeShapeType="1"/>
          </p:cNvSpPr>
          <p:nvPr/>
        </p:nvSpPr>
        <p:spPr bwMode="auto">
          <a:xfrm>
            <a:off x="10214234" y="3793274"/>
            <a:ext cx="1174596" cy="0"/>
          </a:xfrm>
          <a:prstGeom prst="line">
            <a:avLst/>
          </a:prstGeom>
          <a:noFill/>
          <a:ln w="10" cmpd="sng">
            <a:solidFill>
              <a:srgbClr val="2E2C2C"/>
            </a:solidFill>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7677" name="TextBox 30"/>
          <p:cNvSpPr txBox="1">
            <a:spLocks noChangeArrowheads="1"/>
          </p:cNvSpPr>
          <p:nvPr/>
        </p:nvSpPr>
        <p:spPr bwMode="auto">
          <a:xfrm>
            <a:off x="1163487" y="4920221"/>
            <a:ext cx="1485707"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添加文本</a:t>
            </a:r>
          </a:p>
        </p:txBody>
      </p:sp>
      <p:sp>
        <p:nvSpPr>
          <p:cNvPr id="27678" name="TextBox 31"/>
          <p:cNvSpPr txBox="1">
            <a:spLocks noChangeArrowheads="1"/>
          </p:cNvSpPr>
          <p:nvPr/>
        </p:nvSpPr>
        <p:spPr bwMode="auto">
          <a:xfrm>
            <a:off x="5285688" y="4920221"/>
            <a:ext cx="148412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添加文本</a:t>
            </a:r>
          </a:p>
        </p:txBody>
      </p:sp>
      <p:sp>
        <p:nvSpPr>
          <p:cNvPr id="27679" name="TextBox 32"/>
          <p:cNvSpPr txBox="1">
            <a:spLocks noChangeArrowheads="1"/>
          </p:cNvSpPr>
          <p:nvPr/>
        </p:nvSpPr>
        <p:spPr bwMode="auto">
          <a:xfrm>
            <a:off x="9406301" y="4920221"/>
            <a:ext cx="148412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添加文本</a:t>
            </a:r>
          </a:p>
        </p:txBody>
      </p:sp>
      <p:sp>
        <p:nvSpPr>
          <p:cNvPr id="27680" name="TextBox 33"/>
          <p:cNvSpPr txBox="1">
            <a:spLocks noChangeArrowheads="1"/>
          </p:cNvSpPr>
          <p:nvPr/>
        </p:nvSpPr>
        <p:spPr bwMode="auto">
          <a:xfrm>
            <a:off x="7304724" y="2340944"/>
            <a:ext cx="148412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添加文本</a:t>
            </a:r>
          </a:p>
        </p:txBody>
      </p:sp>
      <p:sp>
        <p:nvSpPr>
          <p:cNvPr id="27681" name="TextBox 34"/>
          <p:cNvSpPr txBox="1">
            <a:spLocks noChangeArrowheads="1"/>
          </p:cNvSpPr>
          <p:nvPr/>
        </p:nvSpPr>
        <p:spPr bwMode="auto">
          <a:xfrm>
            <a:off x="3225381" y="2340944"/>
            <a:ext cx="148412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添加文本</a:t>
            </a:r>
          </a:p>
        </p:txBody>
      </p:sp>
      <p:sp>
        <p:nvSpPr>
          <p:cNvPr id="27682" name="TextBox 35"/>
          <p:cNvSpPr txBox="1">
            <a:spLocks noChangeArrowheads="1"/>
          </p:cNvSpPr>
          <p:nvPr/>
        </p:nvSpPr>
        <p:spPr bwMode="auto">
          <a:xfrm>
            <a:off x="1163487" y="3242501"/>
            <a:ext cx="1485707"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000" dirty="0">
                <a:solidFill>
                  <a:srgbClr val="4D4948"/>
                </a:solidFill>
                <a:latin typeface="微软雅黑" panose="020B0503020204020204" pitchFamily="34" charset="-122"/>
                <a:ea typeface="微软雅黑" panose="020B0503020204020204" pitchFamily="34" charset="-122"/>
              </a:rPr>
              <a:t>2010</a:t>
            </a:r>
            <a:r>
              <a:rPr lang="zh-CN" altLang="en-US" sz="2000" dirty="0">
                <a:solidFill>
                  <a:srgbClr val="4D4948"/>
                </a:solidFill>
                <a:latin typeface="微软雅黑" panose="020B0503020204020204" pitchFamily="34" charset="-122"/>
                <a:ea typeface="微软雅黑" panose="020B0503020204020204" pitchFamily="34" charset="-122"/>
              </a:rPr>
              <a:t>年</a:t>
            </a:r>
          </a:p>
        </p:txBody>
      </p:sp>
      <p:sp>
        <p:nvSpPr>
          <p:cNvPr id="27683" name="TextBox 36"/>
          <p:cNvSpPr txBox="1">
            <a:spLocks noChangeArrowheads="1"/>
          </p:cNvSpPr>
          <p:nvPr/>
        </p:nvSpPr>
        <p:spPr bwMode="auto">
          <a:xfrm>
            <a:off x="3211097" y="4005967"/>
            <a:ext cx="1484118"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000" dirty="0">
                <a:solidFill>
                  <a:srgbClr val="4D4948"/>
                </a:solidFill>
                <a:latin typeface="微软雅黑" panose="020B0503020204020204" pitchFamily="34" charset="-122"/>
                <a:ea typeface="微软雅黑" panose="020B0503020204020204" pitchFamily="34" charset="-122"/>
              </a:rPr>
              <a:t>2011</a:t>
            </a:r>
            <a:r>
              <a:rPr lang="zh-CN" altLang="en-US" sz="2000" dirty="0">
                <a:solidFill>
                  <a:srgbClr val="4D4948"/>
                </a:solidFill>
                <a:latin typeface="微软雅黑" panose="020B0503020204020204" pitchFamily="34" charset="-122"/>
                <a:ea typeface="微软雅黑" panose="020B0503020204020204" pitchFamily="34" charset="-122"/>
              </a:rPr>
              <a:t>年</a:t>
            </a:r>
          </a:p>
        </p:txBody>
      </p:sp>
      <p:sp>
        <p:nvSpPr>
          <p:cNvPr id="27684" name="TextBox 37"/>
          <p:cNvSpPr txBox="1">
            <a:spLocks noChangeArrowheads="1"/>
          </p:cNvSpPr>
          <p:nvPr/>
        </p:nvSpPr>
        <p:spPr bwMode="auto">
          <a:xfrm>
            <a:off x="5271403" y="3242501"/>
            <a:ext cx="1484118"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000" dirty="0">
                <a:solidFill>
                  <a:srgbClr val="4D4948"/>
                </a:solidFill>
                <a:latin typeface="微软雅黑" panose="020B0503020204020204" pitchFamily="34" charset="-122"/>
                <a:ea typeface="微软雅黑" panose="020B0503020204020204" pitchFamily="34" charset="-122"/>
              </a:rPr>
              <a:t>2012</a:t>
            </a:r>
            <a:r>
              <a:rPr lang="zh-CN" altLang="en-US" sz="2000" dirty="0">
                <a:solidFill>
                  <a:srgbClr val="4D4948"/>
                </a:solidFill>
                <a:latin typeface="微软雅黑" panose="020B0503020204020204" pitchFamily="34" charset="-122"/>
                <a:ea typeface="微软雅黑" panose="020B0503020204020204" pitchFamily="34" charset="-122"/>
              </a:rPr>
              <a:t>年</a:t>
            </a:r>
          </a:p>
        </p:txBody>
      </p:sp>
      <p:sp>
        <p:nvSpPr>
          <p:cNvPr id="27685" name="TextBox 38"/>
          <p:cNvSpPr txBox="1">
            <a:spLocks noChangeArrowheads="1"/>
          </p:cNvSpPr>
          <p:nvPr/>
        </p:nvSpPr>
        <p:spPr bwMode="auto">
          <a:xfrm>
            <a:off x="7399962" y="4005967"/>
            <a:ext cx="148412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000" dirty="0">
                <a:solidFill>
                  <a:srgbClr val="4D4948"/>
                </a:solidFill>
                <a:latin typeface="微软雅黑" panose="020B0503020204020204" pitchFamily="34" charset="-122"/>
                <a:ea typeface="微软雅黑" panose="020B0503020204020204" pitchFamily="34" charset="-122"/>
              </a:rPr>
              <a:t>2013</a:t>
            </a:r>
            <a:r>
              <a:rPr lang="zh-CN" altLang="en-US" sz="2000" dirty="0">
                <a:solidFill>
                  <a:srgbClr val="4D4948"/>
                </a:solidFill>
                <a:latin typeface="微软雅黑" panose="020B0503020204020204" pitchFamily="34" charset="-122"/>
                <a:ea typeface="微软雅黑" panose="020B0503020204020204" pitchFamily="34" charset="-122"/>
              </a:rPr>
              <a:t>年</a:t>
            </a:r>
          </a:p>
        </p:txBody>
      </p:sp>
      <p:sp>
        <p:nvSpPr>
          <p:cNvPr id="27686" name="TextBox 39"/>
          <p:cNvSpPr txBox="1">
            <a:spLocks noChangeArrowheads="1"/>
          </p:cNvSpPr>
          <p:nvPr/>
        </p:nvSpPr>
        <p:spPr bwMode="auto">
          <a:xfrm>
            <a:off x="9338049" y="3242501"/>
            <a:ext cx="1484118"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2000" dirty="0">
                <a:solidFill>
                  <a:srgbClr val="4D4948"/>
                </a:solidFill>
                <a:latin typeface="微软雅黑" panose="020B0503020204020204" pitchFamily="34" charset="-122"/>
                <a:ea typeface="微软雅黑" panose="020B0503020204020204" pitchFamily="34" charset="-122"/>
              </a:rPr>
              <a:t>2014</a:t>
            </a:r>
            <a:r>
              <a:rPr lang="zh-CN" altLang="en-US" sz="2000" dirty="0">
                <a:solidFill>
                  <a:srgbClr val="4D4948"/>
                </a:solidFill>
                <a:latin typeface="微软雅黑" panose="020B0503020204020204" pitchFamily="34" charset="-122"/>
                <a:ea typeface="微软雅黑" panose="020B0503020204020204" pitchFamily="34" charset="-122"/>
              </a:rPr>
              <a:t>年</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0-#ppt_w/2"/>
                                          </p:val>
                                        </p:tav>
                                        <p:tav tm="100000">
                                          <p:val>
                                            <p:strVal val="#ppt_x"/>
                                          </p:val>
                                        </p:tav>
                                      </p:tavLst>
                                    </p:anim>
                                    <p:anim calcmode="lin" valueType="num">
                                      <p:cBhvr additive="base">
                                        <p:cTn id="8" dur="500" fill="hold"/>
                                        <p:tgtEl>
                                          <p:spTgt spid="276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7650"/>
                                        </p:tgtEl>
                                        <p:attrNameLst>
                                          <p:attrName>style.visibility</p:attrName>
                                        </p:attrNameLst>
                                      </p:cBhvr>
                                      <p:to>
                                        <p:strVal val="visible"/>
                                      </p:to>
                                    </p:set>
                                    <p:anim calcmode="lin" valueType="num">
                                      <p:cBhvr>
                                        <p:cTn id="12" dur="300" fill="hold"/>
                                        <p:tgtEl>
                                          <p:spTgt spid="2765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7650"/>
                                        </p:tgtEl>
                                        <p:attrNameLst>
                                          <p:attrName>ppt_y</p:attrName>
                                        </p:attrNameLst>
                                      </p:cBhvr>
                                      <p:tavLst>
                                        <p:tav tm="0">
                                          <p:val>
                                            <p:strVal val="#ppt_y"/>
                                          </p:val>
                                        </p:tav>
                                        <p:tav tm="100000">
                                          <p:val>
                                            <p:strVal val="#ppt_y"/>
                                          </p:val>
                                        </p:tav>
                                      </p:tavLst>
                                    </p:anim>
                                    <p:anim calcmode="lin" valueType="num">
                                      <p:cBhvr>
                                        <p:cTn id="14" dur="300" fill="hold"/>
                                        <p:tgtEl>
                                          <p:spTgt spid="2765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765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7650"/>
                                        </p:tgtEl>
                                      </p:cBhvr>
                                    </p:animEffect>
                                  </p:childTnLst>
                                </p:cTn>
                              </p:par>
                            </p:childTnLst>
                          </p:cTn>
                        </p:par>
                        <p:par>
                          <p:cTn id="17" fill="hold">
                            <p:stCondLst>
                              <p:cond delay="980"/>
                            </p:stCondLst>
                            <p:childTnLst>
                              <p:par>
                                <p:cTn id="18" presetID="22" presetClass="entr" presetSubtype="8" fill="hold" nodeType="afterEffect">
                                  <p:stCondLst>
                                    <p:cond delay="0"/>
                                  </p:stCondLst>
                                  <p:childTnLst>
                                    <p:set>
                                      <p:cBhvr>
                                        <p:cTn id="19" dur="1" fill="hold">
                                          <p:stCondLst>
                                            <p:cond delay="0"/>
                                          </p:stCondLst>
                                        </p:cTn>
                                        <p:tgtEl>
                                          <p:spTgt spid="27675"/>
                                        </p:tgtEl>
                                        <p:attrNameLst>
                                          <p:attrName>style.visibility</p:attrName>
                                        </p:attrNameLst>
                                      </p:cBhvr>
                                      <p:to>
                                        <p:strVal val="visible"/>
                                      </p:to>
                                    </p:set>
                                    <p:animEffect transition="in" filter="wipe(left)">
                                      <p:cBhvr>
                                        <p:cTn id="20" dur="500"/>
                                        <p:tgtEl>
                                          <p:spTgt spid="27675"/>
                                        </p:tgtEl>
                                      </p:cBhvr>
                                    </p:animEffect>
                                  </p:childTnLst>
                                </p:cTn>
                              </p:par>
                            </p:childTnLst>
                          </p:cTn>
                        </p:par>
                        <p:par>
                          <p:cTn id="21" fill="hold">
                            <p:stCondLst>
                              <p:cond delay="1480"/>
                            </p:stCondLst>
                            <p:childTnLst>
                              <p:par>
                                <p:cTn id="22" presetID="10" presetClass="entr" presetSubtype="0" fill="hold" grpId="0" nodeType="afterEffect">
                                  <p:stCondLst>
                                    <p:cond delay="0"/>
                                  </p:stCondLst>
                                  <p:childTnLst>
                                    <p:set>
                                      <p:cBhvr>
                                        <p:cTn id="23" dur="1" fill="hold">
                                          <p:stCondLst>
                                            <p:cond delay="0"/>
                                          </p:stCondLst>
                                        </p:cTn>
                                        <p:tgtEl>
                                          <p:spTgt spid="27660"/>
                                        </p:tgtEl>
                                        <p:attrNameLst>
                                          <p:attrName>style.visibility</p:attrName>
                                        </p:attrNameLst>
                                      </p:cBhvr>
                                      <p:to>
                                        <p:strVal val="visible"/>
                                      </p:to>
                                    </p:set>
                                    <p:anim calcmode="lin" valueType="num">
                                      <p:cBhvr>
                                        <p:cTn id="24" dur="500" fill="hold"/>
                                        <p:tgtEl>
                                          <p:spTgt spid="27660"/>
                                        </p:tgtEl>
                                        <p:attrNameLst>
                                          <p:attrName>ppt_w</p:attrName>
                                        </p:attrNameLst>
                                      </p:cBhvr>
                                      <p:tavLst>
                                        <p:tav tm="0">
                                          <p:val>
                                            <p:fltVal val="0"/>
                                          </p:val>
                                        </p:tav>
                                        <p:tav tm="100000">
                                          <p:val>
                                            <p:strVal val="#ppt_w"/>
                                          </p:val>
                                        </p:tav>
                                      </p:tavLst>
                                    </p:anim>
                                    <p:anim calcmode="lin" valueType="num">
                                      <p:cBhvr>
                                        <p:cTn id="25" dur="500" fill="hold"/>
                                        <p:tgtEl>
                                          <p:spTgt spid="27660"/>
                                        </p:tgtEl>
                                        <p:attrNameLst>
                                          <p:attrName>ppt_h</p:attrName>
                                        </p:attrNameLst>
                                      </p:cBhvr>
                                      <p:tavLst>
                                        <p:tav tm="0">
                                          <p:val>
                                            <p:fltVal val="0"/>
                                          </p:val>
                                        </p:tav>
                                        <p:tav tm="100000">
                                          <p:val>
                                            <p:strVal val="#ppt_h"/>
                                          </p:val>
                                        </p:tav>
                                      </p:tavLst>
                                    </p:anim>
                                    <p:animEffect transition="in" filter="fade">
                                      <p:cBhvr>
                                        <p:cTn id="26" dur="500"/>
                                        <p:tgtEl>
                                          <p:spTgt spid="2766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661"/>
                                        </p:tgtEl>
                                        <p:attrNameLst>
                                          <p:attrName>style.visibility</p:attrName>
                                        </p:attrNameLst>
                                      </p:cBhvr>
                                      <p:to>
                                        <p:strVal val="visible"/>
                                      </p:to>
                                    </p:set>
                                    <p:anim calcmode="lin" valueType="num">
                                      <p:cBhvr>
                                        <p:cTn id="29" dur="500" fill="hold"/>
                                        <p:tgtEl>
                                          <p:spTgt spid="27661"/>
                                        </p:tgtEl>
                                        <p:attrNameLst>
                                          <p:attrName>ppt_w</p:attrName>
                                        </p:attrNameLst>
                                      </p:cBhvr>
                                      <p:tavLst>
                                        <p:tav tm="0">
                                          <p:val>
                                            <p:fltVal val="0"/>
                                          </p:val>
                                        </p:tav>
                                        <p:tav tm="100000">
                                          <p:val>
                                            <p:strVal val="#ppt_w"/>
                                          </p:val>
                                        </p:tav>
                                      </p:tavLst>
                                    </p:anim>
                                    <p:anim calcmode="lin" valueType="num">
                                      <p:cBhvr>
                                        <p:cTn id="30" dur="500" fill="hold"/>
                                        <p:tgtEl>
                                          <p:spTgt spid="27661"/>
                                        </p:tgtEl>
                                        <p:attrNameLst>
                                          <p:attrName>ppt_h</p:attrName>
                                        </p:attrNameLst>
                                      </p:cBhvr>
                                      <p:tavLst>
                                        <p:tav tm="0">
                                          <p:val>
                                            <p:fltVal val="0"/>
                                          </p:val>
                                        </p:tav>
                                        <p:tav tm="100000">
                                          <p:val>
                                            <p:strVal val="#ppt_h"/>
                                          </p:val>
                                        </p:tav>
                                      </p:tavLst>
                                    </p:anim>
                                    <p:animEffect transition="in" filter="fade">
                                      <p:cBhvr>
                                        <p:cTn id="31" dur="500"/>
                                        <p:tgtEl>
                                          <p:spTgt spid="27661"/>
                                        </p:tgtEl>
                                      </p:cBhvr>
                                    </p:animEffect>
                                  </p:childTnLst>
                                </p:cTn>
                              </p:par>
                            </p:childTnLst>
                          </p:cTn>
                        </p:par>
                        <p:par>
                          <p:cTn id="32" fill="hold">
                            <p:stCondLst>
                              <p:cond delay="1980"/>
                            </p:stCondLst>
                            <p:childTnLst>
                              <p:par>
                                <p:cTn id="33" presetID="47" presetClass="entr" presetSubtype="0" fill="hold" grpId="0" nodeType="afterEffect">
                                  <p:stCondLst>
                                    <p:cond delay="0"/>
                                  </p:stCondLst>
                                  <p:childTnLst>
                                    <p:set>
                                      <p:cBhvr>
                                        <p:cTn id="34" dur="1" fill="hold">
                                          <p:stCondLst>
                                            <p:cond delay="0"/>
                                          </p:stCondLst>
                                        </p:cTn>
                                        <p:tgtEl>
                                          <p:spTgt spid="27682"/>
                                        </p:tgtEl>
                                        <p:attrNameLst>
                                          <p:attrName>style.visibility</p:attrName>
                                        </p:attrNameLst>
                                      </p:cBhvr>
                                      <p:to>
                                        <p:strVal val="visible"/>
                                      </p:to>
                                    </p:set>
                                    <p:animEffect transition="in" filter="fade">
                                      <p:cBhvr>
                                        <p:cTn id="35" dur="500"/>
                                        <p:tgtEl>
                                          <p:spTgt spid="27682"/>
                                        </p:tgtEl>
                                      </p:cBhvr>
                                    </p:animEffect>
                                    <p:anim calcmode="lin" valueType="num">
                                      <p:cBhvr>
                                        <p:cTn id="36" dur="500" fill="hold"/>
                                        <p:tgtEl>
                                          <p:spTgt spid="27682"/>
                                        </p:tgtEl>
                                        <p:attrNameLst>
                                          <p:attrName>ppt_x</p:attrName>
                                        </p:attrNameLst>
                                      </p:cBhvr>
                                      <p:tavLst>
                                        <p:tav tm="0">
                                          <p:val>
                                            <p:strVal val="#ppt_x"/>
                                          </p:val>
                                        </p:tav>
                                        <p:tav tm="100000">
                                          <p:val>
                                            <p:strVal val="#ppt_x"/>
                                          </p:val>
                                        </p:tav>
                                      </p:tavLst>
                                    </p:anim>
                                    <p:anim calcmode="lin" valueType="num">
                                      <p:cBhvr>
                                        <p:cTn id="37" dur="500" fill="hold"/>
                                        <p:tgtEl>
                                          <p:spTgt spid="27682"/>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7652"/>
                                        </p:tgtEl>
                                        <p:attrNameLst>
                                          <p:attrName>style.visibility</p:attrName>
                                        </p:attrNameLst>
                                      </p:cBhvr>
                                      <p:to>
                                        <p:strVal val="visible"/>
                                      </p:to>
                                    </p:set>
                                    <p:animEffect transition="in" filter="fade">
                                      <p:cBhvr>
                                        <p:cTn id="40" dur="500"/>
                                        <p:tgtEl>
                                          <p:spTgt spid="27652"/>
                                        </p:tgtEl>
                                      </p:cBhvr>
                                    </p:animEffect>
                                    <p:anim calcmode="lin" valueType="num">
                                      <p:cBhvr>
                                        <p:cTn id="41" dur="500" fill="hold"/>
                                        <p:tgtEl>
                                          <p:spTgt spid="27652"/>
                                        </p:tgtEl>
                                        <p:attrNameLst>
                                          <p:attrName>ppt_x</p:attrName>
                                        </p:attrNameLst>
                                      </p:cBhvr>
                                      <p:tavLst>
                                        <p:tav tm="0">
                                          <p:val>
                                            <p:strVal val="#ppt_x"/>
                                          </p:val>
                                        </p:tav>
                                        <p:tav tm="100000">
                                          <p:val>
                                            <p:strVal val="#ppt_x"/>
                                          </p:val>
                                        </p:tav>
                                      </p:tavLst>
                                    </p:anim>
                                    <p:anim calcmode="lin" valueType="num">
                                      <p:cBhvr>
                                        <p:cTn id="42" dur="500" fill="hold"/>
                                        <p:tgtEl>
                                          <p:spTgt spid="2765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7677"/>
                                        </p:tgtEl>
                                        <p:attrNameLst>
                                          <p:attrName>style.visibility</p:attrName>
                                        </p:attrNameLst>
                                      </p:cBhvr>
                                      <p:to>
                                        <p:strVal val="visible"/>
                                      </p:to>
                                    </p:set>
                                    <p:animEffect transition="in" filter="fade">
                                      <p:cBhvr>
                                        <p:cTn id="45" dur="500"/>
                                        <p:tgtEl>
                                          <p:spTgt spid="27677"/>
                                        </p:tgtEl>
                                      </p:cBhvr>
                                    </p:animEffect>
                                    <p:anim calcmode="lin" valueType="num">
                                      <p:cBhvr>
                                        <p:cTn id="46" dur="500" fill="hold"/>
                                        <p:tgtEl>
                                          <p:spTgt spid="27677"/>
                                        </p:tgtEl>
                                        <p:attrNameLst>
                                          <p:attrName>ppt_x</p:attrName>
                                        </p:attrNameLst>
                                      </p:cBhvr>
                                      <p:tavLst>
                                        <p:tav tm="0">
                                          <p:val>
                                            <p:strVal val="#ppt_x"/>
                                          </p:val>
                                        </p:tav>
                                        <p:tav tm="100000">
                                          <p:val>
                                            <p:strVal val="#ppt_x"/>
                                          </p:val>
                                        </p:tav>
                                      </p:tavLst>
                                    </p:anim>
                                    <p:anim calcmode="lin" valueType="num">
                                      <p:cBhvr>
                                        <p:cTn id="47" dur="500" fill="hold"/>
                                        <p:tgtEl>
                                          <p:spTgt spid="27677"/>
                                        </p:tgtEl>
                                        <p:attrNameLst>
                                          <p:attrName>ppt_y</p:attrName>
                                        </p:attrNameLst>
                                      </p:cBhvr>
                                      <p:tavLst>
                                        <p:tav tm="0">
                                          <p:val>
                                            <p:strVal val="#ppt_y+.1"/>
                                          </p:val>
                                        </p:tav>
                                        <p:tav tm="100000">
                                          <p:val>
                                            <p:strVal val="#ppt_y"/>
                                          </p:val>
                                        </p:tav>
                                      </p:tavLst>
                                    </p:anim>
                                  </p:childTnLst>
                                </p:cTn>
                              </p:par>
                            </p:childTnLst>
                          </p:cTn>
                        </p:par>
                        <p:par>
                          <p:cTn id="48" fill="hold">
                            <p:stCondLst>
                              <p:cond delay="2480"/>
                            </p:stCondLst>
                            <p:childTnLst>
                              <p:par>
                                <p:cTn id="49" presetID="22" presetClass="entr" presetSubtype="8" fill="hold" nodeType="afterEffect">
                                  <p:stCondLst>
                                    <p:cond delay="0"/>
                                  </p:stCondLst>
                                  <p:childTnLst>
                                    <p:set>
                                      <p:cBhvr>
                                        <p:cTn id="50" dur="1" fill="hold">
                                          <p:stCondLst>
                                            <p:cond delay="0"/>
                                          </p:stCondLst>
                                        </p:cTn>
                                        <p:tgtEl>
                                          <p:spTgt spid="27659"/>
                                        </p:tgtEl>
                                        <p:attrNameLst>
                                          <p:attrName>style.visibility</p:attrName>
                                        </p:attrNameLst>
                                      </p:cBhvr>
                                      <p:to>
                                        <p:strVal val="visible"/>
                                      </p:to>
                                    </p:set>
                                    <p:animEffect transition="in" filter="wipe(left)">
                                      <p:cBhvr>
                                        <p:cTn id="51" dur="500"/>
                                        <p:tgtEl>
                                          <p:spTgt spid="27659"/>
                                        </p:tgtEl>
                                      </p:cBhvr>
                                    </p:animEffect>
                                  </p:childTnLst>
                                </p:cTn>
                              </p:par>
                            </p:childTnLst>
                          </p:cTn>
                        </p:par>
                        <p:par>
                          <p:cTn id="52" fill="hold">
                            <p:stCondLst>
                              <p:cond delay="2980"/>
                            </p:stCondLst>
                            <p:childTnLst>
                              <p:par>
                                <p:cTn id="53" presetID="10" presetClass="entr" presetSubtype="0" fill="hold" grpId="0" nodeType="afterEffect">
                                  <p:stCondLst>
                                    <p:cond delay="0"/>
                                  </p:stCondLst>
                                  <p:childTnLst>
                                    <p:set>
                                      <p:cBhvr>
                                        <p:cTn id="54" dur="1" fill="hold">
                                          <p:stCondLst>
                                            <p:cond delay="0"/>
                                          </p:stCondLst>
                                        </p:cTn>
                                        <p:tgtEl>
                                          <p:spTgt spid="27662"/>
                                        </p:tgtEl>
                                        <p:attrNameLst>
                                          <p:attrName>style.visibility</p:attrName>
                                        </p:attrNameLst>
                                      </p:cBhvr>
                                      <p:to>
                                        <p:strVal val="visible"/>
                                      </p:to>
                                    </p:set>
                                    <p:anim calcmode="lin" valueType="num">
                                      <p:cBhvr>
                                        <p:cTn id="55" dur="500" fill="hold"/>
                                        <p:tgtEl>
                                          <p:spTgt spid="27662"/>
                                        </p:tgtEl>
                                        <p:attrNameLst>
                                          <p:attrName>ppt_w</p:attrName>
                                        </p:attrNameLst>
                                      </p:cBhvr>
                                      <p:tavLst>
                                        <p:tav tm="0">
                                          <p:val>
                                            <p:fltVal val="0"/>
                                          </p:val>
                                        </p:tav>
                                        <p:tav tm="100000">
                                          <p:val>
                                            <p:strVal val="#ppt_w"/>
                                          </p:val>
                                        </p:tav>
                                      </p:tavLst>
                                    </p:anim>
                                    <p:anim calcmode="lin" valueType="num">
                                      <p:cBhvr>
                                        <p:cTn id="56" dur="500" fill="hold"/>
                                        <p:tgtEl>
                                          <p:spTgt spid="27662"/>
                                        </p:tgtEl>
                                        <p:attrNameLst>
                                          <p:attrName>ppt_h</p:attrName>
                                        </p:attrNameLst>
                                      </p:cBhvr>
                                      <p:tavLst>
                                        <p:tav tm="0">
                                          <p:val>
                                            <p:fltVal val="0"/>
                                          </p:val>
                                        </p:tav>
                                        <p:tav tm="100000">
                                          <p:val>
                                            <p:strVal val="#ppt_h"/>
                                          </p:val>
                                        </p:tav>
                                      </p:tavLst>
                                    </p:anim>
                                    <p:animEffect transition="in" filter="fade">
                                      <p:cBhvr>
                                        <p:cTn id="57" dur="500"/>
                                        <p:tgtEl>
                                          <p:spTgt spid="2766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663"/>
                                        </p:tgtEl>
                                        <p:attrNameLst>
                                          <p:attrName>style.visibility</p:attrName>
                                        </p:attrNameLst>
                                      </p:cBhvr>
                                      <p:to>
                                        <p:strVal val="visible"/>
                                      </p:to>
                                    </p:set>
                                    <p:anim calcmode="lin" valueType="num">
                                      <p:cBhvr>
                                        <p:cTn id="60" dur="500" fill="hold"/>
                                        <p:tgtEl>
                                          <p:spTgt spid="27663"/>
                                        </p:tgtEl>
                                        <p:attrNameLst>
                                          <p:attrName>ppt_w</p:attrName>
                                        </p:attrNameLst>
                                      </p:cBhvr>
                                      <p:tavLst>
                                        <p:tav tm="0">
                                          <p:val>
                                            <p:fltVal val="0"/>
                                          </p:val>
                                        </p:tav>
                                        <p:tav tm="100000">
                                          <p:val>
                                            <p:strVal val="#ppt_w"/>
                                          </p:val>
                                        </p:tav>
                                      </p:tavLst>
                                    </p:anim>
                                    <p:anim calcmode="lin" valueType="num">
                                      <p:cBhvr>
                                        <p:cTn id="61" dur="500" fill="hold"/>
                                        <p:tgtEl>
                                          <p:spTgt spid="27663"/>
                                        </p:tgtEl>
                                        <p:attrNameLst>
                                          <p:attrName>ppt_h</p:attrName>
                                        </p:attrNameLst>
                                      </p:cBhvr>
                                      <p:tavLst>
                                        <p:tav tm="0">
                                          <p:val>
                                            <p:fltVal val="0"/>
                                          </p:val>
                                        </p:tav>
                                        <p:tav tm="100000">
                                          <p:val>
                                            <p:strVal val="#ppt_h"/>
                                          </p:val>
                                        </p:tav>
                                      </p:tavLst>
                                    </p:anim>
                                    <p:animEffect transition="in" filter="fade">
                                      <p:cBhvr>
                                        <p:cTn id="62" dur="500"/>
                                        <p:tgtEl>
                                          <p:spTgt spid="27663"/>
                                        </p:tgtEl>
                                      </p:cBhvr>
                                    </p:animEffect>
                                  </p:childTnLst>
                                </p:cTn>
                              </p:par>
                            </p:childTnLst>
                          </p:cTn>
                        </p:par>
                        <p:par>
                          <p:cTn id="63" fill="hold">
                            <p:stCondLst>
                              <p:cond delay="3480"/>
                            </p:stCondLst>
                            <p:childTnLst>
                              <p:par>
                                <p:cTn id="64" presetID="47" presetClass="entr" presetSubtype="0" fill="hold" nodeType="afterEffect">
                                  <p:stCondLst>
                                    <p:cond delay="0"/>
                                  </p:stCondLst>
                                  <p:childTnLst>
                                    <p:set>
                                      <p:cBhvr>
                                        <p:cTn id="65" dur="1" fill="hold">
                                          <p:stCondLst>
                                            <p:cond delay="0"/>
                                          </p:stCondLst>
                                        </p:cTn>
                                        <p:tgtEl>
                                          <p:spTgt spid="27653"/>
                                        </p:tgtEl>
                                        <p:attrNameLst>
                                          <p:attrName>style.visibility</p:attrName>
                                        </p:attrNameLst>
                                      </p:cBhvr>
                                      <p:to>
                                        <p:strVal val="visible"/>
                                      </p:to>
                                    </p:set>
                                    <p:animEffect transition="in" filter="fade">
                                      <p:cBhvr>
                                        <p:cTn id="66" dur="500"/>
                                        <p:tgtEl>
                                          <p:spTgt spid="27653"/>
                                        </p:tgtEl>
                                      </p:cBhvr>
                                    </p:animEffect>
                                    <p:anim calcmode="lin" valueType="num">
                                      <p:cBhvr>
                                        <p:cTn id="67" dur="500" fill="hold"/>
                                        <p:tgtEl>
                                          <p:spTgt spid="27653"/>
                                        </p:tgtEl>
                                        <p:attrNameLst>
                                          <p:attrName>ppt_x</p:attrName>
                                        </p:attrNameLst>
                                      </p:cBhvr>
                                      <p:tavLst>
                                        <p:tav tm="0">
                                          <p:val>
                                            <p:strVal val="#ppt_x"/>
                                          </p:val>
                                        </p:tav>
                                        <p:tav tm="100000">
                                          <p:val>
                                            <p:strVal val="#ppt_x"/>
                                          </p:val>
                                        </p:tav>
                                      </p:tavLst>
                                    </p:anim>
                                    <p:anim calcmode="lin" valueType="num">
                                      <p:cBhvr>
                                        <p:cTn id="68" dur="500" fill="hold"/>
                                        <p:tgtEl>
                                          <p:spTgt spid="27653"/>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7654"/>
                                        </p:tgtEl>
                                        <p:attrNameLst>
                                          <p:attrName>style.visibility</p:attrName>
                                        </p:attrNameLst>
                                      </p:cBhvr>
                                      <p:to>
                                        <p:strVal val="visible"/>
                                      </p:to>
                                    </p:set>
                                    <p:animEffect transition="in" filter="fade">
                                      <p:cBhvr>
                                        <p:cTn id="71" dur="500"/>
                                        <p:tgtEl>
                                          <p:spTgt spid="27654"/>
                                        </p:tgtEl>
                                      </p:cBhvr>
                                    </p:animEffect>
                                    <p:anim calcmode="lin" valueType="num">
                                      <p:cBhvr>
                                        <p:cTn id="72" dur="500" fill="hold"/>
                                        <p:tgtEl>
                                          <p:spTgt spid="27654"/>
                                        </p:tgtEl>
                                        <p:attrNameLst>
                                          <p:attrName>ppt_x</p:attrName>
                                        </p:attrNameLst>
                                      </p:cBhvr>
                                      <p:tavLst>
                                        <p:tav tm="0">
                                          <p:val>
                                            <p:strVal val="#ppt_x"/>
                                          </p:val>
                                        </p:tav>
                                        <p:tav tm="100000">
                                          <p:val>
                                            <p:strVal val="#ppt_x"/>
                                          </p:val>
                                        </p:tav>
                                      </p:tavLst>
                                    </p:anim>
                                    <p:anim calcmode="lin" valueType="num">
                                      <p:cBhvr>
                                        <p:cTn id="73" dur="500" fill="hold"/>
                                        <p:tgtEl>
                                          <p:spTgt spid="2765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7681"/>
                                        </p:tgtEl>
                                        <p:attrNameLst>
                                          <p:attrName>style.visibility</p:attrName>
                                        </p:attrNameLst>
                                      </p:cBhvr>
                                      <p:to>
                                        <p:strVal val="visible"/>
                                      </p:to>
                                    </p:set>
                                    <p:animEffect transition="in" filter="fade">
                                      <p:cBhvr>
                                        <p:cTn id="76" dur="500"/>
                                        <p:tgtEl>
                                          <p:spTgt spid="27681"/>
                                        </p:tgtEl>
                                      </p:cBhvr>
                                    </p:animEffect>
                                    <p:anim calcmode="lin" valueType="num">
                                      <p:cBhvr>
                                        <p:cTn id="77" dur="500" fill="hold"/>
                                        <p:tgtEl>
                                          <p:spTgt spid="27681"/>
                                        </p:tgtEl>
                                        <p:attrNameLst>
                                          <p:attrName>ppt_x</p:attrName>
                                        </p:attrNameLst>
                                      </p:cBhvr>
                                      <p:tavLst>
                                        <p:tav tm="0">
                                          <p:val>
                                            <p:strVal val="#ppt_x"/>
                                          </p:val>
                                        </p:tav>
                                        <p:tav tm="100000">
                                          <p:val>
                                            <p:strVal val="#ppt_x"/>
                                          </p:val>
                                        </p:tav>
                                      </p:tavLst>
                                    </p:anim>
                                    <p:anim calcmode="lin" valueType="num">
                                      <p:cBhvr>
                                        <p:cTn id="78" dur="500" fill="hold"/>
                                        <p:tgtEl>
                                          <p:spTgt spid="2768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7683"/>
                                        </p:tgtEl>
                                        <p:attrNameLst>
                                          <p:attrName>style.visibility</p:attrName>
                                        </p:attrNameLst>
                                      </p:cBhvr>
                                      <p:to>
                                        <p:strVal val="visible"/>
                                      </p:to>
                                    </p:set>
                                    <p:animEffect transition="in" filter="fade">
                                      <p:cBhvr>
                                        <p:cTn id="81" dur="500"/>
                                        <p:tgtEl>
                                          <p:spTgt spid="27683"/>
                                        </p:tgtEl>
                                      </p:cBhvr>
                                    </p:animEffect>
                                    <p:anim calcmode="lin" valueType="num">
                                      <p:cBhvr>
                                        <p:cTn id="82" dur="500" fill="hold"/>
                                        <p:tgtEl>
                                          <p:spTgt spid="27683"/>
                                        </p:tgtEl>
                                        <p:attrNameLst>
                                          <p:attrName>ppt_x</p:attrName>
                                        </p:attrNameLst>
                                      </p:cBhvr>
                                      <p:tavLst>
                                        <p:tav tm="0">
                                          <p:val>
                                            <p:strVal val="#ppt_x"/>
                                          </p:val>
                                        </p:tav>
                                        <p:tav tm="100000">
                                          <p:val>
                                            <p:strVal val="#ppt_x"/>
                                          </p:val>
                                        </p:tav>
                                      </p:tavLst>
                                    </p:anim>
                                    <p:anim calcmode="lin" valueType="num">
                                      <p:cBhvr>
                                        <p:cTn id="83" dur="500" fill="hold"/>
                                        <p:tgtEl>
                                          <p:spTgt spid="27683"/>
                                        </p:tgtEl>
                                        <p:attrNameLst>
                                          <p:attrName>ppt_y</p:attrName>
                                        </p:attrNameLst>
                                      </p:cBhvr>
                                      <p:tavLst>
                                        <p:tav tm="0">
                                          <p:val>
                                            <p:strVal val="#ppt_y+.1"/>
                                          </p:val>
                                        </p:tav>
                                        <p:tav tm="100000">
                                          <p:val>
                                            <p:strVal val="#ppt_y"/>
                                          </p:val>
                                        </p:tav>
                                      </p:tavLst>
                                    </p:anim>
                                  </p:childTnLst>
                                </p:cTn>
                              </p:par>
                            </p:childTnLst>
                          </p:cTn>
                        </p:par>
                        <p:par>
                          <p:cTn id="84" fill="hold">
                            <p:stCondLst>
                              <p:cond delay="3980"/>
                            </p:stCondLst>
                            <p:childTnLst>
                              <p:par>
                                <p:cTn id="85" presetID="22" presetClass="entr" presetSubtype="8" fill="hold" nodeType="afterEffect">
                                  <p:stCondLst>
                                    <p:cond delay="0"/>
                                  </p:stCondLst>
                                  <p:childTnLst>
                                    <p:set>
                                      <p:cBhvr>
                                        <p:cTn id="86" dur="1" fill="hold">
                                          <p:stCondLst>
                                            <p:cond delay="0"/>
                                          </p:stCondLst>
                                        </p:cTn>
                                        <p:tgtEl>
                                          <p:spTgt spid="27664"/>
                                        </p:tgtEl>
                                        <p:attrNameLst>
                                          <p:attrName>style.visibility</p:attrName>
                                        </p:attrNameLst>
                                      </p:cBhvr>
                                      <p:to>
                                        <p:strVal val="visible"/>
                                      </p:to>
                                    </p:set>
                                    <p:animEffect transition="in" filter="wipe(left)">
                                      <p:cBhvr>
                                        <p:cTn id="87" dur="500"/>
                                        <p:tgtEl>
                                          <p:spTgt spid="27664"/>
                                        </p:tgtEl>
                                      </p:cBhvr>
                                    </p:animEffect>
                                  </p:childTnLst>
                                </p:cTn>
                              </p:par>
                            </p:childTnLst>
                          </p:cTn>
                        </p:par>
                        <p:par>
                          <p:cTn id="88" fill="hold">
                            <p:stCondLst>
                              <p:cond delay="4480"/>
                            </p:stCondLst>
                            <p:childTnLst>
                              <p:par>
                                <p:cTn id="89" presetID="10" presetClass="entr" presetSubtype="0" fill="hold" grpId="0" nodeType="afterEffect">
                                  <p:stCondLst>
                                    <p:cond delay="0"/>
                                  </p:stCondLst>
                                  <p:childTnLst>
                                    <p:set>
                                      <p:cBhvr>
                                        <p:cTn id="90" dur="1" fill="hold">
                                          <p:stCondLst>
                                            <p:cond delay="0"/>
                                          </p:stCondLst>
                                        </p:cTn>
                                        <p:tgtEl>
                                          <p:spTgt spid="27665"/>
                                        </p:tgtEl>
                                        <p:attrNameLst>
                                          <p:attrName>style.visibility</p:attrName>
                                        </p:attrNameLst>
                                      </p:cBhvr>
                                      <p:to>
                                        <p:strVal val="visible"/>
                                      </p:to>
                                    </p:set>
                                    <p:anim calcmode="lin" valueType="num">
                                      <p:cBhvr>
                                        <p:cTn id="91" dur="500" fill="hold"/>
                                        <p:tgtEl>
                                          <p:spTgt spid="27665"/>
                                        </p:tgtEl>
                                        <p:attrNameLst>
                                          <p:attrName>ppt_w</p:attrName>
                                        </p:attrNameLst>
                                      </p:cBhvr>
                                      <p:tavLst>
                                        <p:tav tm="0">
                                          <p:val>
                                            <p:fltVal val="0"/>
                                          </p:val>
                                        </p:tav>
                                        <p:tav tm="100000">
                                          <p:val>
                                            <p:strVal val="#ppt_w"/>
                                          </p:val>
                                        </p:tav>
                                      </p:tavLst>
                                    </p:anim>
                                    <p:anim calcmode="lin" valueType="num">
                                      <p:cBhvr>
                                        <p:cTn id="92" dur="500" fill="hold"/>
                                        <p:tgtEl>
                                          <p:spTgt spid="27665"/>
                                        </p:tgtEl>
                                        <p:attrNameLst>
                                          <p:attrName>ppt_h</p:attrName>
                                        </p:attrNameLst>
                                      </p:cBhvr>
                                      <p:tavLst>
                                        <p:tav tm="0">
                                          <p:val>
                                            <p:fltVal val="0"/>
                                          </p:val>
                                        </p:tav>
                                        <p:tav tm="100000">
                                          <p:val>
                                            <p:strVal val="#ppt_h"/>
                                          </p:val>
                                        </p:tav>
                                      </p:tavLst>
                                    </p:anim>
                                    <p:animEffect transition="in" filter="fade">
                                      <p:cBhvr>
                                        <p:cTn id="93" dur="500"/>
                                        <p:tgtEl>
                                          <p:spTgt spid="2766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666"/>
                                        </p:tgtEl>
                                        <p:attrNameLst>
                                          <p:attrName>style.visibility</p:attrName>
                                        </p:attrNameLst>
                                      </p:cBhvr>
                                      <p:to>
                                        <p:strVal val="visible"/>
                                      </p:to>
                                    </p:set>
                                    <p:anim calcmode="lin" valueType="num">
                                      <p:cBhvr>
                                        <p:cTn id="96" dur="500" fill="hold"/>
                                        <p:tgtEl>
                                          <p:spTgt spid="27666"/>
                                        </p:tgtEl>
                                        <p:attrNameLst>
                                          <p:attrName>ppt_w</p:attrName>
                                        </p:attrNameLst>
                                      </p:cBhvr>
                                      <p:tavLst>
                                        <p:tav tm="0">
                                          <p:val>
                                            <p:fltVal val="0"/>
                                          </p:val>
                                        </p:tav>
                                        <p:tav tm="100000">
                                          <p:val>
                                            <p:strVal val="#ppt_w"/>
                                          </p:val>
                                        </p:tav>
                                      </p:tavLst>
                                    </p:anim>
                                    <p:anim calcmode="lin" valueType="num">
                                      <p:cBhvr>
                                        <p:cTn id="97" dur="500" fill="hold"/>
                                        <p:tgtEl>
                                          <p:spTgt spid="27666"/>
                                        </p:tgtEl>
                                        <p:attrNameLst>
                                          <p:attrName>ppt_h</p:attrName>
                                        </p:attrNameLst>
                                      </p:cBhvr>
                                      <p:tavLst>
                                        <p:tav tm="0">
                                          <p:val>
                                            <p:fltVal val="0"/>
                                          </p:val>
                                        </p:tav>
                                        <p:tav tm="100000">
                                          <p:val>
                                            <p:strVal val="#ppt_h"/>
                                          </p:val>
                                        </p:tav>
                                      </p:tavLst>
                                    </p:anim>
                                    <p:animEffect transition="in" filter="fade">
                                      <p:cBhvr>
                                        <p:cTn id="98" dur="500"/>
                                        <p:tgtEl>
                                          <p:spTgt spid="27666"/>
                                        </p:tgtEl>
                                      </p:cBhvr>
                                    </p:animEffect>
                                  </p:childTnLst>
                                </p:cTn>
                              </p:par>
                            </p:childTnLst>
                          </p:cTn>
                        </p:par>
                        <p:par>
                          <p:cTn id="99" fill="hold">
                            <p:stCondLst>
                              <p:cond delay="4980"/>
                            </p:stCondLst>
                            <p:childTnLst>
                              <p:par>
                                <p:cTn id="100" presetID="47" presetClass="entr" presetSubtype="0" fill="hold" grpId="0" nodeType="afterEffect">
                                  <p:stCondLst>
                                    <p:cond delay="0"/>
                                  </p:stCondLst>
                                  <p:childTnLst>
                                    <p:set>
                                      <p:cBhvr>
                                        <p:cTn id="101" dur="1" fill="hold">
                                          <p:stCondLst>
                                            <p:cond delay="0"/>
                                          </p:stCondLst>
                                        </p:cTn>
                                        <p:tgtEl>
                                          <p:spTgt spid="27684"/>
                                        </p:tgtEl>
                                        <p:attrNameLst>
                                          <p:attrName>style.visibility</p:attrName>
                                        </p:attrNameLst>
                                      </p:cBhvr>
                                      <p:to>
                                        <p:strVal val="visible"/>
                                      </p:to>
                                    </p:set>
                                    <p:animEffect transition="in" filter="fade">
                                      <p:cBhvr>
                                        <p:cTn id="102" dur="500"/>
                                        <p:tgtEl>
                                          <p:spTgt spid="27684"/>
                                        </p:tgtEl>
                                      </p:cBhvr>
                                    </p:animEffect>
                                    <p:anim calcmode="lin" valueType="num">
                                      <p:cBhvr>
                                        <p:cTn id="103" dur="500" fill="hold"/>
                                        <p:tgtEl>
                                          <p:spTgt spid="27684"/>
                                        </p:tgtEl>
                                        <p:attrNameLst>
                                          <p:attrName>ppt_x</p:attrName>
                                        </p:attrNameLst>
                                      </p:cBhvr>
                                      <p:tavLst>
                                        <p:tav tm="0">
                                          <p:val>
                                            <p:strVal val="#ppt_x"/>
                                          </p:val>
                                        </p:tav>
                                        <p:tav tm="100000">
                                          <p:val>
                                            <p:strVal val="#ppt_x"/>
                                          </p:val>
                                        </p:tav>
                                      </p:tavLst>
                                    </p:anim>
                                    <p:anim calcmode="lin" valueType="num">
                                      <p:cBhvr>
                                        <p:cTn id="104" dur="500" fill="hold"/>
                                        <p:tgtEl>
                                          <p:spTgt spid="27684"/>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655"/>
                                        </p:tgtEl>
                                        <p:attrNameLst>
                                          <p:attrName>style.visibility</p:attrName>
                                        </p:attrNameLst>
                                      </p:cBhvr>
                                      <p:to>
                                        <p:strVal val="visible"/>
                                      </p:to>
                                    </p:set>
                                    <p:animEffect transition="in" filter="fade">
                                      <p:cBhvr>
                                        <p:cTn id="107" dur="500"/>
                                        <p:tgtEl>
                                          <p:spTgt spid="27655"/>
                                        </p:tgtEl>
                                      </p:cBhvr>
                                    </p:animEffect>
                                    <p:anim calcmode="lin" valueType="num">
                                      <p:cBhvr>
                                        <p:cTn id="108" dur="500" fill="hold"/>
                                        <p:tgtEl>
                                          <p:spTgt spid="27655"/>
                                        </p:tgtEl>
                                        <p:attrNameLst>
                                          <p:attrName>ppt_x</p:attrName>
                                        </p:attrNameLst>
                                      </p:cBhvr>
                                      <p:tavLst>
                                        <p:tav tm="0">
                                          <p:val>
                                            <p:strVal val="#ppt_x"/>
                                          </p:val>
                                        </p:tav>
                                        <p:tav tm="100000">
                                          <p:val>
                                            <p:strVal val="#ppt_x"/>
                                          </p:val>
                                        </p:tav>
                                      </p:tavLst>
                                    </p:anim>
                                    <p:anim calcmode="lin" valueType="num">
                                      <p:cBhvr>
                                        <p:cTn id="109" dur="500" fill="hold"/>
                                        <p:tgtEl>
                                          <p:spTgt spid="2765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7656"/>
                                        </p:tgtEl>
                                        <p:attrNameLst>
                                          <p:attrName>style.visibility</p:attrName>
                                        </p:attrNameLst>
                                      </p:cBhvr>
                                      <p:to>
                                        <p:strVal val="visible"/>
                                      </p:to>
                                    </p:set>
                                    <p:animEffect transition="in" filter="fade">
                                      <p:cBhvr>
                                        <p:cTn id="112" dur="500"/>
                                        <p:tgtEl>
                                          <p:spTgt spid="27656"/>
                                        </p:tgtEl>
                                      </p:cBhvr>
                                    </p:animEffect>
                                    <p:anim calcmode="lin" valueType="num">
                                      <p:cBhvr>
                                        <p:cTn id="113" dur="500" fill="hold"/>
                                        <p:tgtEl>
                                          <p:spTgt spid="27656"/>
                                        </p:tgtEl>
                                        <p:attrNameLst>
                                          <p:attrName>ppt_x</p:attrName>
                                        </p:attrNameLst>
                                      </p:cBhvr>
                                      <p:tavLst>
                                        <p:tav tm="0">
                                          <p:val>
                                            <p:strVal val="#ppt_x"/>
                                          </p:val>
                                        </p:tav>
                                        <p:tav tm="100000">
                                          <p:val>
                                            <p:strVal val="#ppt_x"/>
                                          </p:val>
                                        </p:tav>
                                      </p:tavLst>
                                    </p:anim>
                                    <p:anim calcmode="lin" valueType="num">
                                      <p:cBhvr>
                                        <p:cTn id="114" dur="500" fill="hold"/>
                                        <p:tgtEl>
                                          <p:spTgt spid="2765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7678"/>
                                        </p:tgtEl>
                                        <p:attrNameLst>
                                          <p:attrName>style.visibility</p:attrName>
                                        </p:attrNameLst>
                                      </p:cBhvr>
                                      <p:to>
                                        <p:strVal val="visible"/>
                                      </p:to>
                                    </p:set>
                                    <p:animEffect transition="in" filter="fade">
                                      <p:cBhvr>
                                        <p:cTn id="117" dur="500"/>
                                        <p:tgtEl>
                                          <p:spTgt spid="27678"/>
                                        </p:tgtEl>
                                      </p:cBhvr>
                                    </p:animEffect>
                                    <p:anim calcmode="lin" valueType="num">
                                      <p:cBhvr>
                                        <p:cTn id="118" dur="500" fill="hold"/>
                                        <p:tgtEl>
                                          <p:spTgt spid="27678"/>
                                        </p:tgtEl>
                                        <p:attrNameLst>
                                          <p:attrName>ppt_x</p:attrName>
                                        </p:attrNameLst>
                                      </p:cBhvr>
                                      <p:tavLst>
                                        <p:tav tm="0">
                                          <p:val>
                                            <p:strVal val="#ppt_x"/>
                                          </p:val>
                                        </p:tav>
                                        <p:tav tm="100000">
                                          <p:val>
                                            <p:strVal val="#ppt_x"/>
                                          </p:val>
                                        </p:tav>
                                      </p:tavLst>
                                    </p:anim>
                                    <p:anim calcmode="lin" valueType="num">
                                      <p:cBhvr>
                                        <p:cTn id="119" dur="500" fill="hold"/>
                                        <p:tgtEl>
                                          <p:spTgt spid="27678"/>
                                        </p:tgtEl>
                                        <p:attrNameLst>
                                          <p:attrName>ppt_y</p:attrName>
                                        </p:attrNameLst>
                                      </p:cBhvr>
                                      <p:tavLst>
                                        <p:tav tm="0">
                                          <p:val>
                                            <p:strVal val="#ppt_y+.1"/>
                                          </p:val>
                                        </p:tav>
                                        <p:tav tm="100000">
                                          <p:val>
                                            <p:strVal val="#ppt_y"/>
                                          </p:val>
                                        </p:tav>
                                      </p:tavLst>
                                    </p:anim>
                                  </p:childTnLst>
                                </p:cTn>
                              </p:par>
                            </p:childTnLst>
                          </p:cTn>
                        </p:par>
                        <p:par>
                          <p:cTn id="120" fill="hold">
                            <p:stCondLst>
                              <p:cond delay="5480"/>
                            </p:stCondLst>
                            <p:childTnLst>
                              <p:par>
                                <p:cTn id="121" presetID="22" presetClass="entr" presetSubtype="8" fill="hold" nodeType="afterEffect">
                                  <p:stCondLst>
                                    <p:cond delay="0"/>
                                  </p:stCondLst>
                                  <p:childTnLst>
                                    <p:set>
                                      <p:cBhvr>
                                        <p:cTn id="122" dur="1" fill="hold">
                                          <p:stCondLst>
                                            <p:cond delay="0"/>
                                          </p:stCondLst>
                                        </p:cTn>
                                        <p:tgtEl>
                                          <p:spTgt spid="27667"/>
                                        </p:tgtEl>
                                        <p:attrNameLst>
                                          <p:attrName>style.visibility</p:attrName>
                                        </p:attrNameLst>
                                      </p:cBhvr>
                                      <p:to>
                                        <p:strVal val="visible"/>
                                      </p:to>
                                    </p:set>
                                    <p:animEffect transition="in" filter="wipe(left)">
                                      <p:cBhvr>
                                        <p:cTn id="123" dur="500"/>
                                        <p:tgtEl>
                                          <p:spTgt spid="27667"/>
                                        </p:tgtEl>
                                      </p:cBhvr>
                                    </p:animEffect>
                                  </p:childTnLst>
                                </p:cTn>
                              </p:par>
                            </p:childTnLst>
                          </p:cTn>
                        </p:par>
                        <p:par>
                          <p:cTn id="124" fill="hold">
                            <p:stCondLst>
                              <p:cond delay="5980"/>
                            </p:stCondLst>
                            <p:childTnLst>
                              <p:par>
                                <p:cTn id="125" presetID="10" presetClass="entr" presetSubtype="0" fill="hold" grpId="0" nodeType="afterEffect">
                                  <p:stCondLst>
                                    <p:cond delay="0"/>
                                  </p:stCondLst>
                                  <p:childTnLst>
                                    <p:set>
                                      <p:cBhvr>
                                        <p:cTn id="126" dur="1" fill="hold">
                                          <p:stCondLst>
                                            <p:cond delay="0"/>
                                          </p:stCondLst>
                                        </p:cTn>
                                        <p:tgtEl>
                                          <p:spTgt spid="27668"/>
                                        </p:tgtEl>
                                        <p:attrNameLst>
                                          <p:attrName>style.visibility</p:attrName>
                                        </p:attrNameLst>
                                      </p:cBhvr>
                                      <p:to>
                                        <p:strVal val="visible"/>
                                      </p:to>
                                    </p:set>
                                    <p:anim calcmode="lin" valueType="num">
                                      <p:cBhvr>
                                        <p:cTn id="127" dur="500" fill="hold"/>
                                        <p:tgtEl>
                                          <p:spTgt spid="27668"/>
                                        </p:tgtEl>
                                        <p:attrNameLst>
                                          <p:attrName>ppt_w</p:attrName>
                                        </p:attrNameLst>
                                      </p:cBhvr>
                                      <p:tavLst>
                                        <p:tav tm="0">
                                          <p:val>
                                            <p:fltVal val="0"/>
                                          </p:val>
                                        </p:tav>
                                        <p:tav tm="100000">
                                          <p:val>
                                            <p:strVal val="#ppt_w"/>
                                          </p:val>
                                        </p:tav>
                                      </p:tavLst>
                                    </p:anim>
                                    <p:anim calcmode="lin" valueType="num">
                                      <p:cBhvr>
                                        <p:cTn id="128" dur="500" fill="hold"/>
                                        <p:tgtEl>
                                          <p:spTgt spid="27668"/>
                                        </p:tgtEl>
                                        <p:attrNameLst>
                                          <p:attrName>ppt_h</p:attrName>
                                        </p:attrNameLst>
                                      </p:cBhvr>
                                      <p:tavLst>
                                        <p:tav tm="0">
                                          <p:val>
                                            <p:fltVal val="0"/>
                                          </p:val>
                                        </p:tav>
                                        <p:tav tm="100000">
                                          <p:val>
                                            <p:strVal val="#ppt_h"/>
                                          </p:val>
                                        </p:tav>
                                      </p:tavLst>
                                    </p:anim>
                                    <p:animEffect transition="in" filter="fade">
                                      <p:cBhvr>
                                        <p:cTn id="129" dur="500"/>
                                        <p:tgtEl>
                                          <p:spTgt spid="2766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669"/>
                                        </p:tgtEl>
                                        <p:attrNameLst>
                                          <p:attrName>style.visibility</p:attrName>
                                        </p:attrNameLst>
                                      </p:cBhvr>
                                      <p:to>
                                        <p:strVal val="visible"/>
                                      </p:to>
                                    </p:set>
                                    <p:anim calcmode="lin" valueType="num">
                                      <p:cBhvr>
                                        <p:cTn id="132" dur="500" fill="hold"/>
                                        <p:tgtEl>
                                          <p:spTgt spid="27669"/>
                                        </p:tgtEl>
                                        <p:attrNameLst>
                                          <p:attrName>ppt_w</p:attrName>
                                        </p:attrNameLst>
                                      </p:cBhvr>
                                      <p:tavLst>
                                        <p:tav tm="0">
                                          <p:val>
                                            <p:fltVal val="0"/>
                                          </p:val>
                                        </p:tav>
                                        <p:tav tm="100000">
                                          <p:val>
                                            <p:strVal val="#ppt_w"/>
                                          </p:val>
                                        </p:tav>
                                      </p:tavLst>
                                    </p:anim>
                                    <p:anim calcmode="lin" valueType="num">
                                      <p:cBhvr>
                                        <p:cTn id="133" dur="500" fill="hold"/>
                                        <p:tgtEl>
                                          <p:spTgt spid="27669"/>
                                        </p:tgtEl>
                                        <p:attrNameLst>
                                          <p:attrName>ppt_h</p:attrName>
                                        </p:attrNameLst>
                                      </p:cBhvr>
                                      <p:tavLst>
                                        <p:tav tm="0">
                                          <p:val>
                                            <p:fltVal val="0"/>
                                          </p:val>
                                        </p:tav>
                                        <p:tav tm="100000">
                                          <p:val>
                                            <p:strVal val="#ppt_h"/>
                                          </p:val>
                                        </p:tav>
                                      </p:tavLst>
                                    </p:anim>
                                    <p:animEffect transition="in" filter="fade">
                                      <p:cBhvr>
                                        <p:cTn id="134" dur="500"/>
                                        <p:tgtEl>
                                          <p:spTgt spid="27669"/>
                                        </p:tgtEl>
                                      </p:cBhvr>
                                    </p:animEffect>
                                  </p:childTnLst>
                                </p:cTn>
                              </p:par>
                            </p:childTnLst>
                          </p:cTn>
                        </p:par>
                        <p:par>
                          <p:cTn id="135" fill="hold">
                            <p:stCondLst>
                              <p:cond delay="6480"/>
                            </p:stCondLst>
                            <p:childTnLst>
                              <p:par>
                                <p:cTn id="136" presetID="47" presetClass="entr" presetSubtype="0" fill="hold" nodeType="afterEffect">
                                  <p:stCondLst>
                                    <p:cond delay="0"/>
                                  </p:stCondLst>
                                  <p:childTnLst>
                                    <p:set>
                                      <p:cBhvr>
                                        <p:cTn id="137" dur="1" fill="hold">
                                          <p:stCondLst>
                                            <p:cond delay="0"/>
                                          </p:stCondLst>
                                        </p:cTn>
                                        <p:tgtEl>
                                          <p:spTgt spid="27673"/>
                                        </p:tgtEl>
                                        <p:attrNameLst>
                                          <p:attrName>style.visibility</p:attrName>
                                        </p:attrNameLst>
                                      </p:cBhvr>
                                      <p:to>
                                        <p:strVal val="visible"/>
                                      </p:to>
                                    </p:set>
                                    <p:animEffect transition="in" filter="fade">
                                      <p:cBhvr>
                                        <p:cTn id="138" dur="500"/>
                                        <p:tgtEl>
                                          <p:spTgt spid="27673"/>
                                        </p:tgtEl>
                                      </p:cBhvr>
                                    </p:animEffect>
                                    <p:anim calcmode="lin" valueType="num">
                                      <p:cBhvr>
                                        <p:cTn id="139" dur="500" fill="hold"/>
                                        <p:tgtEl>
                                          <p:spTgt spid="27673"/>
                                        </p:tgtEl>
                                        <p:attrNameLst>
                                          <p:attrName>ppt_x</p:attrName>
                                        </p:attrNameLst>
                                      </p:cBhvr>
                                      <p:tavLst>
                                        <p:tav tm="0">
                                          <p:val>
                                            <p:strVal val="#ppt_x"/>
                                          </p:val>
                                        </p:tav>
                                        <p:tav tm="100000">
                                          <p:val>
                                            <p:strVal val="#ppt_x"/>
                                          </p:val>
                                        </p:tav>
                                      </p:tavLst>
                                    </p:anim>
                                    <p:anim calcmode="lin" valueType="num">
                                      <p:cBhvr>
                                        <p:cTn id="140" dur="500" fill="hold"/>
                                        <p:tgtEl>
                                          <p:spTgt spid="27673"/>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27674"/>
                                        </p:tgtEl>
                                        <p:attrNameLst>
                                          <p:attrName>style.visibility</p:attrName>
                                        </p:attrNameLst>
                                      </p:cBhvr>
                                      <p:to>
                                        <p:strVal val="visible"/>
                                      </p:to>
                                    </p:set>
                                    <p:animEffect transition="in" filter="fade">
                                      <p:cBhvr>
                                        <p:cTn id="143" dur="500"/>
                                        <p:tgtEl>
                                          <p:spTgt spid="27674"/>
                                        </p:tgtEl>
                                      </p:cBhvr>
                                    </p:animEffect>
                                    <p:anim calcmode="lin" valueType="num">
                                      <p:cBhvr>
                                        <p:cTn id="144" dur="500" fill="hold"/>
                                        <p:tgtEl>
                                          <p:spTgt spid="27674"/>
                                        </p:tgtEl>
                                        <p:attrNameLst>
                                          <p:attrName>ppt_x</p:attrName>
                                        </p:attrNameLst>
                                      </p:cBhvr>
                                      <p:tavLst>
                                        <p:tav tm="0">
                                          <p:val>
                                            <p:strVal val="#ppt_x"/>
                                          </p:val>
                                        </p:tav>
                                        <p:tav tm="100000">
                                          <p:val>
                                            <p:strVal val="#ppt_x"/>
                                          </p:val>
                                        </p:tav>
                                      </p:tavLst>
                                    </p:anim>
                                    <p:anim calcmode="lin" valueType="num">
                                      <p:cBhvr>
                                        <p:cTn id="145" dur="500" fill="hold"/>
                                        <p:tgtEl>
                                          <p:spTgt spid="27674"/>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27680"/>
                                        </p:tgtEl>
                                        <p:attrNameLst>
                                          <p:attrName>style.visibility</p:attrName>
                                        </p:attrNameLst>
                                      </p:cBhvr>
                                      <p:to>
                                        <p:strVal val="visible"/>
                                      </p:to>
                                    </p:set>
                                    <p:animEffect transition="in" filter="fade">
                                      <p:cBhvr>
                                        <p:cTn id="148" dur="500"/>
                                        <p:tgtEl>
                                          <p:spTgt spid="27680"/>
                                        </p:tgtEl>
                                      </p:cBhvr>
                                    </p:animEffect>
                                    <p:anim calcmode="lin" valueType="num">
                                      <p:cBhvr>
                                        <p:cTn id="149" dur="500" fill="hold"/>
                                        <p:tgtEl>
                                          <p:spTgt spid="27680"/>
                                        </p:tgtEl>
                                        <p:attrNameLst>
                                          <p:attrName>ppt_x</p:attrName>
                                        </p:attrNameLst>
                                      </p:cBhvr>
                                      <p:tavLst>
                                        <p:tav tm="0">
                                          <p:val>
                                            <p:strVal val="#ppt_x"/>
                                          </p:val>
                                        </p:tav>
                                        <p:tav tm="100000">
                                          <p:val>
                                            <p:strVal val="#ppt_x"/>
                                          </p:val>
                                        </p:tav>
                                      </p:tavLst>
                                    </p:anim>
                                    <p:anim calcmode="lin" valueType="num">
                                      <p:cBhvr>
                                        <p:cTn id="150" dur="500" fill="hold"/>
                                        <p:tgtEl>
                                          <p:spTgt spid="27680"/>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27685"/>
                                        </p:tgtEl>
                                        <p:attrNameLst>
                                          <p:attrName>style.visibility</p:attrName>
                                        </p:attrNameLst>
                                      </p:cBhvr>
                                      <p:to>
                                        <p:strVal val="visible"/>
                                      </p:to>
                                    </p:set>
                                    <p:animEffect transition="in" filter="fade">
                                      <p:cBhvr>
                                        <p:cTn id="153" dur="500"/>
                                        <p:tgtEl>
                                          <p:spTgt spid="27685"/>
                                        </p:tgtEl>
                                      </p:cBhvr>
                                    </p:animEffect>
                                    <p:anim calcmode="lin" valueType="num">
                                      <p:cBhvr>
                                        <p:cTn id="154" dur="500" fill="hold"/>
                                        <p:tgtEl>
                                          <p:spTgt spid="27685"/>
                                        </p:tgtEl>
                                        <p:attrNameLst>
                                          <p:attrName>ppt_x</p:attrName>
                                        </p:attrNameLst>
                                      </p:cBhvr>
                                      <p:tavLst>
                                        <p:tav tm="0">
                                          <p:val>
                                            <p:strVal val="#ppt_x"/>
                                          </p:val>
                                        </p:tav>
                                        <p:tav tm="100000">
                                          <p:val>
                                            <p:strVal val="#ppt_x"/>
                                          </p:val>
                                        </p:tav>
                                      </p:tavLst>
                                    </p:anim>
                                    <p:anim calcmode="lin" valueType="num">
                                      <p:cBhvr>
                                        <p:cTn id="155" dur="500" fill="hold"/>
                                        <p:tgtEl>
                                          <p:spTgt spid="27685"/>
                                        </p:tgtEl>
                                        <p:attrNameLst>
                                          <p:attrName>ppt_y</p:attrName>
                                        </p:attrNameLst>
                                      </p:cBhvr>
                                      <p:tavLst>
                                        <p:tav tm="0">
                                          <p:val>
                                            <p:strVal val="#ppt_y+.1"/>
                                          </p:val>
                                        </p:tav>
                                        <p:tav tm="100000">
                                          <p:val>
                                            <p:strVal val="#ppt_y"/>
                                          </p:val>
                                        </p:tav>
                                      </p:tavLst>
                                    </p:anim>
                                  </p:childTnLst>
                                </p:cTn>
                              </p:par>
                            </p:childTnLst>
                          </p:cTn>
                        </p:par>
                        <p:par>
                          <p:cTn id="156" fill="hold">
                            <p:stCondLst>
                              <p:cond delay="6980"/>
                            </p:stCondLst>
                            <p:childTnLst>
                              <p:par>
                                <p:cTn id="157" presetID="22" presetClass="entr" presetSubtype="8" fill="hold" nodeType="afterEffect">
                                  <p:stCondLst>
                                    <p:cond delay="0"/>
                                  </p:stCondLst>
                                  <p:childTnLst>
                                    <p:set>
                                      <p:cBhvr>
                                        <p:cTn id="158" dur="1" fill="hold">
                                          <p:stCondLst>
                                            <p:cond delay="0"/>
                                          </p:stCondLst>
                                        </p:cTn>
                                        <p:tgtEl>
                                          <p:spTgt spid="27670"/>
                                        </p:tgtEl>
                                        <p:attrNameLst>
                                          <p:attrName>style.visibility</p:attrName>
                                        </p:attrNameLst>
                                      </p:cBhvr>
                                      <p:to>
                                        <p:strVal val="visible"/>
                                      </p:to>
                                    </p:set>
                                    <p:animEffect transition="in" filter="wipe(left)">
                                      <p:cBhvr>
                                        <p:cTn id="159" dur="500"/>
                                        <p:tgtEl>
                                          <p:spTgt spid="27670"/>
                                        </p:tgtEl>
                                      </p:cBhvr>
                                    </p:animEffect>
                                  </p:childTnLst>
                                </p:cTn>
                              </p:par>
                            </p:childTnLst>
                          </p:cTn>
                        </p:par>
                        <p:par>
                          <p:cTn id="160" fill="hold">
                            <p:stCondLst>
                              <p:cond delay="7480"/>
                            </p:stCondLst>
                            <p:childTnLst>
                              <p:par>
                                <p:cTn id="161" presetID="10" presetClass="entr" presetSubtype="0" fill="hold" grpId="0" nodeType="afterEffect">
                                  <p:stCondLst>
                                    <p:cond delay="0"/>
                                  </p:stCondLst>
                                  <p:childTnLst>
                                    <p:set>
                                      <p:cBhvr>
                                        <p:cTn id="162" dur="1" fill="hold">
                                          <p:stCondLst>
                                            <p:cond delay="0"/>
                                          </p:stCondLst>
                                        </p:cTn>
                                        <p:tgtEl>
                                          <p:spTgt spid="27671"/>
                                        </p:tgtEl>
                                        <p:attrNameLst>
                                          <p:attrName>style.visibility</p:attrName>
                                        </p:attrNameLst>
                                      </p:cBhvr>
                                      <p:to>
                                        <p:strVal val="visible"/>
                                      </p:to>
                                    </p:set>
                                    <p:anim calcmode="lin" valueType="num">
                                      <p:cBhvr>
                                        <p:cTn id="163" dur="500" fill="hold"/>
                                        <p:tgtEl>
                                          <p:spTgt spid="27671"/>
                                        </p:tgtEl>
                                        <p:attrNameLst>
                                          <p:attrName>ppt_w</p:attrName>
                                        </p:attrNameLst>
                                      </p:cBhvr>
                                      <p:tavLst>
                                        <p:tav tm="0">
                                          <p:val>
                                            <p:fltVal val="0"/>
                                          </p:val>
                                        </p:tav>
                                        <p:tav tm="100000">
                                          <p:val>
                                            <p:strVal val="#ppt_w"/>
                                          </p:val>
                                        </p:tav>
                                      </p:tavLst>
                                    </p:anim>
                                    <p:anim calcmode="lin" valueType="num">
                                      <p:cBhvr>
                                        <p:cTn id="164" dur="500" fill="hold"/>
                                        <p:tgtEl>
                                          <p:spTgt spid="27671"/>
                                        </p:tgtEl>
                                        <p:attrNameLst>
                                          <p:attrName>ppt_h</p:attrName>
                                        </p:attrNameLst>
                                      </p:cBhvr>
                                      <p:tavLst>
                                        <p:tav tm="0">
                                          <p:val>
                                            <p:fltVal val="0"/>
                                          </p:val>
                                        </p:tav>
                                        <p:tav tm="100000">
                                          <p:val>
                                            <p:strVal val="#ppt_h"/>
                                          </p:val>
                                        </p:tav>
                                      </p:tavLst>
                                    </p:anim>
                                    <p:animEffect transition="in" filter="fade">
                                      <p:cBhvr>
                                        <p:cTn id="165" dur="500"/>
                                        <p:tgtEl>
                                          <p:spTgt spid="27671"/>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7672"/>
                                        </p:tgtEl>
                                        <p:attrNameLst>
                                          <p:attrName>style.visibility</p:attrName>
                                        </p:attrNameLst>
                                      </p:cBhvr>
                                      <p:to>
                                        <p:strVal val="visible"/>
                                      </p:to>
                                    </p:set>
                                    <p:anim calcmode="lin" valueType="num">
                                      <p:cBhvr>
                                        <p:cTn id="168" dur="500" fill="hold"/>
                                        <p:tgtEl>
                                          <p:spTgt spid="27672"/>
                                        </p:tgtEl>
                                        <p:attrNameLst>
                                          <p:attrName>ppt_w</p:attrName>
                                        </p:attrNameLst>
                                      </p:cBhvr>
                                      <p:tavLst>
                                        <p:tav tm="0">
                                          <p:val>
                                            <p:fltVal val="0"/>
                                          </p:val>
                                        </p:tav>
                                        <p:tav tm="100000">
                                          <p:val>
                                            <p:strVal val="#ppt_w"/>
                                          </p:val>
                                        </p:tav>
                                      </p:tavLst>
                                    </p:anim>
                                    <p:anim calcmode="lin" valueType="num">
                                      <p:cBhvr>
                                        <p:cTn id="169" dur="500" fill="hold"/>
                                        <p:tgtEl>
                                          <p:spTgt spid="27672"/>
                                        </p:tgtEl>
                                        <p:attrNameLst>
                                          <p:attrName>ppt_h</p:attrName>
                                        </p:attrNameLst>
                                      </p:cBhvr>
                                      <p:tavLst>
                                        <p:tav tm="0">
                                          <p:val>
                                            <p:fltVal val="0"/>
                                          </p:val>
                                        </p:tav>
                                        <p:tav tm="100000">
                                          <p:val>
                                            <p:strVal val="#ppt_h"/>
                                          </p:val>
                                        </p:tav>
                                      </p:tavLst>
                                    </p:anim>
                                    <p:animEffect transition="in" filter="fade">
                                      <p:cBhvr>
                                        <p:cTn id="170" dur="500"/>
                                        <p:tgtEl>
                                          <p:spTgt spid="27672"/>
                                        </p:tgtEl>
                                      </p:cBhvr>
                                    </p:animEffect>
                                  </p:childTnLst>
                                </p:cTn>
                              </p:par>
                            </p:childTnLst>
                          </p:cTn>
                        </p:par>
                        <p:par>
                          <p:cTn id="171" fill="hold">
                            <p:stCondLst>
                              <p:cond delay="7980"/>
                            </p:stCondLst>
                            <p:childTnLst>
                              <p:par>
                                <p:cTn id="172" presetID="47" presetClass="entr" presetSubtype="0" fill="hold" grpId="0" nodeType="afterEffect">
                                  <p:stCondLst>
                                    <p:cond delay="0"/>
                                  </p:stCondLst>
                                  <p:childTnLst>
                                    <p:set>
                                      <p:cBhvr>
                                        <p:cTn id="173" dur="1" fill="hold">
                                          <p:stCondLst>
                                            <p:cond delay="0"/>
                                          </p:stCondLst>
                                        </p:cTn>
                                        <p:tgtEl>
                                          <p:spTgt spid="27686"/>
                                        </p:tgtEl>
                                        <p:attrNameLst>
                                          <p:attrName>style.visibility</p:attrName>
                                        </p:attrNameLst>
                                      </p:cBhvr>
                                      <p:to>
                                        <p:strVal val="visible"/>
                                      </p:to>
                                    </p:set>
                                    <p:animEffect transition="in" filter="fade">
                                      <p:cBhvr>
                                        <p:cTn id="174" dur="500"/>
                                        <p:tgtEl>
                                          <p:spTgt spid="27686"/>
                                        </p:tgtEl>
                                      </p:cBhvr>
                                    </p:animEffect>
                                    <p:anim calcmode="lin" valueType="num">
                                      <p:cBhvr>
                                        <p:cTn id="175" dur="500" fill="hold"/>
                                        <p:tgtEl>
                                          <p:spTgt spid="27686"/>
                                        </p:tgtEl>
                                        <p:attrNameLst>
                                          <p:attrName>ppt_x</p:attrName>
                                        </p:attrNameLst>
                                      </p:cBhvr>
                                      <p:tavLst>
                                        <p:tav tm="0">
                                          <p:val>
                                            <p:strVal val="#ppt_x"/>
                                          </p:val>
                                        </p:tav>
                                        <p:tav tm="100000">
                                          <p:val>
                                            <p:strVal val="#ppt_x"/>
                                          </p:val>
                                        </p:tav>
                                      </p:tavLst>
                                    </p:anim>
                                    <p:anim calcmode="lin" valueType="num">
                                      <p:cBhvr>
                                        <p:cTn id="176" dur="500" fill="hold"/>
                                        <p:tgtEl>
                                          <p:spTgt spid="27686"/>
                                        </p:tgtEl>
                                        <p:attrNameLst>
                                          <p:attrName>ppt_y</p:attrName>
                                        </p:attrNameLst>
                                      </p:cBhvr>
                                      <p:tavLst>
                                        <p:tav tm="0">
                                          <p:val>
                                            <p:strVal val="#ppt_y-.1"/>
                                          </p:val>
                                        </p:tav>
                                        <p:tav tm="100000">
                                          <p:val>
                                            <p:strVal val="#ppt_y"/>
                                          </p:val>
                                        </p:tav>
                                      </p:tavLst>
                                    </p:anim>
                                  </p:childTnLst>
                                </p:cTn>
                              </p:par>
                              <p:par>
                                <p:cTn id="177" presetID="42" presetClass="entr" presetSubtype="0" fill="hold" nodeType="withEffect">
                                  <p:stCondLst>
                                    <p:cond delay="0"/>
                                  </p:stCondLst>
                                  <p:childTnLst>
                                    <p:set>
                                      <p:cBhvr>
                                        <p:cTn id="178" dur="1" fill="hold">
                                          <p:stCondLst>
                                            <p:cond delay="0"/>
                                          </p:stCondLst>
                                        </p:cTn>
                                        <p:tgtEl>
                                          <p:spTgt spid="27657"/>
                                        </p:tgtEl>
                                        <p:attrNameLst>
                                          <p:attrName>style.visibility</p:attrName>
                                        </p:attrNameLst>
                                      </p:cBhvr>
                                      <p:to>
                                        <p:strVal val="visible"/>
                                      </p:to>
                                    </p:set>
                                    <p:animEffect transition="in" filter="fade">
                                      <p:cBhvr>
                                        <p:cTn id="179" dur="500"/>
                                        <p:tgtEl>
                                          <p:spTgt spid="27657"/>
                                        </p:tgtEl>
                                      </p:cBhvr>
                                    </p:animEffect>
                                    <p:anim calcmode="lin" valueType="num">
                                      <p:cBhvr>
                                        <p:cTn id="180" dur="500" fill="hold"/>
                                        <p:tgtEl>
                                          <p:spTgt spid="27657"/>
                                        </p:tgtEl>
                                        <p:attrNameLst>
                                          <p:attrName>ppt_x</p:attrName>
                                        </p:attrNameLst>
                                      </p:cBhvr>
                                      <p:tavLst>
                                        <p:tav tm="0">
                                          <p:val>
                                            <p:strVal val="#ppt_x"/>
                                          </p:val>
                                        </p:tav>
                                        <p:tav tm="100000">
                                          <p:val>
                                            <p:strVal val="#ppt_x"/>
                                          </p:val>
                                        </p:tav>
                                      </p:tavLst>
                                    </p:anim>
                                    <p:anim calcmode="lin" valueType="num">
                                      <p:cBhvr>
                                        <p:cTn id="181" dur="500" fill="hold"/>
                                        <p:tgtEl>
                                          <p:spTgt spid="27657"/>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27658"/>
                                        </p:tgtEl>
                                        <p:attrNameLst>
                                          <p:attrName>style.visibility</p:attrName>
                                        </p:attrNameLst>
                                      </p:cBhvr>
                                      <p:to>
                                        <p:strVal val="visible"/>
                                      </p:to>
                                    </p:set>
                                    <p:animEffect transition="in" filter="fade">
                                      <p:cBhvr>
                                        <p:cTn id="184" dur="500"/>
                                        <p:tgtEl>
                                          <p:spTgt spid="27658"/>
                                        </p:tgtEl>
                                      </p:cBhvr>
                                    </p:animEffect>
                                    <p:anim calcmode="lin" valueType="num">
                                      <p:cBhvr>
                                        <p:cTn id="185" dur="500" fill="hold"/>
                                        <p:tgtEl>
                                          <p:spTgt spid="27658"/>
                                        </p:tgtEl>
                                        <p:attrNameLst>
                                          <p:attrName>ppt_x</p:attrName>
                                        </p:attrNameLst>
                                      </p:cBhvr>
                                      <p:tavLst>
                                        <p:tav tm="0">
                                          <p:val>
                                            <p:strVal val="#ppt_x"/>
                                          </p:val>
                                        </p:tav>
                                        <p:tav tm="100000">
                                          <p:val>
                                            <p:strVal val="#ppt_x"/>
                                          </p:val>
                                        </p:tav>
                                      </p:tavLst>
                                    </p:anim>
                                    <p:anim calcmode="lin" valueType="num">
                                      <p:cBhvr>
                                        <p:cTn id="186" dur="500" fill="hold"/>
                                        <p:tgtEl>
                                          <p:spTgt spid="27658"/>
                                        </p:tgtEl>
                                        <p:attrNameLst>
                                          <p:attrName>ppt_y</p:attrName>
                                        </p:attrNameLst>
                                      </p:cBhvr>
                                      <p:tavLst>
                                        <p:tav tm="0">
                                          <p:val>
                                            <p:strVal val="#ppt_y+.1"/>
                                          </p:val>
                                        </p:tav>
                                        <p:tav tm="100000">
                                          <p:val>
                                            <p:strVal val="#ppt_y"/>
                                          </p:val>
                                        </p:tav>
                                      </p:tavLst>
                                    </p:anim>
                                  </p:childTnLst>
                                </p:cTn>
                              </p:par>
                              <p:par>
                                <p:cTn id="187" presetID="42" presetClass="entr" presetSubtype="0" fill="hold" grpId="0" nodeType="withEffect">
                                  <p:stCondLst>
                                    <p:cond delay="0"/>
                                  </p:stCondLst>
                                  <p:childTnLst>
                                    <p:set>
                                      <p:cBhvr>
                                        <p:cTn id="188" dur="1" fill="hold">
                                          <p:stCondLst>
                                            <p:cond delay="0"/>
                                          </p:stCondLst>
                                        </p:cTn>
                                        <p:tgtEl>
                                          <p:spTgt spid="27679"/>
                                        </p:tgtEl>
                                        <p:attrNameLst>
                                          <p:attrName>style.visibility</p:attrName>
                                        </p:attrNameLst>
                                      </p:cBhvr>
                                      <p:to>
                                        <p:strVal val="visible"/>
                                      </p:to>
                                    </p:set>
                                    <p:animEffect transition="in" filter="fade">
                                      <p:cBhvr>
                                        <p:cTn id="189" dur="500"/>
                                        <p:tgtEl>
                                          <p:spTgt spid="27679"/>
                                        </p:tgtEl>
                                      </p:cBhvr>
                                    </p:animEffect>
                                    <p:anim calcmode="lin" valueType="num">
                                      <p:cBhvr>
                                        <p:cTn id="190" dur="500" fill="hold"/>
                                        <p:tgtEl>
                                          <p:spTgt spid="27679"/>
                                        </p:tgtEl>
                                        <p:attrNameLst>
                                          <p:attrName>ppt_x</p:attrName>
                                        </p:attrNameLst>
                                      </p:cBhvr>
                                      <p:tavLst>
                                        <p:tav tm="0">
                                          <p:val>
                                            <p:strVal val="#ppt_x"/>
                                          </p:val>
                                        </p:tav>
                                        <p:tav tm="100000">
                                          <p:val>
                                            <p:strVal val="#ppt_x"/>
                                          </p:val>
                                        </p:tav>
                                      </p:tavLst>
                                    </p:anim>
                                    <p:anim calcmode="lin" valueType="num">
                                      <p:cBhvr>
                                        <p:cTn id="191" dur="500" fill="hold"/>
                                        <p:tgtEl>
                                          <p:spTgt spid="27679"/>
                                        </p:tgtEl>
                                        <p:attrNameLst>
                                          <p:attrName>ppt_y</p:attrName>
                                        </p:attrNameLst>
                                      </p:cBhvr>
                                      <p:tavLst>
                                        <p:tav tm="0">
                                          <p:val>
                                            <p:strVal val="#ppt_y+.1"/>
                                          </p:val>
                                        </p:tav>
                                        <p:tav tm="100000">
                                          <p:val>
                                            <p:strVal val="#ppt_y"/>
                                          </p:val>
                                        </p:tav>
                                      </p:tavLst>
                                    </p:anim>
                                  </p:childTnLst>
                                </p:cTn>
                              </p:par>
                            </p:childTnLst>
                          </p:cTn>
                        </p:par>
                        <p:par>
                          <p:cTn id="192" fill="hold">
                            <p:stCondLst>
                              <p:cond delay="8480"/>
                            </p:stCondLst>
                            <p:childTnLst>
                              <p:par>
                                <p:cTn id="193" presetID="22" presetClass="entr" presetSubtype="8" fill="hold" nodeType="afterEffect">
                                  <p:stCondLst>
                                    <p:cond delay="0"/>
                                  </p:stCondLst>
                                  <p:childTnLst>
                                    <p:set>
                                      <p:cBhvr>
                                        <p:cTn id="194" dur="1" fill="hold">
                                          <p:stCondLst>
                                            <p:cond delay="0"/>
                                          </p:stCondLst>
                                        </p:cTn>
                                        <p:tgtEl>
                                          <p:spTgt spid="27676"/>
                                        </p:tgtEl>
                                        <p:attrNameLst>
                                          <p:attrName>style.visibility</p:attrName>
                                        </p:attrNameLst>
                                      </p:cBhvr>
                                      <p:to>
                                        <p:strVal val="visible"/>
                                      </p:to>
                                    </p:set>
                                    <p:animEffect transition="in" filter="wipe(left)">
                                      <p:cBhvr>
                                        <p:cTn id="195" dur="5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P spid="27654" grpId="0" animBg="1" autoUpdateAnimBg="0"/>
      <p:bldP spid="27656" grpId="0" animBg="1" autoUpdateAnimBg="0"/>
      <p:bldP spid="27658" grpId="0" animBg="1" autoUpdateAnimBg="0"/>
      <p:bldP spid="27660" grpId="0" animBg="1" autoUpdateAnimBg="0"/>
      <p:bldP spid="27661" grpId="0" animBg="1" autoUpdateAnimBg="0"/>
      <p:bldP spid="27662" grpId="0" animBg="1" autoUpdateAnimBg="0"/>
      <p:bldP spid="27663" grpId="0" animBg="1" autoUpdateAnimBg="0"/>
      <p:bldP spid="27665" grpId="0" animBg="1" autoUpdateAnimBg="0"/>
      <p:bldP spid="27666" grpId="0" animBg="1" autoUpdateAnimBg="0"/>
      <p:bldP spid="27668" grpId="0" animBg="1" autoUpdateAnimBg="0"/>
      <p:bldP spid="27669" grpId="0" animBg="1" autoUpdateAnimBg="0"/>
      <p:bldP spid="27671" grpId="0" animBg="1" autoUpdateAnimBg="0"/>
      <p:bldP spid="27672" grpId="0" animBg="1" autoUpdateAnimBg="0"/>
      <p:bldP spid="27674" grpId="0" animBg="1" autoUpdateAnimBg="0"/>
      <p:bldP spid="27677" grpId="0" autoUpdateAnimBg="0"/>
      <p:bldP spid="27678" grpId="0" autoUpdateAnimBg="0"/>
      <p:bldP spid="27679" grpId="0" autoUpdateAnimBg="0"/>
      <p:bldP spid="27680" grpId="0" autoUpdateAnimBg="0"/>
      <p:bldP spid="27681" grpId="0" autoUpdateAnimBg="0"/>
      <p:bldP spid="27682" grpId="0" autoUpdateAnimBg="0"/>
      <p:bldP spid="27683" grpId="0" autoUpdateAnimBg="0"/>
      <p:bldP spid="27684" grpId="0" autoUpdateAnimBg="0"/>
      <p:bldP spid="27685" grpId="0" autoUpdateAnimBg="0"/>
      <p:bldP spid="2768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8675"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8676" name="Oval 6"/>
          <p:cNvSpPr>
            <a:spLocks noChangeArrowheads="1"/>
          </p:cNvSpPr>
          <p:nvPr/>
        </p:nvSpPr>
        <p:spPr bwMode="auto">
          <a:xfrm>
            <a:off x="715870" y="1061621"/>
            <a:ext cx="2249194" cy="224913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77" name="Line 7"/>
          <p:cNvSpPr>
            <a:spLocks noChangeShapeType="1"/>
          </p:cNvSpPr>
          <p:nvPr/>
        </p:nvSpPr>
        <p:spPr bwMode="auto">
          <a:xfrm>
            <a:off x="2965065" y="2186980"/>
            <a:ext cx="2633320" cy="0"/>
          </a:xfrm>
          <a:prstGeom prst="line">
            <a:avLst/>
          </a:prstGeom>
          <a:noFill/>
          <a:ln w="11" cmpd="sng">
            <a:solidFill>
              <a:schemeClr val="accent1"/>
            </a:solidFill>
            <a:prstDash val="dash"/>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8678" name="Line 8"/>
          <p:cNvSpPr>
            <a:spLocks noChangeShapeType="1"/>
          </p:cNvSpPr>
          <p:nvPr/>
        </p:nvSpPr>
        <p:spPr bwMode="auto">
          <a:xfrm>
            <a:off x="2693638" y="2918700"/>
            <a:ext cx="1749197" cy="1225356"/>
          </a:xfrm>
          <a:prstGeom prst="line">
            <a:avLst/>
          </a:prstGeom>
          <a:noFill/>
          <a:ln w="11" cmpd="sng">
            <a:solidFill>
              <a:schemeClr val="accent1"/>
            </a:solidFill>
            <a:prstDash val="dash"/>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8679" name="Line 9"/>
          <p:cNvSpPr>
            <a:spLocks noChangeShapeType="1"/>
          </p:cNvSpPr>
          <p:nvPr/>
        </p:nvSpPr>
        <p:spPr bwMode="auto">
          <a:xfrm>
            <a:off x="1841261" y="3310752"/>
            <a:ext cx="0" cy="1599945"/>
          </a:xfrm>
          <a:prstGeom prst="line">
            <a:avLst/>
          </a:prstGeom>
          <a:noFill/>
          <a:ln w="11" cmpd="sng">
            <a:solidFill>
              <a:schemeClr val="accent1"/>
            </a:solidFill>
            <a:prstDash val="dash"/>
            <a:round/>
          </a:ln>
          <a:extLst>
            <a:ext uri="{909E8E84-426E-40DD-AFC4-6F175D3DCCD1}">
              <a14:hiddenFill xmlns:a14="http://schemas.microsoft.com/office/drawing/2010/main">
                <a:no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8680" name="Oval 10"/>
          <p:cNvSpPr>
            <a:spLocks noChangeArrowheads="1"/>
          </p:cNvSpPr>
          <p:nvPr/>
        </p:nvSpPr>
        <p:spPr bwMode="auto">
          <a:xfrm>
            <a:off x="5657115" y="1582239"/>
            <a:ext cx="1236502" cy="1236466"/>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1" name="Oval 11"/>
          <p:cNvSpPr>
            <a:spLocks noChangeArrowheads="1"/>
          </p:cNvSpPr>
          <p:nvPr/>
        </p:nvSpPr>
        <p:spPr bwMode="auto">
          <a:xfrm>
            <a:off x="5755526" y="1680648"/>
            <a:ext cx="1011106" cy="10110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2" name="Oval 12"/>
          <p:cNvSpPr>
            <a:spLocks noChangeArrowheads="1"/>
          </p:cNvSpPr>
          <p:nvPr/>
        </p:nvSpPr>
        <p:spPr bwMode="auto">
          <a:xfrm>
            <a:off x="4388866" y="3790101"/>
            <a:ext cx="1236501" cy="123805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3" name="Oval 13"/>
          <p:cNvSpPr>
            <a:spLocks noChangeArrowheads="1"/>
          </p:cNvSpPr>
          <p:nvPr/>
        </p:nvSpPr>
        <p:spPr bwMode="auto">
          <a:xfrm>
            <a:off x="4501564" y="3904381"/>
            <a:ext cx="1011106" cy="10110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4" name="Oval 14"/>
          <p:cNvSpPr>
            <a:spLocks noChangeArrowheads="1"/>
          </p:cNvSpPr>
          <p:nvPr/>
        </p:nvSpPr>
        <p:spPr bwMode="auto">
          <a:xfrm>
            <a:off x="1222217" y="4905935"/>
            <a:ext cx="1236502" cy="1238053"/>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5" name="Oval 15"/>
          <p:cNvSpPr>
            <a:spLocks noChangeArrowheads="1"/>
          </p:cNvSpPr>
          <p:nvPr/>
        </p:nvSpPr>
        <p:spPr bwMode="auto">
          <a:xfrm>
            <a:off x="1334914" y="5018630"/>
            <a:ext cx="1011106" cy="101107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6" name="Oval 16"/>
          <p:cNvSpPr>
            <a:spLocks noChangeArrowheads="1"/>
          </p:cNvSpPr>
          <p:nvPr/>
        </p:nvSpPr>
        <p:spPr bwMode="auto">
          <a:xfrm>
            <a:off x="842855" y="1188602"/>
            <a:ext cx="1995227" cy="199675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8687" name="TextBox 15"/>
          <p:cNvSpPr txBox="1">
            <a:spLocks noChangeArrowheads="1"/>
          </p:cNvSpPr>
          <p:nvPr/>
        </p:nvSpPr>
        <p:spPr bwMode="auto">
          <a:xfrm>
            <a:off x="1098407" y="1985400"/>
            <a:ext cx="148412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添加文本</a:t>
            </a:r>
          </a:p>
        </p:txBody>
      </p:sp>
      <p:sp>
        <p:nvSpPr>
          <p:cNvPr id="28688" name="TextBox 16"/>
          <p:cNvSpPr txBox="1">
            <a:spLocks noChangeArrowheads="1"/>
          </p:cNvSpPr>
          <p:nvPr/>
        </p:nvSpPr>
        <p:spPr bwMode="auto">
          <a:xfrm>
            <a:off x="1401581" y="5201164"/>
            <a:ext cx="868249"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添加文本</a:t>
            </a:r>
          </a:p>
        </p:txBody>
      </p:sp>
      <p:sp>
        <p:nvSpPr>
          <p:cNvPr id="28689" name="TextBox 17"/>
          <p:cNvSpPr txBox="1">
            <a:spLocks noChangeArrowheads="1"/>
          </p:cNvSpPr>
          <p:nvPr/>
        </p:nvSpPr>
        <p:spPr bwMode="auto">
          <a:xfrm>
            <a:off x="4553946" y="4109137"/>
            <a:ext cx="868249"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添加文本</a:t>
            </a:r>
          </a:p>
        </p:txBody>
      </p:sp>
      <p:sp>
        <p:nvSpPr>
          <p:cNvPr id="28690" name="TextBox 18"/>
          <p:cNvSpPr txBox="1">
            <a:spLocks noChangeArrowheads="1"/>
          </p:cNvSpPr>
          <p:nvPr/>
        </p:nvSpPr>
        <p:spPr bwMode="auto">
          <a:xfrm>
            <a:off x="5822193" y="1885404"/>
            <a:ext cx="868250"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添加文本</a:t>
            </a:r>
          </a:p>
        </p:txBody>
      </p:sp>
      <p:sp>
        <p:nvSpPr>
          <p:cNvPr id="28691" name="TextBox 19"/>
          <p:cNvSpPr txBox="1">
            <a:spLocks noChangeArrowheads="1"/>
          </p:cNvSpPr>
          <p:nvPr/>
        </p:nvSpPr>
        <p:spPr bwMode="auto">
          <a:xfrm>
            <a:off x="7165043" y="1725090"/>
            <a:ext cx="3960298" cy="9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这里可以输入你的文字内容这里可以输入你的文字内容这里可以输入你的文字内容</a:t>
            </a:r>
          </a:p>
        </p:txBody>
      </p:sp>
      <p:sp>
        <p:nvSpPr>
          <p:cNvPr id="28692" name="TextBox 20"/>
          <p:cNvSpPr txBox="1">
            <a:spLocks noChangeArrowheads="1"/>
          </p:cNvSpPr>
          <p:nvPr/>
        </p:nvSpPr>
        <p:spPr bwMode="auto">
          <a:xfrm>
            <a:off x="5826954" y="3934539"/>
            <a:ext cx="4087280" cy="95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这里可以输入你的文字内容这里可以输入你的文字内容这里可以输入你的文字内容这里可以</a:t>
            </a:r>
          </a:p>
        </p:txBody>
      </p:sp>
      <p:sp>
        <p:nvSpPr>
          <p:cNvPr id="28693" name="TextBox 21"/>
          <p:cNvSpPr txBox="1">
            <a:spLocks noChangeArrowheads="1"/>
          </p:cNvSpPr>
          <p:nvPr/>
        </p:nvSpPr>
        <p:spPr bwMode="auto">
          <a:xfrm>
            <a:off x="2566656" y="5383698"/>
            <a:ext cx="6122190"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这里可以输入你的文字内容这里可以输入你的文字内容这里可以输入你的文字内容这里可以输入你的文字内容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8674"/>
                                        </p:tgtEl>
                                        <p:attrNameLst>
                                          <p:attrName>style.visibility</p:attrName>
                                        </p:attrNameLst>
                                      </p:cBhvr>
                                      <p:to>
                                        <p:strVal val="visible"/>
                                      </p:to>
                                    </p:set>
                                    <p:anim calcmode="lin" valueType="num">
                                      <p:cBhvr>
                                        <p:cTn id="12" dur="300" fill="hold"/>
                                        <p:tgtEl>
                                          <p:spTgt spid="2867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8674"/>
                                        </p:tgtEl>
                                        <p:attrNameLst>
                                          <p:attrName>ppt_y</p:attrName>
                                        </p:attrNameLst>
                                      </p:cBhvr>
                                      <p:tavLst>
                                        <p:tav tm="0">
                                          <p:val>
                                            <p:strVal val="#ppt_y"/>
                                          </p:val>
                                        </p:tav>
                                        <p:tav tm="100000">
                                          <p:val>
                                            <p:strVal val="#ppt_y"/>
                                          </p:val>
                                        </p:tav>
                                      </p:tavLst>
                                    </p:anim>
                                    <p:anim calcmode="lin" valueType="num">
                                      <p:cBhvr>
                                        <p:cTn id="14" dur="300" fill="hold"/>
                                        <p:tgtEl>
                                          <p:spTgt spid="2867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867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8674"/>
                                        </p:tgtEl>
                                      </p:cBhvr>
                                    </p:animEffect>
                                  </p:childTnLst>
                                </p:cTn>
                              </p:par>
                            </p:childTnLst>
                          </p:cTn>
                        </p:par>
                        <p:par>
                          <p:cTn id="17" fill="hold">
                            <p:stCondLst>
                              <p:cond delay="980"/>
                            </p:stCondLst>
                            <p:childTnLst>
                              <p:par>
                                <p:cTn id="18" presetID="21" presetClass="entr" presetSubtype="1" fill="hold" grpId="0" nodeType="afterEffect">
                                  <p:stCondLst>
                                    <p:cond delay="0"/>
                                  </p:stCondLst>
                                  <p:childTnLst>
                                    <p:set>
                                      <p:cBhvr>
                                        <p:cTn id="19" dur="1" fill="hold">
                                          <p:stCondLst>
                                            <p:cond delay="0"/>
                                          </p:stCondLst>
                                        </p:cTn>
                                        <p:tgtEl>
                                          <p:spTgt spid="28686"/>
                                        </p:tgtEl>
                                        <p:attrNameLst>
                                          <p:attrName>style.visibility</p:attrName>
                                        </p:attrNameLst>
                                      </p:cBhvr>
                                      <p:to>
                                        <p:strVal val="visible"/>
                                      </p:to>
                                    </p:set>
                                    <p:animEffect transition="in" filter="wheel(1)">
                                      <p:cBhvr>
                                        <p:cTn id="20" dur="2000"/>
                                        <p:tgtEl>
                                          <p:spTgt spid="28686"/>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8676"/>
                                        </p:tgtEl>
                                        <p:attrNameLst>
                                          <p:attrName>style.visibility</p:attrName>
                                        </p:attrNameLst>
                                      </p:cBhvr>
                                      <p:to>
                                        <p:strVal val="visible"/>
                                      </p:to>
                                    </p:set>
                                    <p:animEffect transition="in" filter="wheel(1)">
                                      <p:cBhvr>
                                        <p:cTn id="23" dur="2000"/>
                                        <p:tgtEl>
                                          <p:spTgt spid="28676"/>
                                        </p:tgtEl>
                                      </p:cBhvr>
                                    </p:animEffect>
                                  </p:childTnLst>
                                </p:cTn>
                              </p:par>
                            </p:childTnLst>
                          </p:cTn>
                        </p:par>
                        <p:par>
                          <p:cTn id="24" fill="hold">
                            <p:stCondLst>
                              <p:cond delay="2980"/>
                            </p:stCondLst>
                            <p:childTnLst>
                              <p:par>
                                <p:cTn id="25" presetID="31" presetClass="entr" presetSubtype="0" fill="hold" grpId="0" nodeType="afterEffect">
                                  <p:stCondLst>
                                    <p:cond delay="0"/>
                                  </p:stCondLst>
                                  <p:childTnLst>
                                    <p:set>
                                      <p:cBhvr>
                                        <p:cTn id="26" dur="1" fill="hold">
                                          <p:stCondLst>
                                            <p:cond delay="0"/>
                                          </p:stCondLst>
                                        </p:cTn>
                                        <p:tgtEl>
                                          <p:spTgt spid="28687"/>
                                        </p:tgtEl>
                                        <p:attrNameLst>
                                          <p:attrName>style.visibility</p:attrName>
                                        </p:attrNameLst>
                                      </p:cBhvr>
                                      <p:to>
                                        <p:strVal val="visible"/>
                                      </p:to>
                                    </p:set>
                                    <p:anim calcmode="lin" valueType="num">
                                      <p:cBhvr>
                                        <p:cTn id="27" dur="500" fill="hold"/>
                                        <p:tgtEl>
                                          <p:spTgt spid="28687"/>
                                        </p:tgtEl>
                                        <p:attrNameLst>
                                          <p:attrName>ppt_w</p:attrName>
                                        </p:attrNameLst>
                                      </p:cBhvr>
                                      <p:tavLst>
                                        <p:tav tm="0">
                                          <p:val>
                                            <p:fltVal val="0"/>
                                          </p:val>
                                        </p:tav>
                                        <p:tav tm="100000">
                                          <p:val>
                                            <p:strVal val="#ppt_w"/>
                                          </p:val>
                                        </p:tav>
                                      </p:tavLst>
                                    </p:anim>
                                    <p:anim calcmode="lin" valueType="num">
                                      <p:cBhvr>
                                        <p:cTn id="28" dur="500" fill="hold"/>
                                        <p:tgtEl>
                                          <p:spTgt spid="28687"/>
                                        </p:tgtEl>
                                        <p:attrNameLst>
                                          <p:attrName>ppt_h</p:attrName>
                                        </p:attrNameLst>
                                      </p:cBhvr>
                                      <p:tavLst>
                                        <p:tav tm="0">
                                          <p:val>
                                            <p:fltVal val="0"/>
                                          </p:val>
                                        </p:tav>
                                        <p:tav tm="100000">
                                          <p:val>
                                            <p:strVal val="#ppt_h"/>
                                          </p:val>
                                        </p:tav>
                                      </p:tavLst>
                                    </p:anim>
                                    <p:anim calcmode="lin" valueType="num">
                                      <p:cBhvr>
                                        <p:cTn id="29" dur="500" fill="hold"/>
                                        <p:tgtEl>
                                          <p:spTgt spid="28687"/>
                                        </p:tgtEl>
                                        <p:attrNameLst>
                                          <p:attrName>style.rotation</p:attrName>
                                        </p:attrNameLst>
                                      </p:cBhvr>
                                      <p:tavLst>
                                        <p:tav tm="0">
                                          <p:val>
                                            <p:fltVal val="90"/>
                                          </p:val>
                                        </p:tav>
                                        <p:tav tm="100000">
                                          <p:val>
                                            <p:fltVal val="0"/>
                                          </p:val>
                                        </p:tav>
                                      </p:tavLst>
                                    </p:anim>
                                    <p:animEffect transition="in" filter="fade">
                                      <p:cBhvr>
                                        <p:cTn id="30" dur="500"/>
                                        <p:tgtEl>
                                          <p:spTgt spid="28687"/>
                                        </p:tgtEl>
                                      </p:cBhvr>
                                    </p:animEffect>
                                  </p:childTnLst>
                                </p:cTn>
                              </p:par>
                            </p:childTnLst>
                          </p:cTn>
                        </p:par>
                        <p:par>
                          <p:cTn id="31" fill="hold">
                            <p:stCondLst>
                              <p:cond delay="3480"/>
                            </p:stCondLst>
                            <p:childTnLst>
                              <p:par>
                                <p:cTn id="32" presetID="22" presetClass="entr" presetSubtype="8" fill="hold" nodeType="afterEffect">
                                  <p:stCondLst>
                                    <p:cond delay="0"/>
                                  </p:stCondLst>
                                  <p:childTnLst>
                                    <p:set>
                                      <p:cBhvr>
                                        <p:cTn id="33" dur="1" fill="hold">
                                          <p:stCondLst>
                                            <p:cond delay="0"/>
                                          </p:stCondLst>
                                        </p:cTn>
                                        <p:tgtEl>
                                          <p:spTgt spid="28677"/>
                                        </p:tgtEl>
                                        <p:attrNameLst>
                                          <p:attrName>style.visibility</p:attrName>
                                        </p:attrNameLst>
                                      </p:cBhvr>
                                      <p:to>
                                        <p:strVal val="visible"/>
                                      </p:to>
                                    </p:set>
                                    <p:animEffect transition="in" filter="wipe(left)">
                                      <p:cBhvr>
                                        <p:cTn id="34" dur="500"/>
                                        <p:tgtEl>
                                          <p:spTgt spid="28677"/>
                                        </p:tgtEl>
                                      </p:cBhvr>
                                    </p:animEffect>
                                  </p:childTnLst>
                                </p:cTn>
                              </p:par>
                              <p:par>
                                <p:cTn id="35" presetID="22" presetClass="entr" presetSubtype="8" fill="hold" nodeType="withEffect">
                                  <p:stCondLst>
                                    <p:cond delay="0"/>
                                  </p:stCondLst>
                                  <p:childTnLst>
                                    <p:set>
                                      <p:cBhvr>
                                        <p:cTn id="36" dur="1" fill="hold">
                                          <p:stCondLst>
                                            <p:cond delay="0"/>
                                          </p:stCondLst>
                                        </p:cTn>
                                        <p:tgtEl>
                                          <p:spTgt spid="28678"/>
                                        </p:tgtEl>
                                        <p:attrNameLst>
                                          <p:attrName>style.visibility</p:attrName>
                                        </p:attrNameLst>
                                      </p:cBhvr>
                                      <p:to>
                                        <p:strVal val="visible"/>
                                      </p:to>
                                    </p:set>
                                    <p:animEffect transition="in" filter="wipe(left)">
                                      <p:cBhvr>
                                        <p:cTn id="37" dur="500"/>
                                        <p:tgtEl>
                                          <p:spTgt spid="28678"/>
                                        </p:tgtEl>
                                      </p:cBhvr>
                                    </p:animEffect>
                                  </p:childTnLst>
                                </p:cTn>
                              </p:par>
                              <p:par>
                                <p:cTn id="38" presetID="22" presetClass="entr" presetSubtype="1" fill="hold" nodeType="withEffect">
                                  <p:stCondLst>
                                    <p:cond delay="0"/>
                                  </p:stCondLst>
                                  <p:childTnLst>
                                    <p:set>
                                      <p:cBhvr>
                                        <p:cTn id="39" dur="1" fill="hold">
                                          <p:stCondLst>
                                            <p:cond delay="0"/>
                                          </p:stCondLst>
                                        </p:cTn>
                                        <p:tgtEl>
                                          <p:spTgt spid="28679"/>
                                        </p:tgtEl>
                                        <p:attrNameLst>
                                          <p:attrName>style.visibility</p:attrName>
                                        </p:attrNameLst>
                                      </p:cBhvr>
                                      <p:to>
                                        <p:strVal val="visible"/>
                                      </p:to>
                                    </p:set>
                                    <p:animEffect transition="in" filter="wipe(up)">
                                      <p:cBhvr>
                                        <p:cTn id="40" dur="500"/>
                                        <p:tgtEl>
                                          <p:spTgt spid="28679"/>
                                        </p:tgtEl>
                                      </p:cBhvr>
                                    </p:animEffect>
                                  </p:childTnLst>
                                </p:cTn>
                              </p:par>
                            </p:childTnLst>
                          </p:cTn>
                        </p:par>
                        <p:par>
                          <p:cTn id="41" fill="hold">
                            <p:stCondLst>
                              <p:cond delay="3980"/>
                            </p:stCondLst>
                            <p:childTnLst>
                              <p:par>
                                <p:cTn id="42" presetID="10" presetClass="entr" presetSubtype="0" fill="hold" grpId="0" nodeType="afterEffect">
                                  <p:stCondLst>
                                    <p:cond delay="0"/>
                                  </p:stCondLst>
                                  <p:childTnLst>
                                    <p:set>
                                      <p:cBhvr>
                                        <p:cTn id="43" dur="1" fill="hold">
                                          <p:stCondLst>
                                            <p:cond delay="0"/>
                                          </p:stCondLst>
                                        </p:cTn>
                                        <p:tgtEl>
                                          <p:spTgt spid="28681"/>
                                        </p:tgtEl>
                                        <p:attrNameLst>
                                          <p:attrName>style.visibility</p:attrName>
                                        </p:attrNameLst>
                                      </p:cBhvr>
                                      <p:to>
                                        <p:strVal val="visible"/>
                                      </p:to>
                                    </p:set>
                                    <p:anim calcmode="lin" valueType="num">
                                      <p:cBhvr>
                                        <p:cTn id="44" dur="500" fill="hold"/>
                                        <p:tgtEl>
                                          <p:spTgt spid="28681"/>
                                        </p:tgtEl>
                                        <p:attrNameLst>
                                          <p:attrName>ppt_w</p:attrName>
                                        </p:attrNameLst>
                                      </p:cBhvr>
                                      <p:tavLst>
                                        <p:tav tm="0">
                                          <p:val>
                                            <p:fltVal val="0"/>
                                          </p:val>
                                        </p:tav>
                                        <p:tav tm="100000">
                                          <p:val>
                                            <p:strVal val="#ppt_w"/>
                                          </p:val>
                                        </p:tav>
                                      </p:tavLst>
                                    </p:anim>
                                    <p:anim calcmode="lin" valueType="num">
                                      <p:cBhvr>
                                        <p:cTn id="45" dur="500" fill="hold"/>
                                        <p:tgtEl>
                                          <p:spTgt spid="28681"/>
                                        </p:tgtEl>
                                        <p:attrNameLst>
                                          <p:attrName>ppt_h</p:attrName>
                                        </p:attrNameLst>
                                      </p:cBhvr>
                                      <p:tavLst>
                                        <p:tav tm="0">
                                          <p:val>
                                            <p:fltVal val="0"/>
                                          </p:val>
                                        </p:tav>
                                        <p:tav tm="100000">
                                          <p:val>
                                            <p:strVal val="#ppt_h"/>
                                          </p:val>
                                        </p:tav>
                                      </p:tavLst>
                                    </p:anim>
                                    <p:animEffect transition="in" filter="fade">
                                      <p:cBhvr>
                                        <p:cTn id="46" dur="500"/>
                                        <p:tgtEl>
                                          <p:spTgt spid="2868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680"/>
                                        </p:tgtEl>
                                        <p:attrNameLst>
                                          <p:attrName>style.visibility</p:attrName>
                                        </p:attrNameLst>
                                      </p:cBhvr>
                                      <p:to>
                                        <p:strVal val="visible"/>
                                      </p:to>
                                    </p:set>
                                    <p:anim calcmode="lin" valueType="num">
                                      <p:cBhvr>
                                        <p:cTn id="49" dur="500" fill="hold"/>
                                        <p:tgtEl>
                                          <p:spTgt spid="28680"/>
                                        </p:tgtEl>
                                        <p:attrNameLst>
                                          <p:attrName>ppt_w</p:attrName>
                                        </p:attrNameLst>
                                      </p:cBhvr>
                                      <p:tavLst>
                                        <p:tav tm="0">
                                          <p:val>
                                            <p:fltVal val="0"/>
                                          </p:val>
                                        </p:tav>
                                        <p:tav tm="100000">
                                          <p:val>
                                            <p:strVal val="#ppt_w"/>
                                          </p:val>
                                        </p:tav>
                                      </p:tavLst>
                                    </p:anim>
                                    <p:anim calcmode="lin" valueType="num">
                                      <p:cBhvr>
                                        <p:cTn id="50" dur="500" fill="hold"/>
                                        <p:tgtEl>
                                          <p:spTgt spid="28680"/>
                                        </p:tgtEl>
                                        <p:attrNameLst>
                                          <p:attrName>ppt_h</p:attrName>
                                        </p:attrNameLst>
                                      </p:cBhvr>
                                      <p:tavLst>
                                        <p:tav tm="0">
                                          <p:val>
                                            <p:fltVal val="0"/>
                                          </p:val>
                                        </p:tav>
                                        <p:tav tm="100000">
                                          <p:val>
                                            <p:strVal val="#ppt_h"/>
                                          </p:val>
                                        </p:tav>
                                      </p:tavLst>
                                    </p:anim>
                                    <p:animEffect transition="in" filter="fade">
                                      <p:cBhvr>
                                        <p:cTn id="51" dur="500"/>
                                        <p:tgtEl>
                                          <p:spTgt spid="2868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683"/>
                                        </p:tgtEl>
                                        <p:attrNameLst>
                                          <p:attrName>style.visibility</p:attrName>
                                        </p:attrNameLst>
                                      </p:cBhvr>
                                      <p:to>
                                        <p:strVal val="visible"/>
                                      </p:to>
                                    </p:set>
                                    <p:anim calcmode="lin" valueType="num">
                                      <p:cBhvr>
                                        <p:cTn id="54" dur="500" fill="hold"/>
                                        <p:tgtEl>
                                          <p:spTgt spid="28683"/>
                                        </p:tgtEl>
                                        <p:attrNameLst>
                                          <p:attrName>ppt_w</p:attrName>
                                        </p:attrNameLst>
                                      </p:cBhvr>
                                      <p:tavLst>
                                        <p:tav tm="0">
                                          <p:val>
                                            <p:fltVal val="0"/>
                                          </p:val>
                                        </p:tav>
                                        <p:tav tm="100000">
                                          <p:val>
                                            <p:strVal val="#ppt_w"/>
                                          </p:val>
                                        </p:tav>
                                      </p:tavLst>
                                    </p:anim>
                                    <p:anim calcmode="lin" valueType="num">
                                      <p:cBhvr>
                                        <p:cTn id="55" dur="500" fill="hold"/>
                                        <p:tgtEl>
                                          <p:spTgt spid="28683"/>
                                        </p:tgtEl>
                                        <p:attrNameLst>
                                          <p:attrName>ppt_h</p:attrName>
                                        </p:attrNameLst>
                                      </p:cBhvr>
                                      <p:tavLst>
                                        <p:tav tm="0">
                                          <p:val>
                                            <p:fltVal val="0"/>
                                          </p:val>
                                        </p:tav>
                                        <p:tav tm="100000">
                                          <p:val>
                                            <p:strVal val="#ppt_h"/>
                                          </p:val>
                                        </p:tav>
                                      </p:tavLst>
                                    </p:anim>
                                    <p:animEffect transition="in" filter="fade">
                                      <p:cBhvr>
                                        <p:cTn id="56" dur="500"/>
                                        <p:tgtEl>
                                          <p:spTgt spid="2868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8682"/>
                                        </p:tgtEl>
                                        <p:attrNameLst>
                                          <p:attrName>style.visibility</p:attrName>
                                        </p:attrNameLst>
                                      </p:cBhvr>
                                      <p:to>
                                        <p:strVal val="visible"/>
                                      </p:to>
                                    </p:set>
                                    <p:anim calcmode="lin" valueType="num">
                                      <p:cBhvr>
                                        <p:cTn id="59" dur="500" fill="hold"/>
                                        <p:tgtEl>
                                          <p:spTgt spid="28682"/>
                                        </p:tgtEl>
                                        <p:attrNameLst>
                                          <p:attrName>ppt_w</p:attrName>
                                        </p:attrNameLst>
                                      </p:cBhvr>
                                      <p:tavLst>
                                        <p:tav tm="0">
                                          <p:val>
                                            <p:fltVal val="0"/>
                                          </p:val>
                                        </p:tav>
                                        <p:tav tm="100000">
                                          <p:val>
                                            <p:strVal val="#ppt_w"/>
                                          </p:val>
                                        </p:tav>
                                      </p:tavLst>
                                    </p:anim>
                                    <p:anim calcmode="lin" valueType="num">
                                      <p:cBhvr>
                                        <p:cTn id="60" dur="500" fill="hold"/>
                                        <p:tgtEl>
                                          <p:spTgt spid="28682"/>
                                        </p:tgtEl>
                                        <p:attrNameLst>
                                          <p:attrName>ppt_h</p:attrName>
                                        </p:attrNameLst>
                                      </p:cBhvr>
                                      <p:tavLst>
                                        <p:tav tm="0">
                                          <p:val>
                                            <p:fltVal val="0"/>
                                          </p:val>
                                        </p:tav>
                                        <p:tav tm="100000">
                                          <p:val>
                                            <p:strVal val="#ppt_h"/>
                                          </p:val>
                                        </p:tav>
                                      </p:tavLst>
                                    </p:anim>
                                    <p:animEffect transition="in" filter="fade">
                                      <p:cBhvr>
                                        <p:cTn id="61" dur="500"/>
                                        <p:tgtEl>
                                          <p:spTgt spid="2868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685"/>
                                        </p:tgtEl>
                                        <p:attrNameLst>
                                          <p:attrName>style.visibility</p:attrName>
                                        </p:attrNameLst>
                                      </p:cBhvr>
                                      <p:to>
                                        <p:strVal val="visible"/>
                                      </p:to>
                                    </p:set>
                                    <p:anim calcmode="lin" valueType="num">
                                      <p:cBhvr>
                                        <p:cTn id="64" dur="500" fill="hold"/>
                                        <p:tgtEl>
                                          <p:spTgt spid="28685"/>
                                        </p:tgtEl>
                                        <p:attrNameLst>
                                          <p:attrName>ppt_w</p:attrName>
                                        </p:attrNameLst>
                                      </p:cBhvr>
                                      <p:tavLst>
                                        <p:tav tm="0">
                                          <p:val>
                                            <p:fltVal val="0"/>
                                          </p:val>
                                        </p:tav>
                                        <p:tav tm="100000">
                                          <p:val>
                                            <p:strVal val="#ppt_w"/>
                                          </p:val>
                                        </p:tav>
                                      </p:tavLst>
                                    </p:anim>
                                    <p:anim calcmode="lin" valueType="num">
                                      <p:cBhvr>
                                        <p:cTn id="65" dur="500" fill="hold"/>
                                        <p:tgtEl>
                                          <p:spTgt spid="28685"/>
                                        </p:tgtEl>
                                        <p:attrNameLst>
                                          <p:attrName>ppt_h</p:attrName>
                                        </p:attrNameLst>
                                      </p:cBhvr>
                                      <p:tavLst>
                                        <p:tav tm="0">
                                          <p:val>
                                            <p:fltVal val="0"/>
                                          </p:val>
                                        </p:tav>
                                        <p:tav tm="100000">
                                          <p:val>
                                            <p:strVal val="#ppt_h"/>
                                          </p:val>
                                        </p:tav>
                                      </p:tavLst>
                                    </p:anim>
                                    <p:animEffect transition="in" filter="fade">
                                      <p:cBhvr>
                                        <p:cTn id="66" dur="500"/>
                                        <p:tgtEl>
                                          <p:spTgt spid="2868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684"/>
                                        </p:tgtEl>
                                        <p:attrNameLst>
                                          <p:attrName>style.visibility</p:attrName>
                                        </p:attrNameLst>
                                      </p:cBhvr>
                                      <p:to>
                                        <p:strVal val="visible"/>
                                      </p:to>
                                    </p:set>
                                    <p:anim calcmode="lin" valueType="num">
                                      <p:cBhvr>
                                        <p:cTn id="69" dur="500" fill="hold"/>
                                        <p:tgtEl>
                                          <p:spTgt spid="28684"/>
                                        </p:tgtEl>
                                        <p:attrNameLst>
                                          <p:attrName>ppt_w</p:attrName>
                                        </p:attrNameLst>
                                      </p:cBhvr>
                                      <p:tavLst>
                                        <p:tav tm="0">
                                          <p:val>
                                            <p:fltVal val="0"/>
                                          </p:val>
                                        </p:tav>
                                        <p:tav tm="100000">
                                          <p:val>
                                            <p:strVal val="#ppt_w"/>
                                          </p:val>
                                        </p:tav>
                                      </p:tavLst>
                                    </p:anim>
                                    <p:anim calcmode="lin" valueType="num">
                                      <p:cBhvr>
                                        <p:cTn id="70" dur="500" fill="hold"/>
                                        <p:tgtEl>
                                          <p:spTgt spid="28684"/>
                                        </p:tgtEl>
                                        <p:attrNameLst>
                                          <p:attrName>ppt_h</p:attrName>
                                        </p:attrNameLst>
                                      </p:cBhvr>
                                      <p:tavLst>
                                        <p:tav tm="0">
                                          <p:val>
                                            <p:fltVal val="0"/>
                                          </p:val>
                                        </p:tav>
                                        <p:tav tm="100000">
                                          <p:val>
                                            <p:strVal val="#ppt_h"/>
                                          </p:val>
                                        </p:tav>
                                      </p:tavLst>
                                    </p:anim>
                                    <p:animEffect transition="in" filter="fade">
                                      <p:cBhvr>
                                        <p:cTn id="71" dur="500"/>
                                        <p:tgtEl>
                                          <p:spTgt spid="28684"/>
                                        </p:tgtEl>
                                      </p:cBhvr>
                                    </p:animEffect>
                                  </p:childTnLst>
                                </p:cTn>
                              </p:par>
                            </p:childTnLst>
                          </p:cTn>
                        </p:par>
                        <p:par>
                          <p:cTn id="72" fill="hold">
                            <p:stCondLst>
                              <p:cond delay="4480"/>
                            </p:stCondLst>
                            <p:childTnLst>
                              <p:par>
                                <p:cTn id="73" presetID="31" presetClass="entr" presetSubtype="0" fill="hold" grpId="0" nodeType="afterEffect">
                                  <p:stCondLst>
                                    <p:cond delay="0"/>
                                  </p:stCondLst>
                                  <p:childTnLst>
                                    <p:set>
                                      <p:cBhvr>
                                        <p:cTn id="74" dur="1" fill="hold">
                                          <p:stCondLst>
                                            <p:cond delay="0"/>
                                          </p:stCondLst>
                                        </p:cTn>
                                        <p:tgtEl>
                                          <p:spTgt spid="28690"/>
                                        </p:tgtEl>
                                        <p:attrNameLst>
                                          <p:attrName>style.visibility</p:attrName>
                                        </p:attrNameLst>
                                      </p:cBhvr>
                                      <p:to>
                                        <p:strVal val="visible"/>
                                      </p:to>
                                    </p:set>
                                    <p:anim calcmode="lin" valueType="num">
                                      <p:cBhvr>
                                        <p:cTn id="75" dur="500" fill="hold"/>
                                        <p:tgtEl>
                                          <p:spTgt spid="28690"/>
                                        </p:tgtEl>
                                        <p:attrNameLst>
                                          <p:attrName>ppt_w</p:attrName>
                                        </p:attrNameLst>
                                      </p:cBhvr>
                                      <p:tavLst>
                                        <p:tav tm="0">
                                          <p:val>
                                            <p:fltVal val="0"/>
                                          </p:val>
                                        </p:tav>
                                        <p:tav tm="100000">
                                          <p:val>
                                            <p:strVal val="#ppt_w"/>
                                          </p:val>
                                        </p:tav>
                                      </p:tavLst>
                                    </p:anim>
                                    <p:anim calcmode="lin" valueType="num">
                                      <p:cBhvr>
                                        <p:cTn id="76" dur="500" fill="hold"/>
                                        <p:tgtEl>
                                          <p:spTgt spid="28690"/>
                                        </p:tgtEl>
                                        <p:attrNameLst>
                                          <p:attrName>ppt_h</p:attrName>
                                        </p:attrNameLst>
                                      </p:cBhvr>
                                      <p:tavLst>
                                        <p:tav tm="0">
                                          <p:val>
                                            <p:fltVal val="0"/>
                                          </p:val>
                                        </p:tav>
                                        <p:tav tm="100000">
                                          <p:val>
                                            <p:strVal val="#ppt_h"/>
                                          </p:val>
                                        </p:tav>
                                      </p:tavLst>
                                    </p:anim>
                                    <p:anim calcmode="lin" valueType="num">
                                      <p:cBhvr>
                                        <p:cTn id="77" dur="500" fill="hold"/>
                                        <p:tgtEl>
                                          <p:spTgt spid="28690"/>
                                        </p:tgtEl>
                                        <p:attrNameLst>
                                          <p:attrName>style.rotation</p:attrName>
                                        </p:attrNameLst>
                                      </p:cBhvr>
                                      <p:tavLst>
                                        <p:tav tm="0">
                                          <p:val>
                                            <p:fltVal val="90"/>
                                          </p:val>
                                        </p:tav>
                                        <p:tav tm="100000">
                                          <p:val>
                                            <p:fltVal val="0"/>
                                          </p:val>
                                        </p:tav>
                                      </p:tavLst>
                                    </p:anim>
                                    <p:animEffect transition="in" filter="fade">
                                      <p:cBhvr>
                                        <p:cTn id="78" dur="500"/>
                                        <p:tgtEl>
                                          <p:spTgt spid="28690"/>
                                        </p:tgtEl>
                                      </p:cBhvr>
                                    </p:animEffect>
                                  </p:childTnLst>
                                </p:cTn>
                              </p:par>
                            </p:childTnLst>
                          </p:cTn>
                        </p:par>
                        <p:par>
                          <p:cTn id="79" fill="hold">
                            <p:stCondLst>
                              <p:cond delay="4980"/>
                            </p:stCondLst>
                            <p:childTnLst>
                              <p:par>
                                <p:cTn id="80" presetID="22" presetClass="entr" presetSubtype="8" fill="hold" grpId="0" nodeType="afterEffect">
                                  <p:stCondLst>
                                    <p:cond delay="0"/>
                                  </p:stCondLst>
                                  <p:childTnLst>
                                    <p:set>
                                      <p:cBhvr>
                                        <p:cTn id="81" dur="1" fill="hold">
                                          <p:stCondLst>
                                            <p:cond delay="0"/>
                                          </p:stCondLst>
                                        </p:cTn>
                                        <p:tgtEl>
                                          <p:spTgt spid="28691"/>
                                        </p:tgtEl>
                                        <p:attrNameLst>
                                          <p:attrName>style.visibility</p:attrName>
                                        </p:attrNameLst>
                                      </p:cBhvr>
                                      <p:to>
                                        <p:strVal val="visible"/>
                                      </p:to>
                                    </p:set>
                                    <p:animEffect transition="in" filter="wipe(left)">
                                      <p:cBhvr>
                                        <p:cTn id="82" dur="500"/>
                                        <p:tgtEl>
                                          <p:spTgt spid="28691"/>
                                        </p:tgtEl>
                                      </p:cBhvr>
                                    </p:animEffect>
                                  </p:childTnLst>
                                </p:cTn>
                              </p:par>
                            </p:childTnLst>
                          </p:cTn>
                        </p:par>
                        <p:par>
                          <p:cTn id="83" fill="hold">
                            <p:stCondLst>
                              <p:cond delay="5480"/>
                            </p:stCondLst>
                            <p:childTnLst>
                              <p:par>
                                <p:cTn id="84" presetID="31" presetClass="entr" presetSubtype="0" fill="hold" grpId="0" nodeType="afterEffect">
                                  <p:stCondLst>
                                    <p:cond delay="0"/>
                                  </p:stCondLst>
                                  <p:childTnLst>
                                    <p:set>
                                      <p:cBhvr>
                                        <p:cTn id="85" dur="1" fill="hold">
                                          <p:stCondLst>
                                            <p:cond delay="0"/>
                                          </p:stCondLst>
                                        </p:cTn>
                                        <p:tgtEl>
                                          <p:spTgt spid="28689"/>
                                        </p:tgtEl>
                                        <p:attrNameLst>
                                          <p:attrName>style.visibility</p:attrName>
                                        </p:attrNameLst>
                                      </p:cBhvr>
                                      <p:to>
                                        <p:strVal val="visible"/>
                                      </p:to>
                                    </p:set>
                                    <p:anim calcmode="lin" valueType="num">
                                      <p:cBhvr>
                                        <p:cTn id="86" dur="500" fill="hold"/>
                                        <p:tgtEl>
                                          <p:spTgt spid="28689"/>
                                        </p:tgtEl>
                                        <p:attrNameLst>
                                          <p:attrName>ppt_w</p:attrName>
                                        </p:attrNameLst>
                                      </p:cBhvr>
                                      <p:tavLst>
                                        <p:tav tm="0">
                                          <p:val>
                                            <p:fltVal val="0"/>
                                          </p:val>
                                        </p:tav>
                                        <p:tav tm="100000">
                                          <p:val>
                                            <p:strVal val="#ppt_w"/>
                                          </p:val>
                                        </p:tav>
                                      </p:tavLst>
                                    </p:anim>
                                    <p:anim calcmode="lin" valueType="num">
                                      <p:cBhvr>
                                        <p:cTn id="87" dur="500" fill="hold"/>
                                        <p:tgtEl>
                                          <p:spTgt spid="28689"/>
                                        </p:tgtEl>
                                        <p:attrNameLst>
                                          <p:attrName>ppt_h</p:attrName>
                                        </p:attrNameLst>
                                      </p:cBhvr>
                                      <p:tavLst>
                                        <p:tav tm="0">
                                          <p:val>
                                            <p:fltVal val="0"/>
                                          </p:val>
                                        </p:tav>
                                        <p:tav tm="100000">
                                          <p:val>
                                            <p:strVal val="#ppt_h"/>
                                          </p:val>
                                        </p:tav>
                                      </p:tavLst>
                                    </p:anim>
                                    <p:anim calcmode="lin" valueType="num">
                                      <p:cBhvr>
                                        <p:cTn id="88" dur="500" fill="hold"/>
                                        <p:tgtEl>
                                          <p:spTgt spid="28689"/>
                                        </p:tgtEl>
                                        <p:attrNameLst>
                                          <p:attrName>style.rotation</p:attrName>
                                        </p:attrNameLst>
                                      </p:cBhvr>
                                      <p:tavLst>
                                        <p:tav tm="0">
                                          <p:val>
                                            <p:fltVal val="90"/>
                                          </p:val>
                                        </p:tav>
                                        <p:tav tm="100000">
                                          <p:val>
                                            <p:fltVal val="0"/>
                                          </p:val>
                                        </p:tav>
                                      </p:tavLst>
                                    </p:anim>
                                    <p:animEffect transition="in" filter="fade">
                                      <p:cBhvr>
                                        <p:cTn id="89" dur="500"/>
                                        <p:tgtEl>
                                          <p:spTgt spid="28689"/>
                                        </p:tgtEl>
                                      </p:cBhvr>
                                    </p:animEffect>
                                  </p:childTnLst>
                                </p:cTn>
                              </p:par>
                            </p:childTnLst>
                          </p:cTn>
                        </p:par>
                        <p:par>
                          <p:cTn id="90" fill="hold">
                            <p:stCondLst>
                              <p:cond delay="5980"/>
                            </p:stCondLst>
                            <p:childTnLst>
                              <p:par>
                                <p:cTn id="91" presetID="22" presetClass="entr" presetSubtype="8" fill="hold" grpId="0" nodeType="afterEffect">
                                  <p:stCondLst>
                                    <p:cond delay="0"/>
                                  </p:stCondLst>
                                  <p:childTnLst>
                                    <p:set>
                                      <p:cBhvr>
                                        <p:cTn id="92" dur="1" fill="hold">
                                          <p:stCondLst>
                                            <p:cond delay="0"/>
                                          </p:stCondLst>
                                        </p:cTn>
                                        <p:tgtEl>
                                          <p:spTgt spid="28692"/>
                                        </p:tgtEl>
                                        <p:attrNameLst>
                                          <p:attrName>style.visibility</p:attrName>
                                        </p:attrNameLst>
                                      </p:cBhvr>
                                      <p:to>
                                        <p:strVal val="visible"/>
                                      </p:to>
                                    </p:set>
                                    <p:animEffect transition="in" filter="wipe(left)">
                                      <p:cBhvr>
                                        <p:cTn id="93" dur="500"/>
                                        <p:tgtEl>
                                          <p:spTgt spid="28692"/>
                                        </p:tgtEl>
                                      </p:cBhvr>
                                    </p:animEffect>
                                  </p:childTnLst>
                                </p:cTn>
                              </p:par>
                            </p:childTnLst>
                          </p:cTn>
                        </p:par>
                        <p:par>
                          <p:cTn id="94" fill="hold">
                            <p:stCondLst>
                              <p:cond delay="6480"/>
                            </p:stCondLst>
                            <p:childTnLst>
                              <p:par>
                                <p:cTn id="95" presetID="31" presetClass="entr" presetSubtype="0" fill="hold" grpId="0" nodeType="afterEffect">
                                  <p:stCondLst>
                                    <p:cond delay="0"/>
                                  </p:stCondLst>
                                  <p:childTnLst>
                                    <p:set>
                                      <p:cBhvr>
                                        <p:cTn id="96" dur="1" fill="hold">
                                          <p:stCondLst>
                                            <p:cond delay="0"/>
                                          </p:stCondLst>
                                        </p:cTn>
                                        <p:tgtEl>
                                          <p:spTgt spid="28688"/>
                                        </p:tgtEl>
                                        <p:attrNameLst>
                                          <p:attrName>style.visibility</p:attrName>
                                        </p:attrNameLst>
                                      </p:cBhvr>
                                      <p:to>
                                        <p:strVal val="visible"/>
                                      </p:to>
                                    </p:set>
                                    <p:anim calcmode="lin" valueType="num">
                                      <p:cBhvr>
                                        <p:cTn id="97" dur="500" fill="hold"/>
                                        <p:tgtEl>
                                          <p:spTgt spid="28688"/>
                                        </p:tgtEl>
                                        <p:attrNameLst>
                                          <p:attrName>ppt_w</p:attrName>
                                        </p:attrNameLst>
                                      </p:cBhvr>
                                      <p:tavLst>
                                        <p:tav tm="0">
                                          <p:val>
                                            <p:fltVal val="0"/>
                                          </p:val>
                                        </p:tav>
                                        <p:tav tm="100000">
                                          <p:val>
                                            <p:strVal val="#ppt_w"/>
                                          </p:val>
                                        </p:tav>
                                      </p:tavLst>
                                    </p:anim>
                                    <p:anim calcmode="lin" valueType="num">
                                      <p:cBhvr>
                                        <p:cTn id="98" dur="500" fill="hold"/>
                                        <p:tgtEl>
                                          <p:spTgt spid="28688"/>
                                        </p:tgtEl>
                                        <p:attrNameLst>
                                          <p:attrName>ppt_h</p:attrName>
                                        </p:attrNameLst>
                                      </p:cBhvr>
                                      <p:tavLst>
                                        <p:tav tm="0">
                                          <p:val>
                                            <p:fltVal val="0"/>
                                          </p:val>
                                        </p:tav>
                                        <p:tav tm="100000">
                                          <p:val>
                                            <p:strVal val="#ppt_h"/>
                                          </p:val>
                                        </p:tav>
                                      </p:tavLst>
                                    </p:anim>
                                    <p:anim calcmode="lin" valueType="num">
                                      <p:cBhvr>
                                        <p:cTn id="99" dur="500" fill="hold"/>
                                        <p:tgtEl>
                                          <p:spTgt spid="28688"/>
                                        </p:tgtEl>
                                        <p:attrNameLst>
                                          <p:attrName>style.rotation</p:attrName>
                                        </p:attrNameLst>
                                      </p:cBhvr>
                                      <p:tavLst>
                                        <p:tav tm="0">
                                          <p:val>
                                            <p:fltVal val="90"/>
                                          </p:val>
                                        </p:tav>
                                        <p:tav tm="100000">
                                          <p:val>
                                            <p:fltVal val="0"/>
                                          </p:val>
                                        </p:tav>
                                      </p:tavLst>
                                    </p:anim>
                                    <p:animEffect transition="in" filter="fade">
                                      <p:cBhvr>
                                        <p:cTn id="100" dur="500"/>
                                        <p:tgtEl>
                                          <p:spTgt spid="28688"/>
                                        </p:tgtEl>
                                      </p:cBhvr>
                                    </p:animEffect>
                                  </p:childTnLst>
                                </p:cTn>
                              </p:par>
                            </p:childTnLst>
                          </p:cTn>
                        </p:par>
                        <p:par>
                          <p:cTn id="101" fill="hold">
                            <p:stCondLst>
                              <p:cond delay="6980"/>
                            </p:stCondLst>
                            <p:childTnLst>
                              <p:par>
                                <p:cTn id="102" presetID="22" presetClass="entr" presetSubtype="8" fill="hold" grpId="0" nodeType="afterEffect">
                                  <p:stCondLst>
                                    <p:cond delay="0"/>
                                  </p:stCondLst>
                                  <p:childTnLst>
                                    <p:set>
                                      <p:cBhvr>
                                        <p:cTn id="103" dur="1" fill="hold">
                                          <p:stCondLst>
                                            <p:cond delay="0"/>
                                          </p:stCondLst>
                                        </p:cTn>
                                        <p:tgtEl>
                                          <p:spTgt spid="28693"/>
                                        </p:tgtEl>
                                        <p:attrNameLst>
                                          <p:attrName>style.visibility</p:attrName>
                                        </p:attrNameLst>
                                      </p:cBhvr>
                                      <p:to>
                                        <p:strVal val="visible"/>
                                      </p:to>
                                    </p:set>
                                    <p:animEffect transition="in" filter="wipe(left)">
                                      <p:cBhvr>
                                        <p:cTn id="104" dur="500"/>
                                        <p:tgtEl>
                                          <p:spTgt spid="2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6" grpId="0" animBg="1" autoUpdateAnimBg="0"/>
      <p:bldP spid="28680" grpId="0" animBg="1" autoUpdateAnimBg="0"/>
      <p:bldP spid="28681" grpId="0" animBg="1" autoUpdateAnimBg="0"/>
      <p:bldP spid="28682" grpId="0" animBg="1" autoUpdateAnimBg="0"/>
      <p:bldP spid="28683" grpId="0" animBg="1" autoUpdateAnimBg="0"/>
      <p:bldP spid="28684" grpId="0" animBg="1" autoUpdateAnimBg="0"/>
      <p:bldP spid="28685" grpId="0" animBg="1" autoUpdateAnimBg="0"/>
      <p:bldP spid="28686" grpId="0" animBg="1" autoUpdateAnimBg="0"/>
      <p:bldP spid="28687" grpId="0" autoUpdateAnimBg="0"/>
      <p:bldP spid="28688" grpId="0" autoUpdateAnimBg="0"/>
      <p:bldP spid="28689" grpId="0" autoUpdateAnimBg="0"/>
      <p:bldP spid="28690" grpId="0" autoUpdateAnimBg="0"/>
      <p:bldP spid="28691" grpId="0" autoUpdateAnimBg="0"/>
      <p:bldP spid="28692" grpId="0" autoUpdateAnimBg="0"/>
      <p:bldP spid="2869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4"/>
          <p:cNvSpPr/>
          <p:nvPr/>
        </p:nvSpPr>
        <p:spPr bwMode="auto">
          <a:xfrm>
            <a:off x="3043379" y="1515167"/>
            <a:ext cx="7759604" cy="808754"/>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DFDFE1"/>
            </a:solidFill>
            <a:round/>
          </a:ln>
        </p:spPr>
        <p:txBody>
          <a:bodyPr lIns="121944" tIns="60972" rIns="121944" bIns="60972"/>
          <a:lstStyle/>
          <a:p>
            <a:pPr defTabSz="1219200" fontAlgn="base">
              <a:spcBef>
                <a:spcPct val="0"/>
              </a:spcBef>
              <a:spcAft>
                <a:spcPct val="0"/>
              </a:spcAft>
            </a:pPr>
            <a:endParaRPr lang="zh-CN" altLang="en-US" sz="2400" dirty="0">
              <a:solidFill>
                <a:srgbClr val="FD7004"/>
              </a:solidFill>
              <a:latin typeface="Arial" panose="020B0604020202020204" pitchFamily="34" charset="0"/>
              <a:ea typeface="宋体" panose="02010600030101010101" pitchFamily="2" charset="-122"/>
            </a:endParaRPr>
          </a:p>
        </p:txBody>
      </p:sp>
      <p:sp>
        <p:nvSpPr>
          <p:cNvPr id="25" name="Freeform 15"/>
          <p:cNvSpPr/>
          <p:nvPr/>
        </p:nvSpPr>
        <p:spPr bwMode="auto">
          <a:xfrm>
            <a:off x="3236047" y="1373317"/>
            <a:ext cx="1056491" cy="131264"/>
          </a:xfrm>
          <a:custGeom>
            <a:avLst/>
            <a:gdLst>
              <a:gd name="T0" fmla="*/ 100 w 1038"/>
              <a:gd name="T1" fmla="*/ 0 h 127"/>
              <a:gd name="T2" fmla="*/ 938 w 1038"/>
              <a:gd name="T3" fmla="*/ 0 h 127"/>
              <a:gd name="T4" fmla="*/ 1038 w 1038"/>
              <a:gd name="T5" fmla="*/ 127 h 127"/>
              <a:gd name="T6" fmla="*/ 0 w 1038"/>
              <a:gd name="T7" fmla="*/ 127 h 127"/>
              <a:gd name="T8" fmla="*/ 100 w 1038"/>
              <a:gd name="T9" fmla="*/ 0 h 127"/>
            </a:gdLst>
            <a:ahLst/>
            <a:cxnLst>
              <a:cxn ang="0">
                <a:pos x="T0" y="T1"/>
              </a:cxn>
              <a:cxn ang="0">
                <a:pos x="T2" y="T3"/>
              </a:cxn>
              <a:cxn ang="0">
                <a:pos x="T4" y="T5"/>
              </a:cxn>
              <a:cxn ang="0">
                <a:pos x="T6" y="T7"/>
              </a:cxn>
              <a:cxn ang="0">
                <a:pos x="T8" y="T9"/>
              </a:cxn>
            </a:cxnLst>
            <a:rect l="0" t="0" r="r" b="b"/>
            <a:pathLst>
              <a:path w="1038" h="127">
                <a:moveTo>
                  <a:pt x="100" y="0"/>
                </a:moveTo>
                <a:lnTo>
                  <a:pt x="938" y="0"/>
                </a:lnTo>
                <a:lnTo>
                  <a:pt x="1038" y="127"/>
                </a:lnTo>
                <a:lnTo>
                  <a:pt x="0" y="127"/>
                </a:lnTo>
                <a:lnTo>
                  <a:pt x="100" y="0"/>
                </a:lnTo>
                <a:close/>
              </a:path>
            </a:pathLst>
          </a:custGeom>
          <a:solidFill>
            <a:srgbClr val="4D4948"/>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1219200" fontAlgn="base">
              <a:spcBef>
                <a:spcPct val="0"/>
              </a:spcBef>
              <a:spcAft>
                <a:spcPct val="0"/>
              </a:spcAft>
              <a:defRPr/>
            </a:pPr>
            <a:endParaRPr lang="zh-CN" altLang="en-US" sz="2400" kern="0" dirty="0">
              <a:solidFill>
                <a:srgbClr val="FD7004"/>
              </a:solidFill>
              <a:latin typeface="Arial" panose="020B0604020202020204" pitchFamily="34" charset="0"/>
              <a:ea typeface="宋体" panose="02010600030101010101" pitchFamily="2" charset="-122"/>
            </a:endParaRPr>
          </a:p>
        </p:txBody>
      </p:sp>
      <p:sp>
        <p:nvSpPr>
          <p:cNvPr id="26" name="Rectangle 16"/>
          <p:cNvSpPr>
            <a:spLocks noChangeArrowheads="1"/>
          </p:cNvSpPr>
          <p:nvPr/>
        </p:nvSpPr>
        <p:spPr bwMode="auto">
          <a:xfrm>
            <a:off x="3337673" y="1373316"/>
            <a:ext cx="851122" cy="848981"/>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defRPr/>
            </a:pPr>
            <a:endParaRPr lang="zh-CN" altLang="en-US" sz="2400" kern="0" dirty="0">
              <a:solidFill>
                <a:srgbClr val="FD7004"/>
              </a:solidFill>
            </a:endParaRPr>
          </a:p>
        </p:txBody>
      </p:sp>
      <p:sp>
        <p:nvSpPr>
          <p:cNvPr id="27" name="Freeform 17"/>
          <p:cNvSpPr/>
          <p:nvPr/>
        </p:nvSpPr>
        <p:spPr bwMode="auto">
          <a:xfrm>
            <a:off x="3043379" y="2730415"/>
            <a:ext cx="7759604" cy="808754"/>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DFDFE1"/>
            </a:solidFill>
            <a:round/>
          </a:ln>
        </p:spPr>
        <p:txBody>
          <a:bodyPr lIns="121944" tIns="60972" rIns="121944" bIns="60972"/>
          <a:lstStyle/>
          <a:p>
            <a:pPr defTabSz="1219200" fontAlgn="base">
              <a:spcBef>
                <a:spcPct val="0"/>
              </a:spcBef>
              <a:spcAft>
                <a:spcPct val="0"/>
              </a:spcAft>
            </a:pPr>
            <a:endParaRPr lang="zh-CN" altLang="en-US" sz="2400" dirty="0">
              <a:solidFill>
                <a:srgbClr val="FD7004"/>
              </a:solidFill>
              <a:latin typeface="Arial" panose="020B0604020202020204" pitchFamily="34" charset="0"/>
              <a:ea typeface="宋体" panose="02010600030101010101" pitchFamily="2" charset="-122"/>
            </a:endParaRPr>
          </a:p>
        </p:txBody>
      </p:sp>
      <p:sp>
        <p:nvSpPr>
          <p:cNvPr id="28" name="Freeform 18"/>
          <p:cNvSpPr/>
          <p:nvPr/>
        </p:nvSpPr>
        <p:spPr bwMode="auto">
          <a:xfrm>
            <a:off x="3236047" y="2588565"/>
            <a:ext cx="1056491" cy="131264"/>
          </a:xfrm>
          <a:custGeom>
            <a:avLst/>
            <a:gdLst>
              <a:gd name="T0" fmla="*/ 100 w 1038"/>
              <a:gd name="T1" fmla="*/ 0 h 127"/>
              <a:gd name="T2" fmla="*/ 938 w 1038"/>
              <a:gd name="T3" fmla="*/ 0 h 127"/>
              <a:gd name="T4" fmla="*/ 1038 w 1038"/>
              <a:gd name="T5" fmla="*/ 127 h 127"/>
              <a:gd name="T6" fmla="*/ 0 w 1038"/>
              <a:gd name="T7" fmla="*/ 127 h 127"/>
              <a:gd name="T8" fmla="*/ 100 w 1038"/>
              <a:gd name="T9" fmla="*/ 0 h 127"/>
            </a:gdLst>
            <a:ahLst/>
            <a:cxnLst>
              <a:cxn ang="0">
                <a:pos x="T0" y="T1"/>
              </a:cxn>
              <a:cxn ang="0">
                <a:pos x="T2" y="T3"/>
              </a:cxn>
              <a:cxn ang="0">
                <a:pos x="T4" y="T5"/>
              </a:cxn>
              <a:cxn ang="0">
                <a:pos x="T6" y="T7"/>
              </a:cxn>
              <a:cxn ang="0">
                <a:pos x="T8" y="T9"/>
              </a:cxn>
            </a:cxnLst>
            <a:rect l="0" t="0" r="r" b="b"/>
            <a:pathLst>
              <a:path w="1038" h="127">
                <a:moveTo>
                  <a:pt x="100" y="0"/>
                </a:moveTo>
                <a:lnTo>
                  <a:pt x="938" y="0"/>
                </a:lnTo>
                <a:lnTo>
                  <a:pt x="1038" y="127"/>
                </a:lnTo>
                <a:lnTo>
                  <a:pt x="0" y="127"/>
                </a:lnTo>
                <a:lnTo>
                  <a:pt x="100" y="0"/>
                </a:lnTo>
                <a:close/>
              </a:path>
            </a:pathLst>
          </a:custGeom>
          <a:solidFill>
            <a:srgbClr val="4D4948"/>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1219200" fontAlgn="base">
              <a:spcBef>
                <a:spcPct val="0"/>
              </a:spcBef>
              <a:spcAft>
                <a:spcPct val="0"/>
              </a:spcAft>
              <a:defRPr/>
            </a:pPr>
            <a:endParaRPr lang="zh-CN" altLang="en-US" sz="2400" kern="0" dirty="0">
              <a:solidFill>
                <a:srgbClr val="FD7004"/>
              </a:solidFill>
              <a:latin typeface="Arial" panose="020B0604020202020204" pitchFamily="34" charset="0"/>
              <a:ea typeface="宋体" panose="02010600030101010101" pitchFamily="2" charset="-122"/>
            </a:endParaRPr>
          </a:p>
        </p:txBody>
      </p:sp>
      <p:sp>
        <p:nvSpPr>
          <p:cNvPr id="29" name="Rectangle 19"/>
          <p:cNvSpPr>
            <a:spLocks noChangeArrowheads="1"/>
          </p:cNvSpPr>
          <p:nvPr/>
        </p:nvSpPr>
        <p:spPr bwMode="auto">
          <a:xfrm>
            <a:off x="3337673" y="2588564"/>
            <a:ext cx="851122" cy="848981"/>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defRPr/>
            </a:pPr>
            <a:endParaRPr lang="zh-CN" altLang="en-US" sz="2400" kern="0" dirty="0">
              <a:solidFill>
                <a:srgbClr val="FD7004"/>
              </a:solidFill>
            </a:endParaRPr>
          </a:p>
        </p:txBody>
      </p:sp>
      <p:sp>
        <p:nvSpPr>
          <p:cNvPr id="30" name="Freeform 20"/>
          <p:cNvSpPr/>
          <p:nvPr/>
        </p:nvSpPr>
        <p:spPr bwMode="auto">
          <a:xfrm>
            <a:off x="3043379" y="3852508"/>
            <a:ext cx="7759604" cy="808754"/>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DFDFE1"/>
            </a:solidFill>
            <a:round/>
          </a:ln>
        </p:spPr>
        <p:txBody>
          <a:bodyPr lIns="121944" tIns="60972" rIns="121944" bIns="60972"/>
          <a:lstStyle/>
          <a:p>
            <a:pPr defTabSz="1219200" fontAlgn="base">
              <a:spcBef>
                <a:spcPct val="0"/>
              </a:spcBef>
              <a:spcAft>
                <a:spcPct val="0"/>
              </a:spcAft>
            </a:pPr>
            <a:endParaRPr lang="zh-CN" altLang="en-US" sz="2400" dirty="0">
              <a:solidFill>
                <a:srgbClr val="FD7004"/>
              </a:solidFill>
              <a:latin typeface="Arial" panose="020B0604020202020204" pitchFamily="34" charset="0"/>
              <a:ea typeface="宋体" panose="02010600030101010101" pitchFamily="2" charset="-122"/>
            </a:endParaRPr>
          </a:p>
        </p:txBody>
      </p:sp>
      <p:sp>
        <p:nvSpPr>
          <p:cNvPr id="31" name="Freeform 21"/>
          <p:cNvSpPr/>
          <p:nvPr/>
        </p:nvSpPr>
        <p:spPr bwMode="auto">
          <a:xfrm>
            <a:off x="3236047" y="3708541"/>
            <a:ext cx="1056491" cy="133380"/>
          </a:xfrm>
          <a:custGeom>
            <a:avLst/>
            <a:gdLst>
              <a:gd name="T0" fmla="*/ 100 w 1038"/>
              <a:gd name="T1" fmla="*/ 0 h 128"/>
              <a:gd name="T2" fmla="*/ 938 w 1038"/>
              <a:gd name="T3" fmla="*/ 0 h 128"/>
              <a:gd name="T4" fmla="*/ 1038 w 1038"/>
              <a:gd name="T5" fmla="*/ 128 h 128"/>
              <a:gd name="T6" fmla="*/ 0 w 1038"/>
              <a:gd name="T7" fmla="*/ 128 h 128"/>
              <a:gd name="T8" fmla="*/ 100 w 1038"/>
              <a:gd name="T9" fmla="*/ 0 h 128"/>
            </a:gdLst>
            <a:ahLst/>
            <a:cxnLst>
              <a:cxn ang="0">
                <a:pos x="T0" y="T1"/>
              </a:cxn>
              <a:cxn ang="0">
                <a:pos x="T2" y="T3"/>
              </a:cxn>
              <a:cxn ang="0">
                <a:pos x="T4" y="T5"/>
              </a:cxn>
              <a:cxn ang="0">
                <a:pos x="T6" y="T7"/>
              </a:cxn>
              <a:cxn ang="0">
                <a:pos x="T8" y="T9"/>
              </a:cxn>
            </a:cxnLst>
            <a:rect l="0" t="0" r="r" b="b"/>
            <a:pathLst>
              <a:path w="1038" h="128">
                <a:moveTo>
                  <a:pt x="100" y="0"/>
                </a:moveTo>
                <a:lnTo>
                  <a:pt x="938" y="0"/>
                </a:lnTo>
                <a:lnTo>
                  <a:pt x="1038" y="128"/>
                </a:lnTo>
                <a:lnTo>
                  <a:pt x="0" y="128"/>
                </a:lnTo>
                <a:lnTo>
                  <a:pt x="100" y="0"/>
                </a:lnTo>
                <a:close/>
              </a:path>
            </a:pathLst>
          </a:custGeom>
          <a:solidFill>
            <a:srgbClr val="4D4948"/>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1219200" fontAlgn="base">
              <a:spcBef>
                <a:spcPct val="0"/>
              </a:spcBef>
              <a:spcAft>
                <a:spcPct val="0"/>
              </a:spcAft>
              <a:defRPr/>
            </a:pPr>
            <a:endParaRPr lang="zh-CN" altLang="en-US" sz="2400" kern="0" dirty="0">
              <a:solidFill>
                <a:srgbClr val="FD7004"/>
              </a:solidFill>
              <a:latin typeface="Arial" panose="020B0604020202020204" pitchFamily="34" charset="0"/>
              <a:ea typeface="宋体" panose="02010600030101010101" pitchFamily="2" charset="-122"/>
            </a:endParaRPr>
          </a:p>
        </p:txBody>
      </p:sp>
      <p:sp>
        <p:nvSpPr>
          <p:cNvPr id="32" name="Rectangle 22"/>
          <p:cNvSpPr>
            <a:spLocks noChangeArrowheads="1"/>
          </p:cNvSpPr>
          <p:nvPr/>
        </p:nvSpPr>
        <p:spPr bwMode="auto">
          <a:xfrm>
            <a:off x="3337673" y="3708542"/>
            <a:ext cx="851122" cy="851097"/>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defRPr/>
            </a:pPr>
            <a:endParaRPr lang="zh-CN" altLang="en-US" sz="2400" kern="0" dirty="0">
              <a:solidFill>
                <a:srgbClr val="FD7004"/>
              </a:solidFill>
            </a:endParaRPr>
          </a:p>
        </p:txBody>
      </p:sp>
      <p:sp>
        <p:nvSpPr>
          <p:cNvPr id="33" name="Freeform 23"/>
          <p:cNvSpPr/>
          <p:nvPr/>
        </p:nvSpPr>
        <p:spPr bwMode="auto">
          <a:xfrm>
            <a:off x="3043379" y="5067756"/>
            <a:ext cx="7759604" cy="808754"/>
          </a:xfrm>
          <a:custGeom>
            <a:avLst/>
            <a:gdLst>
              <a:gd name="T0" fmla="*/ 87 w 6963"/>
              <a:gd name="T1" fmla="*/ 0 h 794"/>
              <a:gd name="T2" fmla="*/ 6876 w 6963"/>
              <a:gd name="T3" fmla="*/ 0 h 794"/>
              <a:gd name="T4" fmla="*/ 6963 w 6963"/>
              <a:gd name="T5" fmla="*/ 87 h 794"/>
              <a:gd name="T6" fmla="*/ 6963 w 6963"/>
              <a:gd name="T7" fmla="*/ 707 h 794"/>
              <a:gd name="T8" fmla="*/ 6876 w 6963"/>
              <a:gd name="T9" fmla="*/ 794 h 794"/>
              <a:gd name="T10" fmla="*/ 87 w 6963"/>
              <a:gd name="T11" fmla="*/ 794 h 794"/>
              <a:gd name="T12" fmla="*/ 0 w 6963"/>
              <a:gd name="T13" fmla="*/ 707 h 794"/>
              <a:gd name="T14" fmla="*/ 0 w 6963"/>
              <a:gd name="T15" fmla="*/ 87 h 794"/>
              <a:gd name="T16" fmla="*/ 87 w 6963"/>
              <a:gd name="T17"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63" h="794">
                <a:moveTo>
                  <a:pt x="87" y="0"/>
                </a:moveTo>
                <a:lnTo>
                  <a:pt x="6876" y="0"/>
                </a:lnTo>
                <a:cubicBezTo>
                  <a:pt x="6924" y="0"/>
                  <a:pt x="6963" y="39"/>
                  <a:pt x="6963" y="87"/>
                </a:cubicBezTo>
                <a:lnTo>
                  <a:pt x="6963" y="707"/>
                </a:lnTo>
                <a:cubicBezTo>
                  <a:pt x="6963" y="755"/>
                  <a:pt x="6924" y="794"/>
                  <a:pt x="6876" y="794"/>
                </a:cubicBezTo>
                <a:lnTo>
                  <a:pt x="87" y="794"/>
                </a:lnTo>
                <a:cubicBezTo>
                  <a:pt x="39" y="794"/>
                  <a:pt x="0" y="755"/>
                  <a:pt x="0" y="707"/>
                </a:cubicBezTo>
                <a:lnTo>
                  <a:pt x="0" y="87"/>
                </a:lnTo>
                <a:cubicBezTo>
                  <a:pt x="0" y="39"/>
                  <a:pt x="39" y="0"/>
                  <a:pt x="87" y="0"/>
                </a:cubicBezTo>
                <a:close/>
              </a:path>
            </a:pathLst>
          </a:custGeom>
          <a:gradFill rotWithShape="0">
            <a:gsLst>
              <a:gs pos="0">
                <a:srgbClr val="F8F8F8"/>
              </a:gs>
              <a:gs pos="100000">
                <a:srgbClr val="EAEAEA"/>
              </a:gs>
            </a:gsLst>
            <a:lin ang="5400000"/>
          </a:gradFill>
          <a:ln w="10" cap="flat" cmpd="sng">
            <a:solidFill>
              <a:srgbClr val="DFDFE1"/>
            </a:solidFill>
            <a:round/>
          </a:ln>
        </p:spPr>
        <p:txBody>
          <a:bodyPr lIns="121944" tIns="60972" rIns="121944" bIns="60972"/>
          <a:lstStyle/>
          <a:p>
            <a:pPr defTabSz="1219200" fontAlgn="base">
              <a:spcBef>
                <a:spcPct val="0"/>
              </a:spcBef>
              <a:spcAft>
                <a:spcPct val="0"/>
              </a:spcAft>
            </a:pPr>
            <a:endParaRPr lang="zh-CN" altLang="en-US" sz="2400" dirty="0">
              <a:solidFill>
                <a:srgbClr val="FD7004"/>
              </a:solidFill>
              <a:latin typeface="Arial" panose="020B0604020202020204" pitchFamily="34" charset="0"/>
              <a:ea typeface="宋体" panose="02010600030101010101" pitchFamily="2" charset="-122"/>
            </a:endParaRPr>
          </a:p>
        </p:txBody>
      </p:sp>
      <p:sp>
        <p:nvSpPr>
          <p:cNvPr id="34" name="Freeform 24"/>
          <p:cNvSpPr/>
          <p:nvPr/>
        </p:nvSpPr>
        <p:spPr bwMode="auto">
          <a:xfrm>
            <a:off x="3236047" y="4923789"/>
            <a:ext cx="1056491" cy="133380"/>
          </a:xfrm>
          <a:custGeom>
            <a:avLst/>
            <a:gdLst>
              <a:gd name="T0" fmla="*/ 100 w 1038"/>
              <a:gd name="T1" fmla="*/ 0 h 128"/>
              <a:gd name="T2" fmla="*/ 938 w 1038"/>
              <a:gd name="T3" fmla="*/ 0 h 128"/>
              <a:gd name="T4" fmla="*/ 1038 w 1038"/>
              <a:gd name="T5" fmla="*/ 128 h 128"/>
              <a:gd name="T6" fmla="*/ 0 w 1038"/>
              <a:gd name="T7" fmla="*/ 128 h 128"/>
              <a:gd name="T8" fmla="*/ 100 w 1038"/>
              <a:gd name="T9" fmla="*/ 0 h 128"/>
            </a:gdLst>
            <a:ahLst/>
            <a:cxnLst>
              <a:cxn ang="0">
                <a:pos x="T0" y="T1"/>
              </a:cxn>
              <a:cxn ang="0">
                <a:pos x="T2" y="T3"/>
              </a:cxn>
              <a:cxn ang="0">
                <a:pos x="T4" y="T5"/>
              </a:cxn>
              <a:cxn ang="0">
                <a:pos x="T6" y="T7"/>
              </a:cxn>
              <a:cxn ang="0">
                <a:pos x="T8" y="T9"/>
              </a:cxn>
            </a:cxnLst>
            <a:rect l="0" t="0" r="r" b="b"/>
            <a:pathLst>
              <a:path w="1038" h="128">
                <a:moveTo>
                  <a:pt x="100" y="0"/>
                </a:moveTo>
                <a:lnTo>
                  <a:pt x="938" y="0"/>
                </a:lnTo>
                <a:lnTo>
                  <a:pt x="1038" y="128"/>
                </a:lnTo>
                <a:lnTo>
                  <a:pt x="0" y="128"/>
                </a:lnTo>
                <a:lnTo>
                  <a:pt x="100" y="0"/>
                </a:lnTo>
                <a:close/>
              </a:path>
            </a:pathLst>
          </a:custGeom>
          <a:solidFill>
            <a:srgbClr val="4D4948"/>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1219200" fontAlgn="base">
              <a:spcBef>
                <a:spcPct val="0"/>
              </a:spcBef>
              <a:spcAft>
                <a:spcPct val="0"/>
              </a:spcAft>
              <a:defRPr/>
            </a:pPr>
            <a:endParaRPr lang="zh-CN" altLang="en-US" sz="2400" kern="0" dirty="0">
              <a:solidFill>
                <a:srgbClr val="FD7004"/>
              </a:solidFill>
              <a:latin typeface="Arial" panose="020B0604020202020204" pitchFamily="34" charset="0"/>
              <a:ea typeface="宋体" panose="02010600030101010101" pitchFamily="2" charset="-122"/>
            </a:endParaRPr>
          </a:p>
        </p:txBody>
      </p:sp>
      <p:sp>
        <p:nvSpPr>
          <p:cNvPr id="35" name="Rectangle 25"/>
          <p:cNvSpPr>
            <a:spLocks noChangeArrowheads="1"/>
          </p:cNvSpPr>
          <p:nvPr/>
        </p:nvSpPr>
        <p:spPr bwMode="auto">
          <a:xfrm>
            <a:off x="3337673" y="4923790"/>
            <a:ext cx="851122" cy="851097"/>
          </a:xfrm>
          <a:prstGeom prst="rect">
            <a:avLst/>
          </a:prstGeom>
          <a:solidFill>
            <a:srgbClr val="F2B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defRPr/>
            </a:pPr>
            <a:endParaRPr lang="zh-CN" altLang="en-US" sz="2400" kern="0" dirty="0">
              <a:solidFill>
                <a:srgbClr val="FD7004"/>
              </a:solidFill>
            </a:endParaRPr>
          </a:p>
        </p:txBody>
      </p:sp>
      <p:sp>
        <p:nvSpPr>
          <p:cNvPr id="36" name="TextBox 63"/>
          <p:cNvSpPr txBox="1">
            <a:spLocks noChangeArrowheads="1"/>
          </p:cNvSpPr>
          <p:nvPr/>
        </p:nvSpPr>
        <p:spPr bwMode="auto">
          <a:xfrm>
            <a:off x="4328531" y="1557510"/>
            <a:ext cx="5138487" cy="6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zh-CN" altLang="en-US" sz="3500" dirty="0">
                <a:solidFill>
                  <a:srgbClr val="4D4948"/>
                </a:solidFill>
                <a:latin typeface="微软雅黑" panose="020B0503020204020204" pitchFamily="34" charset="-122"/>
                <a:ea typeface="微软雅黑" panose="020B0503020204020204" pitchFamily="34" charset="-122"/>
              </a:rPr>
              <a:t>请在此输入第一部分标题</a:t>
            </a:r>
          </a:p>
        </p:txBody>
      </p:sp>
      <p:sp>
        <p:nvSpPr>
          <p:cNvPr id="37" name="TextBox 81"/>
          <p:cNvSpPr txBox="1">
            <a:spLocks noChangeArrowheads="1"/>
          </p:cNvSpPr>
          <p:nvPr/>
        </p:nvSpPr>
        <p:spPr bwMode="auto">
          <a:xfrm>
            <a:off x="3452003" y="1356380"/>
            <a:ext cx="626696" cy="8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en-US" altLang="zh-CN" sz="4800" b="1" dirty="0">
                <a:solidFill>
                  <a:srgbClr val="4D4948"/>
                </a:solidFill>
                <a:latin typeface="微软雅黑" panose="020B0503020204020204" pitchFamily="34" charset="-122"/>
                <a:ea typeface="微软雅黑" panose="020B0503020204020204" pitchFamily="34" charset="-122"/>
              </a:rPr>
              <a:t>1</a:t>
            </a:r>
            <a:endParaRPr lang="zh-CN" altLang="en-US" sz="4800" b="1" dirty="0">
              <a:solidFill>
                <a:srgbClr val="4D4948"/>
              </a:solidFill>
              <a:latin typeface="微软雅黑" panose="020B0503020204020204" pitchFamily="34" charset="-122"/>
              <a:ea typeface="微软雅黑" panose="020B0503020204020204" pitchFamily="34" charset="-122"/>
            </a:endParaRPr>
          </a:p>
        </p:txBody>
      </p:sp>
      <p:sp>
        <p:nvSpPr>
          <p:cNvPr id="38" name="TextBox 82"/>
          <p:cNvSpPr txBox="1">
            <a:spLocks noChangeArrowheads="1"/>
          </p:cNvSpPr>
          <p:nvPr/>
        </p:nvSpPr>
        <p:spPr bwMode="auto">
          <a:xfrm>
            <a:off x="4328531" y="2812984"/>
            <a:ext cx="5138487" cy="65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zh-CN" altLang="en-US" sz="3500" dirty="0">
                <a:solidFill>
                  <a:srgbClr val="4D4948"/>
                </a:solidFill>
                <a:latin typeface="微软雅黑" panose="020B0503020204020204" pitchFamily="34" charset="-122"/>
                <a:ea typeface="微软雅黑" panose="020B0503020204020204" pitchFamily="34" charset="-122"/>
              </a:rPr>
              <a:t>请在此输入第二部分标题</a:t>
            </a:r>
          </a:p>
        </p:txBody>
      </p:sp>
      <p:sp>
        <p:nvSpPr>
          <p:cNvPr id="39" name="TextBox 83"/>
          <p:cNvSpPr txBox="1">
            <a:spLocks noChangeArrowheads="1"/>
          </p:cNvSpPr>
          <p:nvPr/>
        </p:nvSpPr>
        <p:spPr bwMode="auto">
          <a:xfrm>
            <a:off x="3452003" y="2611854"/>
            <a:ext cx="626696" cy="8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en-US" altLang="zh-CN" sz="4800" b="1" dirty="0">
                <a:solidFill>
                  <a:srgbClr val="4D4948"/>
                </a:solidFill>
                <a:latin typeface="微软雅黑" panose="020B0503020204020204" pitchFamily="34" charset="-122"/>
                <a:ea typeface="微软雅黑" panose="020B0503020204020204" pitchFamily="34" charset="-122"/>
              </a:rPr>
              <a:t>2</a:t>
            </a:r>
            <a:endParaRPr lang="zh-CN" altLang="en-US" sz="4800" b="1" dirty="0">
              <a:solidFill>
                <a:srgbClr val="4D4948"/>
              </a:solidFill>
              <a:latin typeface="微软雅黑" panose="020B0503020204020204" pitchFamily="34" charset="-122"/>
              <a:ea typeface="微软雅黑" panose="020B0503020204020204" pitchFamily="34" charset="-122"/>
            </a:endParaRPr>
          </a:p>
        </p:txBody>
      </p:sp>
      <p:sp>
        <p:nvSpPr>
          <p:cNvPr id="40" name="TextBox 84"/>
          <p:cNvSpPr txBox="1">
            <a:spLocks noChangeArrowheads="1"/>
          </p:cNvSpPr>
          <p:nvPr/>
        </p:nvSpPr>
        <p:spPr bwMode="auto">
          <a:xfrm>
            <a:off x="4328531" y="3905437"/>
            <a:ext cx="5138487" cy="656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zh-CN" altLang="en-US" sz="3500" dirty="0">
                <a:solidFill>
                  <a:srgbClr val="4D4948"/>
                </a:solidFill>
                <a:latin typeface="微软雅黑" panose="020B0503020204020204" pitchFamily="34" charset="-122"/>
                <a:ea typeface="微软雅黑" panose="020B0503020204020204" pitchFamily="34" charset="-122"/>
              </a:rPr>
              <a:t>请在此输入第三部分标题</a:t>
            </a:r>
          </a:p>
        </p:txBody>
      </p:sp>
      <p:sp>
        <p:nvSpPr>
          <p:cNvPr id="41" name="TextBox 85"/>
          <p:cNvSpPr txBox="1">
            <a:spLocks noChangeArrowheads="1"/>
          </p:cNvSpPr>
          <p:nvPr/>
        </p:nvSpPr>
        <p:spPr bwMode="auto">
          <a:xfrm>
            <a:off x="3452003" y="3704307"/>
            <a:ext cx="626696" cy="86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en-US" altLang="zh-CN" sz="4800" b="1" dirty="0">
                <a:solidFill>
                  <a:srgbClr val="4D4948"/>
                </a:solidFill>
                <a:latin typeface="微软雅黑" panose="020B0503020204020204" pitchFamily="34" charset="-122"/>
                <a:ea typeface="微软雅黑" panose="020B0503020204020204" pitchFamily="34" charset="-122"/>
              </a:rPr>
              <a:t>3</a:t>
            </a:r>
            <a:endParaRPr lang="zh-CN" altLang="en-US" sz="4800" b="1" dirty="0">
              <a:solidFill>
                <a:srgbClr val="4D4948"/>
              </a:solidFill>
              <a:latin typeface="微软雅黑" panose="020B0503020204020204" pitchFamily="34" charset="-122"/>
              <a:ea typeface="微软雅黑" panose="020B0503020204020204" pitchFamily="34" charset="-122"/>
            </a:endParaRPr>
          </a:p>
        </p:txBody>
      </p:sp>
      <p:sp>
        <p:nvSpPr>
          <p:cNvPr id="42" name="TextBox 86"/>
          <p:cNvSpPr txBox="1">
            <a:spLocks noChangeArrowheads="1"/>
          </p:cNvSpPr>
          <p:nvPr/>
        </p:nvSpPr>
        <p:spPr bwMode="auto">
          <a:xfrm>
            <a:off x="4328531" y="5160911"/>
            <a:ext cx="5138487" cy="65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zh-CN" altLang="en-US" sz="3500" dirty="0">
                <a:solidFill>
                  <a:srgbClr val="4D4948"/>
                </a:solidFill>
                <a:latin typeface="微软雅黑" panose="020B0503020204020204" pitchFamily="34" charset="-122"/>
                <a:ea typeface="微软雅黑" panose="020B0503020204020204" pitchFamily="34" charset="-122"/>
              </a:rPr>
              <a:t>请在此输入第四部分标题</a:t>
            </a:r>
          </a:p>
        </p:txBody>
      </p:sp>
      <p:sp>
        <p:nvSpPr>
          <p:cNvPr id="43" name="TextBox 87"/>
          <p:cNvSpPr txBox="1">
            <a:spLocks noChangeArrowheads="1"/>
          </p:cNvSpPr>
          <p:nvPr/>
        </p:nvSpPr>
        <p:spPr bwMode="auto">
          <a:xfrm>
            <a:off x="3452003" y="4959781"/>
            <a:ext cx="626696" cy="86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r>
              <a:rPr lang="en-US" altLang="zh-CN" sz="4800" b="1" dirty="0">
                <a:solidFill>
                  <a:srgbClr val="4D4948"/>
                </a:solidFill>
                <a:latin typeface="微软雅黑" panose="020B0503020204020204" pitchFamily="34" charset="-122"/>
                <a:ea typeface="微软雅黑" panose="020B0503020204020204" pitchFamily="34" charset="-122"/>
              </a:rPr>
              <a:t>4</a:t>
            </a:r>
            <a:endParaRPr lang="zh-CN" altLang="en-US" sz="4800" b="1" dirty="0">
              <a:solidFill>
                <a:srgbClr val="4D4948"/>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367791" y="-1"/>
            <a:ext cx="3568226" cy="1529193"/>
            <a:chOff x="275772" y="0"/>
            <a:chExt cx="1828800" cy="783770"/>
          </a:xfrm>
        </p:grpSpPr>
        <p:sp>
          <p:nvSpPr>
            <p:cNvPr id="45" name="等腰三角形 44"/>
            <p:cNvSpPr/>
            <p:nvPr/>
          </p:nvSpPr>
          <p:spPr>
            <a:xfrm rot="10800000">
              <a:off x="275772" y="0"/>
              <a:ext cx="1828800" cy="783770"/>
            </a:xfrm>
            <a:prstGeom prst="triangle">
              <a:avLst>
                <a:gd name="adj" fmla="val 50794"/>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p>
          </p:txBody>
        </p:sp>
        <p:sp>
          <p:nvSpPr>
            <p:cNvPr id="46" name="文本框 45"/>
            <p:cNvSpPr txBox="1"/>
            <p:nvPr/>
          </p:nvSpPr>
          <p:spPr>
            <a:xfrm>
              <a:off x="727545" y="14513"/>
              <a:ext cx="977019" cy="512679"/>
            </a:xfrm>
            <a:prstGeom prst="rect">
              <a:avLst/>
            </a:prstGeom>
            <a:noFill/>
          </p:spPr>
          <p:txBody>
            <a:bodyPr wrap="none" rtlCol="0">
              <a:spAutoFit/>
            </a:bodyPr>
            <a:lstStyle/>
            <a:p>
              <a:r>
                <a:rPr lang="en-US" altLang="zh-CN" sz="5900" b="1" dirty="0"/>
                <a:t>logo</a:t>
              </a:r>
              <a:endParaRPr lang="zh-CN" altLang="en-US" sz="5900" b="1" dirty="0"/>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10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3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300"/>
                                        <p:tgtEl>
                                          <p:spTgt spid="25"/>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par>
                          <p:cTn id="29" fill="hold">
                            <p:stCondLst>
                              <p:cond delay="1500"/>
                            </p:stCondLst>
                            <p:childTnLst>
                              <p:par>
                                <p:cTn id="30" presetID="31" presetClass="entr" presetSubtype="0"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400" fill="hold"/>
                                        <p:tgtEl>
                                          <p:spTgt spid="37"/>
                                        </p:tgtEl>
                                        <p:attrNameLst>
                                          <p:attrName>ppt_w</p:attrName>
                                        </p:attrNameLst>
                                      </p:cBhvr>
                                      <p:tavLst>
                                        <p:tav tm="0">
                                          <p:val>
                                            <p:fltVal val="0"/>
                                          </p:val>
                                        </p:tav>
                                        <p:tav tm="100000">
                                          <p:val>
                                            <p:strVal val="#ppt_w"/>
                                          </p:val>
                                        </p:tav>
                                      </p:tavLst>
                                    </p:anim>
                                    <p:anim calcmode="lin" valueType="num">
                                      <p:cBhvr>
                                        <p:cTn id="33" dur="400" fill="hold"/>
                                        <p:tgtEl>
                                          <p:spTgt spid="37"/>
                                        </p:tgtEl>
                                        <p:attrNameLst>
                                          <p:attrName>ppt_h</p:attrName>
                                        </p:attrNameLst>
                                      </p:cBhvr>
                                      <p:tavLst>
                                        <p:tav tm="0">
                                          <p:val>
                                            <p:fltVal val="0"/>
                                          </p:val>
                                        </p:tav>
                                        <p:tav tm="100000">
                                          <p:val>
                                            <p:strVal val="#ppt_h"/>
                                          </p:val>
                                        </p:tav>
                                      </p:tavLst>
                                    </p:anim>
                                    <p:anim calcmode="lin" valueType="num">
                                      <p:cBhvr>
                                        <p:cTn id="34" dur="400" fill="hold"/>
                                        <p:tgtEl>
                                          <p:spTgt spid="37"/>
                                        </p:tgtEl>
                                        <p:attrNameLst>
                                          <p:attrName>style.rotation</p:attrName>
                                        </p:attrNameLst>
                                      </p:cBhvr>
                                      <p:tavLst>
                                        <p:tav tm="0">
                                          <p:val>
                                            <p:fltVal val="90"/>
                                          </p:val>
                                        </p:tav>
                                        <p:tav tm="100000">
                                          <p:val>
                                            <p:fltVal val="0"/>
                                          </p:val>
                                        </p:tav>
                                      </p:tavLst>
                                    </p:anim>
                                    <p:animEffect transition="in" filter="fade">
                                      <p:cBhvr>
                                        <p:cTn id="35" dur="400"/>
                                        <p:tgtEl>
                                          <p:spTgt spid="37"/>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childTnLst>
                          </p:cTn>
                        </p:par>
                        <p:par>
                          <p:cTn id="40" fill="hold">
                            <p:stCondLst>
                              <p:cond delay="2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300"/>
                                        <p:tgtEl>
                                          <p:spTgt spid="28"/>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up)">
                                      <p:cBhvr>
                                        <p:cTn id="47" dur="500"/>
                                        <p:tgtEl>
                                          <p:spTgt spid="29"/>
                                        </p:tgtEl>
                                      </p:cBhvr>
                                    </p:animEffect>
                                  </p:childTnLst>
                                </p:cTn>
                              </p:par>
                            </p:childTnLst>
                          </p:cTn>
                        </p:par>
                        <p:par>
                          <p:cTn id="48" fill="hold">
                            <p:stCondLst>
                              <p:cond delay="3500"/>
                            </p:stCondLst>
                            <p:childTnLst>
                              <p:par>
                                <p:cTn id="49" presetID="31"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400" fill="hold"/>
                                        <p:tgtEl>
                                          <p:spTgt spid="39"/>
                                        </p:tgtEl>
                                        <p:attrNameLst>
                                          <p:attrName>ppt_w</p:attrName>
                                        </p:attrNameLst>
                                      </p:cBhvr>
                                      <p:tavLst>
                                        <p:tav tm="0">
                                          <p:val>
                                            <p:fltVal val="0"/>
                                          </p:val>
                                        </p:tav>
                                        <p:tav tm="100000">
                                          <p:val>
                                            <p:strVal val="#ppt_w"/>
                                          </p:val>
                                        </p:tav>
                                      </p:tavLst>
                                    </p:anim>
                                    <p:anim calcmode="lin" valueType="num">
                                      <p:cBhvr>
                                        <p:cTn id="52" dur="400" fill="hold"/>
                                        <p:tgtEl>
                                          <p:spTgt spid="39"/>
                                        </p:tgtEl>
                                        <p:attrNameLst>
                                          <p:attrName>ppt_h</p:attrName>
                                        </p:attrNameLst>
                                      </p:cBhvr>
                                      <p:tavLst>
                                        <p:tav tm="0">
                                          <p:val>
                                            <p:fltVal val="0"/>
                                          </p:val>
                                        </p:tav>
                                        <p:tav tm="100000">
                                          <p:val>
                                            <p:strVal val="#ppt_h"/>
                                          </p:val>
                                        </p:tav>
                                      </p:tavLst>
                                    </p:anim>
                                    <p:anim calcmode="lin" valueType="num">
                                      <p:cBhvr>
                                        <p:cTn id="53" dur="400" fill="hold"/>
                                        <p:tgtEl>
                                          <p:spTgt spid="39"/>
                                        </p:tgtEl>
                                        <p:attrNameLst>
                                          <p:attrName>style.rotation</p:attrName>
                                        </p:attrNameLst>
                                      </p:cBhvr>
                                      <p:tavLst>
                                        <p:tav tm="0">
                                          <p:val>
                                            <p:fltVal val="90"/>
                                          </p:val>
                                        </p:tav>
                                        <p:tav tm="100000">
                                          <p:val>
                                            <p:fltVal val="0"/>
                                          </p:val>
                                        </p:tav>
                                      </p:tavLst>
                                    </p:anim>
                                    <p:animEffect transition="in" filter="fade">
                                      <p:cBhvr>
                                        <p:cTn id="54" dur="400"/>
                                        <p:tgtEl>
                                          <p:spTgt spid="39"/>
                                        </p:tgtEl>
                                      </p:cBhvr>
                                    </p:animEffect>
                                  </p:childTnLst>
                                </p:cTn>
                              </p:par>
                            </p:childTnLst>
                          </p:cTn>
                        </p:par>
                        <p:par>
                          <p:cTn id="55" fill="hold">
                            <p:stCondLst>
                              <p:cond delay="4000"/>
                            </p:stCondLst>
                            <p:childTnLst>
                              <p:par>
                                <p:cTn id="56" presetID="22" presetClass="entr" presetSubtype="8"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500"/>
                                        <p:tgtEl>
                                          <p:spTgt spid="38"/>
                                        </p:tgtEl>
                                      </p:cBhvr>
                                    </p:animEffect>
                                  </p:childTnLst>
                                </p:cTn>
                              </p:par>
                            </p:childTnLst>
                          </p:cTn>
                        </p:par>
                        <p:par>
                          <p:cTn id="59" fill="hold">
                            <p:stCondLst>
                              <p:cond delay="4500"/>
                            </p:stCondLst>
                            <p:childTnLst>
                              <p:par>
                                <p:cTn id="60" presetID="22" presetClass="entr" presetSubtype="4"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300"/>
                                        <p:tgtEl>
                                          <p:spTgt spid="31"/>
                                        </p:tgtEl>
                                      </p:cBhvr>
                                    </p:animEffect>
                                  </p:childTnLst>
                                </p:cTn>
                              </p:par>
                            </p:childTnLst>
                          </p:cTn>
                        </p:par>
                        <p:par>
                          <p:cTn id="63" fill="hold">
                            <p:stCondLst>
                              <p:cond delay="5000"/>
                            </p:stCondLst>
                            <p:childTnLst>
                              <p:par>
                                <p:cTn id="64" presetID="22" presetClass="entr" presetSubtype="1"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up)">
                                      <p:cBhvr>
                                        <p:cTn id="66" dur="500"/>
                                        <p:tgtEl>
                                          <p:spTgt spid="32"/>
                                        </p:tgtEl>
                                      </p:cBhvr>
                                    </p:animEffect>
                                  </p:childTnLst>
                                </p:cTn>
                              </p:par>
                            </p:childTnLst>
                          </p:cTn>
                        </p:par>
                        <p:par>
                          <p:cTn id="67" fill="hold">
                            <p:stCondLst>
                              <p:cond delay="550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400" fill="hold"/>
                                        <p:tgtEl>
                                          <p:spTgt spid="41"/>
                                        </p:tgtEl>
                                        <p:attrNameLst>
                                          <p:attrName>ppt_w</p:attrName>
                                        </p:attrNameLst>
                                      </p:cBhvr>
                                      <p:tavLst>
                                        <p:tav tm="0">
                                          <p:val>
                                            <p:fltVal val="0"/>
                                          </p:val>
                                        </p:tav>
                                        <p:tav tm="100000">
                                          <p:val>
                                            <p:strVal val="#ppt_w"/>
                                          </p:val>
                                        </p:tav>
                                      </p:tavLst>
                                    </p:anim>
                                    <p:anim calcmode="lin" valueType="num">
                                      <p:cBhvr>
                                        <p:cTn id="71" dur="400" fill="hold"/>
                                        <p:tgtEl>
                                          <p:spTgt spid="41"/>
                                        </p:tgtEl>
                                        <p:attrNameLst>
                                          <p:attrName>ppt_h</p:attrName>
                                        </p:attrNameLst>
                                      </p:cBhvr>
                                      <p:tavLst>
                                        <p:tav tm="0">
                                          <p:val>
                                            <p:fltVal val="0"/>
                                          </p:val>
                                        </p:tav>
                                        <p:tav tm="100000">
                                          <p:val>
                                            <p:strVal val="#ppt_h"/>
                                          </p:val>
                                        </p:tav>
                                      </p:tavLst>
                                    </p:anim>
                                    <p:anim calcmode="lin" valueType="num">
                                      <p:cBhvr>
                                        <p:cTn id="72" dur="400" fill="hold"/>
                                        <p:tgtEl>
                                          <p:spTgt spid="41"/>
                                        </p:tgtEl>
                                        <p:attrNameLst>
                                          <p:attrName>style.rotation</p:attrName>
                                        </p:attrNameLst>
                                      </p:cBhvr>
                                      <p:tavLst>
                                        <p:tav tm="0">
                                          <p:val>
                                            <p:fltVal val="90"/>
                                          </p:val>
                                        </p:tav>
                                        <p:tav tm="100000">
                                          <p:val>
                                            <p:fltVal val="0"/>
                                          </p:val>
                                        </p:tav>
                                      </p:tavLst>
                                    </p:anim>
                                    <p:animEffect transition="in" filter="fade">
                                      <p:cBhvr>
                                        <p:cTn id="73" dur="400"/>
                                        <p:tgtEl>
                                          <p:spTgt spid="41"/>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childTnLst>
                          </p:cTn>
                        </p:par>
                        <p:par>
                          <p:cTn id="78" fill="hold">
                            <p:stCondLst>
                              <p:cond delay="6500"/>
                            </p:stCondLst>
                            <p:childTnLst>
                              <p:par>
                                <p:cTn id="79" presetID="22" presetClass="entr" presetSubtype="4"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down)">
                                      <p:cBhvr>
                                        <p:cTn id="81" dur="300"/>
                                        <p:tgtEl>
                                          <p:spTgt spid="34"/>
                                        </p:tgtEl>
                                      </p:cBhvr>
                                    </p:animEffect>
                                  </p:childTnLst>
                                </p:cTn>
                              </p:par>
                            </p:childTnLst>
                          </p:cTn>
                        </p:par>
                        <p:par>
                          <p:cTn id="82" fill="hold">
                            <p:stCondLst>
                              <p:cond delay="7000"/>
                            </p:stCondLst>
                            <p:childTnLst>
                              <p:par>
                                <p:cTn id="83" presetID="22" presetClass="entr" presetSubtype="1"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up)">
                                      <p:cBhvr>
                                        <p:cTn id="85" dur="500"/>
                                        <p:tgtEl>
                                          <p:spTgt spid="35"/>
                                        </p:tgtEl>
                                      </p:cBhvr>
                                    </p:animEffect>
                                  </p:childTnLst>
                                </p:cTn>
                              </p:par>
                            </p:childTnLst>
                          </p:cTn>
                        </p:par>
                        <p:par>
                          <p:cTn id="86" fill="hold">
                            <p:stCondLst>
                              <p:cond delay="7500"/>
                            </p:stCondLst>
                            <p:childTnLst>
                              <p:par>
                                <p:cTn id="87" presetID="3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400" fill="hold"/>
                                        <p:tgtEl>
                                          <p:spTgt spid="43"/>
                                        </p:tgtEl>
                                        <p:attrNameLst>
                                          <p:attrName>ppt_w</p:attrName>
                                        </p:attrNameLst>
                                      </p:cBhvr>
                                      <p:tavLst>
                                        <p:tav tm="0">
                                          <p:val>
                                            <p:fltVal val="0"/>
                                          </p:val>
                                        </p:tav>
                                        <p:tav tm="100000">
                                          <p:val>
                                            <p:strVal val="#ppt_w"/>
                                          </p:val>
                                        </p:tav>
                                      </p:tavLst>
                                    </p:anim>
                                    <p:anim calcmode="lin" valueType="num">
                                      <p:cBhvr>
                                        <p:cTn id="90" dur="400" fill="hold"/>
                                        <p:tgtEl>
                                          <p:spTgt spid="43"/>
                                        </p:tgtEl>
                                        <p:attrNameLst>
                                          <p:attrName>ppt_h</p:attrName>
                                        </p:attrNameLst>
                                      </p:cBhvr>
                                      <p:tavLst>
                                        <p:tav tm="0">
                                          <p:val>
                                            <p:fltVal val="0"/>
                                          </p:val>
                                        </p:tav>
                                        <p:tav tm="100000">
                                          <p:val>
                                            <p:strVal val="#ppt_h"/>
                                          </p:val>
                                        </p:tav>
                                      </p:tavLst>
                                    </p:anim>
                                    <p:anim calcmode="lin" valueType="num">
                                      <p:cBhvr>
                                        <p:cTn id="91" dur="400" fill="hold"/>
                                        <p:tgtEl>
                                          <p:spTgt spid="43"/>
                                        </p:tgtEl>
                                        <p:attrNameLst>
                                          <p:attrName>style.rotation</p:attrName>
                                        </p:attrNameLst>
                                      </p:cBhvr>
                                      <p:tavLst>
                                        <p:tav tm="0">
                                          <p:val>
                                            <p:fltVal val="90"/>
                                          </p:val>
                                        </p:tav>
                                        <p:tav tm="100000">
                                          <p:val>
                                            <p:fltVal val="0"/>
                                          </p:val>
                                        </p:tav>
                                      </p:tavLst>
                                    </p:anim>
                                    <p:animEffect transition="in" filter="fade">
                                      <p:cBhvr>
                                        <p:cTn id="92" dur="400"/>
                                        <p:tgtEl>
                                          <p:spTgt spid="43"/>
                                        </p:tgtEl>
                                      </p:cBhvr>
                                    </p:animEffect>
                                  </p:childTnLst>
                                </p:cTn>
                              </p:par>
                            </p:childTnLst>
                          </p:cTn>
                        </p:par>
                        <p:par>
                          <p:cTn id="93" fill="hold">
                            <p:stCondLst>
                              <p:cond delay="8000"/>
                            </p:stCondLst>
                            <p:childTnLst>
                              <p:par>
                                <p:cTn id="94" presetID="22" presetClass="entr" presetSubtype="8" fill="hold" grpId="0" nodeType="after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wipe(left)">
                                      <p:cBhvr>
                                        <p:cTn id="9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9" grpId="0" animBg="1" autoUpdateAnimBg="0"/>
      <p:bldP spid="32" grpId="0" animBg="1" autoUpdateAnimBg="0"/>
      <p:bldP spid="35" grpId="0" animBg="1" autoUpdateAnimBg="0"/>
      <p:bldP spid="36" grpId="0" autoUpdateAnimBg="0"/>
      <p:bldP spid="37" grpId="0" autoUpdateAnimBg="0"/>
      <p:bldP spid="38" grpId="0" autoUpdateAnimBg="0"/>
      <p:bldP spid="39" grpId="0" autoUpdateAnimBg="0"/>
      <p:bldP spid="40" grpId="0" autoUpdateAnimBg="0"/>
      <p:bldP spid="41" grpId="0" autoUpdateAnimBg="0"/>
      <p:bldP spid="42" grpId="0" autoUpdateAnimBg="0"/>
      <p:bldP spid="4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9459"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9460" name="矩形 3"/>
          <p:cNvSpPr>
            <a:spLocks noChangeArrowheads="1"/>
          </p:cNvSpPr>
          <p:nvPr/>
        </p:nvSpPr>
        <p:spPr bwMode="auto">
          <a:xfrm>
            <a:off x="4752357" y="1161619"/>
            <a:ext cx="6817426" cy="5147444"/>
          </a:xfrm>
          <a:prstGeom prst="rect">
            <a:avLst/>
          </a:prstGeom>
          <a:blipFill dpi="0" rotWithShape="1">
            <a:blip r:embed="rId2"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9461" name="矩形 4"/>
          <p:cNvSpPr>
            <a:spLocks noChangeArrowheads="1"/>
          </p:cNvSpPr>
          <p:nvPr/>
        </p:nvSpPr>
        <p:spPr bwMode="auto">
          <a:xfrm>
            <a:off x="763490" y="1539384"/>
            <a:ext cx="4711087" cy="4391914"/>
          </a:xfrm>
          <a:prstGeom prst="rect">
            <a:avLst/>
          </a:prstGeom>
          <a:solidFill>
            <a:schemeClr val="bg2">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9462" name="Freeform 7"/>
          <p:cNvSpPr>
            <a:spLocks noEditPoints="1"/>
          </p:cNvSpPr>
          <p:nvPr/>
        </p:nvSpPr>
        <p:spPr bwMode="auto">
          <a:xfrm>
            <a:off x="985711" y="4942441"/>
            <a:ext cx="580950" cy="579345"/>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145 w 794"/>
              <a:gd name="T11" fmla="*/ 220 h 794"/>
              <a:gd name="T12" fmla="*/ 220 w 794"/>
              <a:gd name="T13" fmla="*/ 145 h 794"/>
              <a:gd name="T14" fmla="*/ 397 w 794"/>
              <a:gd name="T15" fmla="*/ 321 h 794"/>
              <a:gd name="T16" fmla="*/ 574 w 794"/>
              <a:gd name="T17" fmla="*/ 145 h 794"/>
              <a:gd name="T18" fmla="*/ 649 w 794"/>
              <a:gd name="T19" fmla="*/ 220 h 794"/>
              <a:gd name="T20" fmla="*/ 473 w 794"/>
              <a:gd name="T21" fmla="*/ 397 h 794"/>
              <a:gd name="T22" fmla="*/ 649 w 794"/>
              <a:gd name="T23" fmla="*/ 574 h 794"/>
              <a:gd name="T24" fmla="*/ 574 w 794"/>
              <a:gd name="T25" fmla="*/ 649 h 794"/>
              <a:gd name="T26" fmla="*/ 397 w 794"/>
              <a:gd name="T27" fmla="*/ 473 h 794"/>
              <a:gd name="T28" fmla="*/ 220 w 794"/>
              <a:gd name="T29" fmla="*/ 649 h 794"/>
              <a:gd name="T30" fmla="*/ 145 w 794"/>
              <a:gd name="T31" fmla="*/ 574 h 794"/>
              <a:gd name="T32" fmla="*/ 321 w 794"/>
              <a:gd name="T33" fmla="*/ 397 h 794"/>
              <a:gd name="T34" fmla="*/ 145 w 794"/>
              <a:gd name="T35" fmla="*/ 22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794">
                <a:moveTo>
                  <a:pt x="397" y="0"/>
                </a:moveTo>
                <a:cubicBezTo>
                  <a:pt x="616" y="0"/>
                  <a:pt x="794" y="178"/>
                  <a:pt x="794" y="397"/>
                </a:cubicBezTo>
                <a:cubicBezTo>
                  <a:pt x="794" y="616"/>
                  <a:pt x="616" y="794"/>
                  <a:pt x="397" y="794"/>
                </a:cubicBezTo>
                <a:cubicBezTo>
                  <a:pt x="178" y="794"/>
                  <a:pt x="0" y="616"/>
                  <a:pt x="0" y="397"/>
                </a:cubicBezTo>
                <a:cubicBezTo>
                  <a:pt x="0" y="178"/>
                  <a:pt x="178" y="0"/>
                  <a:pt x="397" y="0"/>
                </a:cubicBezTo>
                <a:close/>
                <a:moveTo>
                  <a:pt x="145" y="220"/>
                </a:moveTo>
                <a:lnTo>
                  <a:pt x="220" y="145"/>
                </a:lnTo>
                <a:lnTo>
                  <a:pt x="397" y="321"/>
                </a:lnTo>
                <a:lnTo>
                  <a:pt x="574" y="145"/>
                </a:lnTo>
                <a:lnTo>
                  <a:pt x="649" y="220"/>
                </a:lnTo>
                <a:lnTo>
                  <a:pt x="473" y="397"/>
                </a:lnTo>
                <a:lnTo>
                  <a:pt x="649" y="574"/>
                </a:lnTo>
                <a:lnTo>
                  <a:pt x="574" y="649"/>
                </a:lnTo>
                <a:lnTo>
                  <a:pt x="397" y="473"/>
                </a:lnTo>
                <a:lnTo>
                  <a:pt x="220" y="649"/>
                </a:lnTo>
                <a:lnTo>
                  <a:pt x="145" y="574"/>
                </a:lnTo>
                <a:lnTo>
                  <a:pt x="321" y="397"/>
                </a:lnTo>
                <a:lnTo>
                  <a:pt x="145" y="22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9463" name="Freeform 8"/>
          <p:cNvSpPr>
            <a:spLocks noEditPoints="1"/>
          </p:cNvSpPr>
          <p:nvPr/>
        </p:nvSpPr>
        <p:spPr bwMode="auto">
          <a:xfrm>
            <a:off x="985711" y="1845721"/>
            <a:ext cx="580950" cy="579346"/>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9464" name="Freeform 8"/>
          <p:cNvSpPr>
            <a:spLocks noEditPoints="1"/>
          </p:cNvSpPr>
          <p:nvPr/>
        </p:nvSpPr>
        <p:spPr bwMode="auto">
          <a:xfrm>
            <a:off x="985711" y="2882195"/>
            <a:ext cx="580950" cy="579345"/>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9465" name="Freeform 8"/>
          <p:cNvSpPr>
            <a:spLocks noEditPoints="1"/>
          </p:cNvSpPr>
          <p:nvPr/>
        </p:nvSpPr>
        <p:spPr bwMode="auto">
          <a:xfrm>
            <a:off x="985711" y="3893271"/>
            <a:ext cx="580950" cy="579346"/>
          </a:xfrm>
          <a:custGeom>
            <a:avLst/>
            <a:gdLst>
              <a:gd name="T0" fmla="*/ 397 w 794"/>
              <a:gd name="T1" fmla="*/ 0 h 794"/>
              <a:gd name="T2" fmla="*/ 794 w 794"/>
              <a:gd name="T3" fmla="*/ 397 h 794"/>
              <a:gd name="T4" fmla="*/ 397 w 794"/>
              <a:gd name="T5" fmla="*/ 794 h 794"/>
              <a:gd name="T6" fmla="*/ 0 w 794"/>
              <a:gd name="T7" fmla="*/ 397 h 794"/>
              <a:gd name="T8" fmla="*/ 397 w 794"/>
              <a:gd name="T9" fmla="*/ 0 h 794"/>
              <a:gd name="T10" fmla="*/ 702 w 794"/>
              <a:gd name="T11" fmla="*/ 250 h 794"/>
              <a:gd name="T12" fmla="*/ 627 w 794"/>
              <a:gd name="T13" fmla="*/ 175 h 794"/>
              <a:gd name="T14" fmla="*/ 332 w 794"/>
              <a:gd name="T15" fmla="*/ 469 h 794"/>
              <a:gd name="T16" fmla="*/ 167 w 794"/>
              <a:gd name="T17" fmla="*/ 304 h 794"/>
              <a:gd name="T18" fmla="*/ 92 w 794"/>
              <a:gd name="T19" fmla="*/ 379 h 794"/>
              <a:gd name="T20" fmla="*/ 257 w 794"/>
              <a:gd name="T21" fmla="*/ 545 h 794"/>
              <a:gd name="T22" fmla="*/ 332 w 794"/>
              <a:gd name="T23" fmla="*/ 620 h 794"/>
              <a:gd name="T24" fmla="*/ 408 w 794"/>
              <a:gd name="T25" fmla="*/ 545 h 794"/>
              <a:gd name="T26" fmla="*/ 408 w 794"/>
              <a:gd name="T27" fmla="*/ 545 h 794"/>
              <a:gd name="T28" fmla="*/ 702 w 794"/>
              <a:gd name="T29" fmla="*/ 25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4" h="794">
                <a:moveTo>
                  <a:pt x="397" y="0"/>
                </a:moveTo>
                <a:cubicBezTo>
                  <a:pt x="616" y="0"/>
                  <a:pt x="794" y="178"/>
                  <a:pt x="794" y="397"/>
                </a:cubicBezTo>
                <a:cubicBezTo>
                  <a:pt x="794" y="617"/>
                  <a:pt x="616" y="794"/>
                  <a:pt x="397" y="794"/>
                </a:cubicBezTo>
                <a:cubicBezTo>
                  <a:pt x="178" y="794"/>
                  <a:pt x="0" y="617"/>
                  <a:pt x="0" y="397"/>
                </a:cubicBezTo>
                <a:cubicBezTo>
                  <a:pt x="0" y="178"/>
                  <a:pt x="178" y="0"/>
                  <a:pt x="397" y="0"/>
                </a:cubicBezTo>
                <a:close/>
                <a:moveTo>
                  <a:pt x="702" y="250"/>
                </a:moveTo>
                <a:lnTo>
                  <a:pt x="627" y="175"/>
                </a:lnTo>
                <a:lnTo>
                  <a:pt x="332" y="469"/>
                </a:lnTo>
                <a:lnTo>
                  <a:pt x="167" y="304"/>
                </a:lnTo>
                <a:lnTo>
                  <a:pt x="92" y="379"/>
                </a:lnTo>
                <a:lnTo>
                  <a:pt x="257" y="545"/>
                </a:lnTo>
                <a:lnTo>
                  <a:pt x="332" y="620"/>
                </a:lnTo>
                <a:lnTo>
                  <a:pt x="408" y="545"/>
                </a:lnTo>
                <a:lnTo>
                  <a:pt x="702" y="25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9466" name="TextBox 9"/>
          <p:cNvSpPr txBox="1">
            <a:spLocks noChangeArrowheads="1"/>
          </p:cNvSpPr>
          <p:nvPr/>
        </p:nvSpPr>
        <p:spPr bwMode="auto">
          <a:xfrm>
            <a:off x="1706342" y="1812390"/>
            <a:ext cx="3455537"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a:t>
            </a:r>
          </a:p>
        </p:txBody>
      </p:sp>
      <p:sp>
        <p:nvSpPr>
          <p:cNvPr id="19467" name="TextBox 10"/>
          <p:cNvSpPr txBox="1">
            <a:spLocks noChangeArrowheads="1"/>
          </p:cNvSpPr>
          <p:nvPr/>
        </p:nvSpPr>
        <p:spPr bwMode="auto">
          <a:xfrm>
            <a:off x="1706342" y="2877432"/>
            <a:ext cx="3455537"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a:t>
            </a:r>
          </a:p>
        </p:txBody>
      </p:sp>
      <p:sp>
        <p:nvSpPr>
          <p:cNvPr id="19468" name="TextBox 11"/>
          <p:cNvSpPr txBox="1">
            <a:spLocks noChangeArrowheads="1"/>
          </p:cNvSpPr>
          <p:nvPr/>
        </p:nvSpPr>
        <p:spPr bwMode="auto">
          <a:xfrm>
            <a:off x="1706342" y="3886922"/>
            <a:ext cx="3455537"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a:t>
            </a:r>
          </a:p>
        </p:txBody>
      </p:sp>
      <p:sp>
        <p:nvSpPr>
          <p:cNvPr id="19469" name="TextBox 12"/>
          <p:cNvSpPr txBox="1">
            <a:spLocks noChangeArrowheads="1"/>
          </p:cNvSpPr>
          <p:nvPr/>
        </p:nvSpPr>
        <p:spPr bwMode="auto">
          <a:xfrm>
            <a:off x="1706342" y="4923395"/>
            <a:ext cx="3455537"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这里可以输入你的文字内容这里可以输入你的文字内容这里可以</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0-#ppt_w/2"/>
                                          </p:val>
                                        </p:tav>
                                        <p:tav tm="100000">
                                          <p:val>
                                            <p:strVal val="#ppt_x"/>
                                          </p:val>
                                        </p:tav>
                                      </p:tavLst>
                                    </p:anim>
                                    <p:anim calcmode="lin" valueType="num">
                                      <p:cBhvr additive="base">
                                        <p:cTn id="8" dur="500" fill="hold"/>
                                        <p:tgtEl>
                                          <p:spTgt spid="194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9458"/>
                                        </p:tgtEl>
                                        <p:attrNameLst>
                                          <p:attrName>style.visibility</p:attrName>
                                        </p:attrNameLst>
                                      </p:cBhvr>
                                      <p:to>
                                        <p:strVal val="visible"/>
                                      </p:to>
                                    </p:set>
                                    <p:anim calcmode="lin" valueType="num">
                                      <p:cBhvr>
                                        <p:cTn id="12" dur="300" fill="hold"/>
                                        <p:tgtEl>
                                          <p:spTgt spid="19458"/>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9458"/>
                                        </p:tgtEl>
                                        <p:attrNameLst>
                                          <p:attrName>ppt_y</p:attrName>
                                        </p:attrNameLst>
                                      </p:cBhvr>
                                      <p:tavLst>
                                        <p:tav tm="0">
                                          <p:val>
                                            <p:strVal val="#ppt_y"/>
                                          </p:val>
                                        </p:tav>
                                        <p:tav tm="100000">
                                          <p:val>
                                            <p:strVal val="#ppt_y"/>
                                          </p:val>
                                        </p:tav>
                                      </p:tavLst>
                                    </p:anim>
                                    <p:anim calcmode="lin" valueType="num">
                                      <p:cBhvr>
                                        <p:cTn id="14" dur="300" fill="hold"/>
                                        <p:tgtEl>
                                          <p:spTgt spid="19458"/>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945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9458"/>
                                        </p:tgtEl>
                                      </p:cBhvr>
                                    </p:animEffect>
                                  </p:childTnLst>
                                </p:cTn>
                              </p:par>
                            </p:childTnLst>
                          </p:cTn>
                        </p:par>
                        <p:par>
                          <p:cTn id="17" fill="hold">
                            <p:stCondLst>
                              <p:cond delay="980"/>
                            </p:stCondLst>
                            <p:childTnLst>
                              <p:par>
                                <p:cTn id="18" presetID="14" presetClass="entr" presetSubtype="10" fill="hold" grpId="0" nodeType="afterEffect">
                                  <p:stCondLst>
                                    <p:cond delay="0"/>
                                  </p:stCondLst>
                                  <p:childTnLst>
                                    <p:set>
                                      <p:cBhvr>
                                        <p:cTn id="19" dur="1" fill="hold">
                                          <p:stCondLst>
                                            <p:cond delay="0"/>
                                          </p:stCondLst>
                                        </p:cTn>
                                        <p:tgtEl>
                                          <p:spTgt spid="19460"/>
                                        </p:tgtEl>
                                        <p:attrNameLst>
                                          <p:attrName>style.visibility</p:attrName>
                                        </p:attrNameLst>
                                      </p:cBhvr>
                                      <p:to>
                                        <p:strVal val="visible"/>
                                      </p:to>
                                    </p:set>
                                    <p:animEffect transition="in" filter="randombar(horizontal)">
                                      <p:cBhvr>
                                        <p:cTn id="20" dur="500"/>
                                        <p:tgtEl>
                                          <p:spTgt spid="19460"/>
                                        </p:tgtEl>
                                      </p:cBhvr>
                                    </p:animEffect>
                                  </p:childTnLst>
                                </p:cTn>
                              </p:par>
                            </p:childTnLst>
                          </p:cTn>
                        </p:par>
                        <p:par>
                          <p:cTn id="21" fill="hold">
                            <p:stCondLst>
                              <p:cond delay="1480"/>
                            </p:stCondLst>
                            <p:childTnLst>
                              <p:par>
                                <p:cTn id="22" presetID="22" presetClass="entr" presetSubtype="2" fill="hold" grpId="0" nodeType="after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wipe(right)">
                                      <p:cBhvr>
                                        <p:cTn id="24" dur="500"/>
                                        <p:tgtEl>
                                          <p:spTgt spid="19461"/>
                                        </p:tgtEl>
                                      </p:cBhvr>
                                    </p:animEffect>
                                  </p:childTnLst>
                                </p:cTn>
                              </p:par>
                            </p:childTnLst>
                          </p:cTn>
                        </p:par>
                        <p:par>
                          <p:cTn id="25" fill="hold">
                            <p:stCondLst>
                              <p:cond delay="1980"/>
                            </p:stCondLst>
                            <p:childTnLst>
                              <p:par>
                                <p:cTn id="26" presetID="2" presetClass="entr" presetSubtype="6" fill="hold" nodeType="afterEffect">
                                  <p:stCondLst>
                                    <p:cond delay="0"/>
                                  </p:stCondLst>
                                  <p:childTnLst>
                                    <p:set>
                                      <p:cBhvr>
                                        <p:cTn id="27" dur="1" fill="hold">
                                          <p:stCondLst>
                                            <p:cond delay="0"/>
                                          </p:stCondLst>
                                        </p:cTn>
                                        <p:tgtEl>
                                          <p:spTgt spid="19462"/>
                                        </p:tgtEl>
                                        <p:attrNameLst>
                                          <p:attrName>style.visibility</p:attrName>
                                        </p:attrNameLst>
                                      </p:cBhvr>
                                      <p:to>
                                        <p:strVal val="visible"/>
                                      </p:to>
                                    </p:set>
                                    <p:anim calcmode="lin" valueType="num">
                                      <p:cBhvr additive="base">
                                        <p:cTn id="28" dur="500" fill="hold"/>
                                        <p:tgtEl>
                                          <p:spTgt spid="19462"/>
                                        </p:tgtEl>
                                        <p:attrNameLst>
                                          <p:attrName>ppt_x</p:attrName>
                                        </p:attrNameLst>
                                      </p:cBhvr>
                                      <p:tavLst>
                                        <p:tav tm="0">
                                          <p:val>
                                            <p:strVal val="1+#ppt_w/2"/>
                                          </p:val>
                                        </p:tav>
                                        <p:tav tm="100000">
                                          <p:val>
                                            <p:strVal val="#ppt_x"/>
                                          </p:val>
                                        </p:tav>
                                      </p:tavLst>
                                    </p:anim>
                                    <p:anim calcmode="lin" valueType="num">
                                      <p:cBhvr additive="base">
                                        <p:cTn id="29" dur="500" fill="hold"/>
                                        <p:tgtEl>
                                          <p:spTgt spid="19462"/>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19463"/>
                                        </p:tgtEl>
                                        <p:attrNameLst>
                                          <p:attrName>style.visibility</p:attrName>
                                        </p:attrNameLst>
                                      </p:cBhvr>
                                      <p:to>
                                        <p:strVal val="visible"/>
                                      </p:to>
                                    </p:set>
                                    <p:anim calcmode="lin" valueType="num">
                                      <p:cBhvr additive="base">
                                        <p:cTn id="32" dur="500" fill="hold"/>
                                        <p:tgtEl>
                                          <p:spTgt spid="19463"/>
                                        </p:tgtEl>
                                        <p:attrNameLst>
                                          <p:attrName>ppt_x</p:attrName>
                                        </p:attrNameLst>
                                      </p:cBhvr>
                                      <p:tavLst>
                                        <p:tav tm="0">
                                          <p:val>
                                            <p:strVal val="1+#ppt_w/2"/>
                                          </p:val>
                                        </p:tav>
                                        <p:tav tm="100000">
                                          <p:val>
                                            <p:strVal val="#ppt_x"/>
                                          </p:val>
                                        </p:tav>
                                      </p:tavLst>
                                    </p:anim>
                                    <p:anim calcmode="lin" valueType="num">
                                      <p:cBhvr additive="base">
                                        <p:cTn id="33" dur="500" fill="hold"/>
                                        <p:tgtEl>
                                          <p:spTgt spid="19463"/>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0"/>
                                  </p:stCondLst>
                                  <p:childTnLst>
                                    <p:set>
                                      <p:cBhvr>
                                        <p:cTn id="35" dur="1" fill="hold">
                                          <p:stCondLst>
                                            <p:cond delay="0"/>
                                          </p:stCondLst>
                                        </p:cTn>
                                        <p:tgtEl>
                                          <p:spTgt spid="19464"/>
                                        </p:tgtEl>
                                        <p:attrNameLst>
                                          <p:attrName>style.visibility</p:attrName>
                                        </p:attrNameLst>
                                      </p:cBhvr>
                                      <p:to>
                                        <p:strVal val="visible"/>
                                      </p:to>
                                    </p:set>
                                    <p:anim calcmode="lin" valueType="num">
                                      <p:cBhvr additive="base">
                                        <p:cTn id="36" dur="500" fill="hold"/>
                                        <p:tgtEl>
                                          <p:spTgt spid="19464"/>
                                        </p:tgtEl>
                                        <p:attrNameLst>
                                          <p:attrName>ppt_x</p:attrName>
                                        </p:attrNameLst>
                                      </p:cBhvr>
                                      <p:tavLst>
                                        <p:tav tm="0">
                                          <p:val>
                                            <p:strVal val="1+#ppt_w/2"/>
                                          </p:val>
                                        </p:tav>
                                        <p:tav tm="100000">
                                          <p:val>
                                            <p:strVal val="#ppt_x"/>
                                          </p:val>
                                        </p:tav>
                                      </p:tavLst>
                                    </p:anim>
                                    <p:anim calcmode="lin" valueType="num">
                                      <p:cBhvr additive="base">
                                        <p:cTn id="37" dur="500" fill="hold"/>
                                        <p:tgtEl>
                                          <p:spTgt spid="19464"/>
                                        </p:tgtEl>
                                        <p:attrNameLst>
                                          <p:attrName>ppt_y</p:attrName>
                                        </p:attrNameLst>
                                      </p:cBhvr>
                                      <p:tavLst>
                                        <p:tav tm="0">
                                          <p:val>
                                            <p:strVal val="1+#ppt_h/2"/>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19465"/>
                                        </p:tgtEl>
                                        <p:attrNameLst>
                                          <p:attrName>style.visibility</p:attrName>
                                        </p:attrNameLst>
                                      </p:cBhvr>
                                      <p:to>
                                        <p:strVal val="visible"/>
                                      </p:to>
                                    </p:set>
                                    <p:anim calcmode="lin" valueType="num">
                                      <p:cBhvr additive="base">
                                        <p:cTn id="40" dur="500" fill="hold"/>
                                        <p:tgtEl>
                                          <p:spTgt spid="19465"/>
                                        </p:tgtEl>
                                        <p:attrNameLst>
                                          <p:attrName>ppt_x</p:attrName>
                                        </p:attrNameLst>
                                      </p:cBhvr>
                                      <p:tavLst>
                                        <p:tav tm="0">
                                          <p:val>
                                            <p:strVal val="1+#ppt_w/2"/>
                                          </p:val>
                                        </p:tav>
                                        <p:tav tm="100000">
                                          <p:val>
                                            <p:strVal val="#ppt_x"/>
                                          </p:val>
                                        </p:tav>
                                      </p:tavLst>
                                    </p:anim>
                                    <p:anim calcmode="lin" valueType="num">
                                      <p:cBhvr additive="base">
                                        <p:cTn id="41" dur="500" fill="hold"/>
                                        <p:tgtEl>
                                          <p:spTgt spid="19465"/>
                                        </p:tgtEl>
                                        <p:attrNameLst>
                                          <p:attrName>ppt_y</p:attrName>
                                        </p:attrNameLst>
                                      </p:cBhvr>
                                      <p:tavLst>
                                        <p:tav tm="0">
                                          <p:val>
                                            <p:strVal val="1+#ppt_h/2"/>
                                          </p:val>
                                        </p:tav>
                                        <p:tav tm="100000">
                                          <p:val>
                                            <p:strVal val="#ppt_y"/>
                                          </p:val>
                                        </p:tav>
                                      </p:tavLst>
                                    </p:anim>
                                  </p:childTnLst>
                                </p:cTn>
                              </p:par>
                            </p:childTnLst>
                          </p:cTn>
                        </p:par>
                        <p:par>
                          <p:cTn id="42" fill="hold">
                            <p:stCondLst>
                              <p:cond delay="2480"/>
                            </p:stCondLst>
                            <p:childTnLst>
                              <p:par>
                                <p:cTn id="43" presetID="22" presetClass="entr" presetSubtype="8" fill="hold" grpId="0" nodeType="afterEffect">
                                  <p:stCondLst>
                                    <p:cond delay="0"/>
                                  </p:stCondLst>
                                  <p:childTnLst>
                                    <p:set>
                                      <p:cBhvr>
                                        <p:cTn id="44" dur="1" fill="hold">
                                          <p:stCondLst>
                                            <p:cond delay="0"/>
                                          </p:stCondLst>
                                        </p:cTn>
                                        <p:tgtEl>
                                          <p:spTgt spid="19466"/>
                                        </p:tgtEl>
                                        <p:attrNameLst>
                                          <p:attrName>style.visibility</p:attrName>
                                        </p:attrNameLst>
                                      </p:cBhvr>
                                      <p:to>
                                        <p:strVal val="visible"/>
                                      </p:to>
                                    </p:set>
                                    <p:animEffect transition="in" filter="wipe(left)">
                                      <p:cBhvr>
                                        <p:cTn id="45" dur="500"/>
                                        <p:tgtEl>
                                          <p:spTgt spid="1946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467"/>
                                        </p:tgtEl>
                                        <p:attrNameLst>
                                          <p:attrName>style.visibility</p:attrName>
                                        </p:attrNameLst>
                                      </p:cBhvr>
                                      <p:to>
                                        <p:strVal val="visible"/>
                                      </p:to>
                                    </p:set>
                                    <p:animEffect transition="in" filter="wipe(left)">
                                      <p:cBhvr>
                                        <p:cTn id="48" dur="500"/>
                                        <p:tgtEl>
                                          <p:spTgt spid="19467"/>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468"/>
                                        </p:tgtEl>
                                        <p:attrNameLst>
                                          <p:attrName>style.visibility</p:attrName>
                                        </p:attrNameLst>
                                      </p:cBhvr>
                                      <p:to>
                                        <p:strVal val="visible"/>
                                      </p:to>
                                    </p:set>
                                    <p:animEffect transition="in" filter="wipe(left)">
                                      <p:cBhvr>
                                        <p:cTn id="51" dur="500"/>
                                        <p:tgtEl>
                                          <p:spTgt spid="1946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469"/>
                                        </p:tgtEl>
                                        <p:attrNameLst>
                                          <p:attrName>style.visibility</p:attrName>
                                        </p:attrNameLst>
                                      </p:cBhvr>
                                      <p:to>
                                        <p:strVal val="visible"/>
                                      </p:to>
                                    </p:set>
                                    <p:animEffect transition="in" filter="wipe(left)">
                                      <p:cBhvr>
                                        <p:cTn id="54"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60" grpId="0" animBg="1" autoUpdateAnimBg="0"/>
      <p:bldP spid="19461" grpId="0" animBg="1" autoUpdateAnimBg="0"/>
      <p:bldP spid="19466" grpId="0" autoUpdateAnimBg="0"/>
      <p:bldP spid="19467" grpId="0" autoUpdateAnimBg="0"/>
      <p:bldP spid="19468" grpId="0" autoUpdateAnimBg="0"/>
      <p:bldP spid="1946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
          <p:cNvSpPr/>
          <p:nvPr/>
        </p:nvSpPr>
        <p:spPr bwMode="auto">
          <a:xfrm>
            <a:off x="771425" y="1755248"/>
            <a:ext cx="2936493" cy="487285"/>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rgbClr val="FD7004"/>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defRPr/>
            </a:pPr>
            <a:endParaRPr lang="zh-CN" altLang="en-US" kern="0" dirty="0">
              <a:solidFill>
                <a:srgbClr val="FD7004"/>
              </a:solidFill>
              <a:latin typeface="Arial" panose="020B0604020202020204" pitchFamily="34" charset="0"/>
              <a:ea typeface="宋体" panose="02010600030101010101" pitchFamily="2" charset="-122"/>
            </a:endParaRPr>
          </a:p>
        </p:txBody>
      </p:sp>
      <p:sp>
        <p:nvSpPr>
          <p:cNvPr id="54" name="Rectangle 6"/>
          <p:cNvSpPr>
            <a:spLocks noChangeArrowheads="1"/>
          </p:cNvSpPr>
          <p:nvPr/>
        </p:nvSpPr>
        <p:spPr bwMode="auto">
          <a:xfrm>
            <a:off x="1" y="2245708"/>
            <a:ext cx="12195175" cy="2442775"/>
          </a:xfrm>
          <a:prstGeom prst="rect">
            <a:avLst/>
          </a:prstGeom>
          <a:solidFill>
            <a:srgbClr val="4D49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5" name="Rectangle 7"/>
          <p:cNvSpPr>
            <a:spLocks noChangeArrowheads="1"/>
          </p:cNvSpPr>
          <p:nvPr/>
        </p:nvSpPr>
        <p:spPr bwMode="auto">
          <a:xfrm>
            <a:off x="980948" y="1755250"/>
            <a:ext cx="2514273" cy="2687210"/>
          </a:xfrm>
          <a:prstGeom prst="rect">
            <a:avLst/>
          </a:prstGeom>
          <a:solidFill>
            <a:srgbClr val="FDA1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6" name="TextBox 23"/>
          <p:cNvSpPr txBox="1">
            <a:spLocks noChangeArrowheads="1"/>
          </p:cNvSpPr>
          <p:nvPr/>
        </p:nvSpPr>
        <p:spPr bwMode="auto">
          <a:xfrm>
            <a:off x="3793632" y="3064727"/>
            <a:ext cx="5615843" cy="132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小节标题一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小节标题二  </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小节标题三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小节标题四</a:t>
            </a:r>
          </a:p>
        </p:txBody>
      </p:sp>
      <p:sp>
        <p:nvSpPr>
          <p:cNvPr id="57" name="TextBox 25"/>
          <p:cNvSpPr txBox="1">
            <a:spLocks noChangeArrowheads="1"/>
          </p:cNvSpPr>
          <p:nvPr/>
        </p:nvSpPr>
        <p:spPr bwMode="auto">
          <a:xfrm>
            <a:off x="3779347" y="2350466"/>
            <a:ext cx="55094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4000" b="1" dirty="0">
                <a:solidFill>
                  <a:srgbClr val="FDCB34"/>
                </a:solidFill>
                <a:latin typeface="微软雅黑" panose="020B0503020204020204" pitchFamily="34" charset="-122"/>
                <a:ea typeface="微软雅黑" panose="020B0503020204020204" pitchFamily="34" charset="-122"/>
              </a:rPr>
              <a:t>这里输入第四部分标题</a:t>
            </a:r>
          </a:p>
        </p:txBody>
      </p:sp>
      <p:sp>
        <p:nvSpPr>
          <p:cNvPr id="58" name="TextBox 26"/>
          <p:cNvSpPr txBox="1">
            <a:spLocks noChangeArrowheads="1"/>
          </p:cNvSpPr>
          <p:nvPr/>
        </p:nvSpPr>
        <p:spPr bwMode="auto">
          <a:xfrm>
            <a:off x="1198409" y="2245708"/>
            <a:ext cx="2144736" cy="19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en-US" altLang="zh-CN" sz="12000" b="1" dirty="0">
                <a:solidFill>
                  <a:srgbClr val="FFFFFF"/>
                </a:solidFill>
                <a:latin typeface="微软雅黑" panose="020B0503020204020204" pitchFamily="34" charset="-122"/>
                <a:ea typeface="微软雅黑" panose="020B0503020204020204" pitchFamily="34" charset="-122"/>
              </a:rPr>
              <a:t>04</a:t>
            </a:r>
            <a:endParaRPr lang="zh-CN" altLang="en-US" sz="1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3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400" fill="hold"/>
                                        <p:tgtEl>
                                          <p:spTgt spid="58"/>
                                        </p:tgtEl>
                                        <p:attrNameLst>
                                          <p:attrName>ppt_w</p:attrName>
                                        </p:attrNameLst>
                                      </p:cBhvr>
                                      <p:tavLst>
                                        <p:tav tm="0">
                                          <p:val>
                                            <p:fltVal val="0"/>
                                          </p:val>
                                        </p:tav>
                                        <p:tav tm="100000">
                                          <p:val>
                                            <p:strVal val="#ppt_w"/>
                                          </p:val>
                                        </p:tav>
                                      </p:tavLst>
                                    </p:anim>
                                    <p:anim calcmode="lin" valueType="num">
                                      <p:cBhvr>
                                        <p:cTn id="20" dur="400" fill="hold"/>
                                        <p:tgtEl>
                                          <p:spTgt spid="58"/>
                                        </p:tgtEl>
                                        <p:attrNameLst>
                                          <p:attrName>ppt_h</p:attrName>
                                        </p:attrNameLst>
                                      </p:cBhvr>
                                      <p:tavLst>
                                        <p:tav tm="0">
                                          <p:val>
                                            <p:fltVal val="0"/>
                                          </p:val>
                                        </p:tav>
                                        <p:tav tm="100000">
                                          <p:val>
                                            <p:strVal val="#ppt_h"/>
                                          </p:val>
                                        </p:tav>
                                      </p:tavLst>
                                    </p:anim>
                                    <p:anim calcmode="lin" valueType="num">
                                      <p:cBhvr>
                                        <p:cTn id="21" dur="400" fill="hold"/>
                                        <p:tgtEl>
                                          <p:spTgt spid="58"/>
                                        </p:tgtEl>
                                        <p:attrNameLst>
                                          <p:attrName>style.rotation</p:attrName>
                                        </p:attrNameLst>
                                      </p:cBhvr>
                                      <p:tavLst>
                                        <p:tav tm="0">
                                          <p:val>
                                            <p:fltVal val="90"/>
                                          </p:val>
                                        </p:tav>
                                        <p:tav tm="100000">
                                          <p:val>
                                            <p:fltVal val="0"/>
                                          </p:val>
                                        </p:tav>
                                      </p:tavLst>
                                    </p:anim>
                                    <p:animEffect transition="in" filter="fade">
                                      <p:cBhvr>
                                        <p:cTn id="22" dur="400"/>
                                        <p:tgtEl>
                                          <p:spTgt spid="58"/>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5" grpId="0" animBg="1" autoUpdateAnimBg="0"/>
      <p:bldP spid="56" grpId="0" autoUpdateAnimBg="0"/>
      <p:bldP spid="57" grpId="0" autoUpdateAnimBg="0"/>
      <p:bldP spid="5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6"/>
          <p:cNvGrpSpPr/>
          <p:nvPr/>
        </p:nvGrpSpPr>
        <p:grpSpPr bwMode="auto">
          <a:xfrm>
            <a:off x="903524" y="1808583"/>
            <a:ext cx="10388130" cy="3674325"/>
            <a:chOff x="0" y="0"/>
            <a:chExt cx="5683" cy="2010"/>
          </a:xfrm>
        </p:grpSpPr>
        <p:sp>
          <p:nvSpPr>
            <p:cNvPr id="21507" name="Freeform 7"/>
            <p:cNvSpPr>
              <a:spLocks noChangeArrowheads="1"/>
            </p:cNvSpPr>
            <p:nvPr/>
          </p:nvSpPr>
          <p:spPr bwMode="auto">
            <a:xfrm>
              <a:off x="0" y="0"/>
              <a:ext cx="4191" cy="2010"/>
            </a:xfrm>
            <a:custGeom>
              <a:avLst/>
              <a:gdLst>
                <a:gd name="T0" fmla="*/ 136 w 573"/>
                <a:gd name="T1" fmla="*/ 0 h 273"/>
                <a:gd name="T2" fmla="*/ 222 w 573"/>
                <a:gd name="T3" fmla="*/ 30 h 273"/>
                <a:gd name="T4" fmla="*/ 290 w 573"/>
                <a:gd name="T5" fmla="*/ 92 h 273"/>
                <a:gd name="T6" fmla="*/ 297 w 573"/>
                <a:gd name="T7" fmla="*/ 97 h 273"/>
                <a:gd name="T8" fmla="*/ 358 w 573"/>
                <a:gd name="T9" fmla="*/ 103 h 273"/>
                <a:gd name="T10" fmla="*/ 426 w 573"/>
                <a:gd name="T11" fmla="*/ 61 h 273"/>
                <a:gd name="T12" fmla="*/ 480 w 573"/>
                <a:gd name="T13" fmla="*/ 44 h 273"/>
                <a:gd name="T14" fmla="*/ 573 w 573"/>
                <a:gd name="T15" fmla="*/ 137 h 273"/>
                <a:gd name="T16" fmla="*/ 480 w 573"/>
                <a:gd name="T17" fmla="*/ 230 h 273"/>
                <a:gd name="T18" fmla="*/ 426 w 573"/>
                <a:gd name="T19" fmla="*/ 213 h 273"/>
                <a:gd name="T20" fmla="*/ 358 w 573"/>
                <a:gd name="T21" fmla="*/ 170 h 273"/>
                <a:gd name="T22" fmla="*/ 297 w 573"/>
                <a:gd name="T23" fmla="*/ 176 h 273"/>
                <a:gd name="T24" fmla="*/ 290 w 573"/>
                <a:gd name="T25" fmla="*/ 181 h 273"/>
                <a:gd name="T26" fmla="*/ 222 w 573"/>
                <a:gd name="T27" fmla="*/ 244 h 273"/>
                <a:gd name="T28" fmla="*/ 136 w 573"/>
                <a:gd name="T29" fmla="*/ 273 h 273"/>
                <a:gd name="T30" fmla="*/ 40 w 573"/>
                <a:gd name="T31" fmla="*/ 233 h 273"/>
                <a:gd name="T32" fmla="*/ 0 w 573"/>
                <a:gd name="T33" fmla="*/ 137 h 273"/>
                <a:gd name="T34" fmla="*/ 40 w 573"/>
                <a:gd name="T35" fmla="*/ 40 h 273"/>
                <a:gd name="T36" fmla="*/ 136 w 573"/>
                <a:gd name="T3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08" name="Oval 8"/>
            <p:cNvSpPr>
              <a:spLocks noChangeArrowheads="1"/>
            </p:cNvSpPr>
            <p:nvPr/>
          </p:nvSpPr>
          <p:spPr bwMode="auto">
            <a:xfrm>
              <a:off x="263" y="251"/>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latin typeface="Calibri" panose="020F0502020204030204" charset="0"/>
              </a:endParaRPr>
            </a:p>
          </p:txBody>
        </p:sp>
        <p:sp>
          <p:nvSpPr>
            <p:cNvPr id="21509" name="Oval 9"/>
            <p:cNvSpPr>
              <a:spLocks noChangeArrowheads="1"/>
            </p:cNvSpPr>
            <p:nvPr/>
          </p:nvSpPr>
          <p:spPr bwMode="auto">
            <a:xfrm>
              <a:off x="395" y="383"/>
              <a:ext cx="1243" cy="1252"/>
            </a:xfrm>
            <a:prstGeom prst="ellipse">
              <a:avLst/>
            </a:prstGeom>
            <a:solidFill>
              <a:srgbClr val="3A38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latin typeface="Calibri" panose="020F0502020204030204" charset="0"/>
              </a:endParaRPr>
            </a:p>
          </p:txBody>
        </p:sp>
        <p:sp>
          <p:nvSpPr>
            <p:cNvPr id="21510" name="Freeform 10"/>
            <p:cNvSpPr>
              <a:spLocks noChangeArrowheads="1"/>
            </p:cNvSpPr>
            <p:nvPr/>
          </p:nvSpPr>
          <p:spPr bwMode="auto">
            <a:xfrm>
              <a:off x="2831" y="324"/>
              <a:ext cx="2852" cy="1370"/>
            </a:xfrm>
            <a:custGeom>
              <a:avLst/>
              <a:gdLst>
                <a:gd name="T0" fmla="*/ 93 w 390"/>
                <a:gd name="T1" fmla="*/ 0 h 186"/>
                <a:gd name="T2" fmla="*/ 151 w 390"/>
                <a:gd name="T3" fmla="*/ 20 h 186"/>
                <a:gd name="T4" fmla="*/ 197 w 390"/>
                <a:gd name="T5" fmla="*/ 63 h 186"/>
                <a:gd name="T6" fmla="*/ 202 w 390"/>
                <a:gd name="T7" fmla="*/ 66 h 186"/>
                <a:gd name="T8" fmla="*/ 244 w 390"/>
                <a:gd name="T9" fmla="*/ 70 h 186"/>
                <a:gd name="T10" fmla="*/ 290 w 390"/>
                <a:gd name="T11" fmla="*/ 41 h 186"/>
                <a:gd name="T12" fmla="*/ 327 w 390"/>
                <a:gd name="T13" fmla="*/ 29 h 186"/>
                <a:gd name="T14" fmla="*/ 390 w 390"/>
                <a:gd name="T15" fmla="*/ 93 h 186"/>
                <a:gd name="T16" fmla="*/ 327 w 390"/>
                <a:gd name="T17" fmla="*/ 156 h 186"/>
                <a:gd name="T18" fmla="*/ 290 w 390"/>
                <a:gd name="T19" fmla="*/ 144 h 186"/>
                <a:gd name="T20" fmla="*/ 244 w 390"/>
                <a:gd name="T21" fmla="*/ 116 h 186"/>
                <a:gd name="T22" fmla="*/ 202 w 390"/>
                <a:gd name="T23" fmla="*/ 120 h 186"/>
                <a:gd name="T24" fmla="*/ 197 w 390"/>
                <a:gd name="T25" fmla="*/ 123 h 186"/>
                <a:gd name="T26" fmla="*/ 151 w 390"/>
                <a:gd name="T27" fmla="*/ 166 h 186"/>
                <a:gd name="T28" fmla="*/ 93 w 390"/>
                <a:gd name="T29" fmla="*/ 186 h 186"/>
                <a:gd name="T30" fmla="*/ 27 w 390"/>
                <a:gd name="T31" fmla="*/ 159 h 186"/>
                <a:gd name="T32" fmla="*/ 0 w 390"/>
                <a:gd name="T33" fmla="*/ 93 h 186"/>
                <a:gd name="T34" fmla="*/ 27 w 390"/>
                <a:gd name="T35" fmla="*/ 27 h 186"/>
                <a:gd name="T36" fmla="*/ 93 w 390"/>
                <a:gd name="T3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11" name="Oval 11"/>
            <p:cNvSpPr>
              <a:spLocks noChangeArrowheads="1"/>
            </p:cNvSpPr>
            <p:nvPr/>
          </p:nvSpPr>
          <p:spPr bwMode="auto">
            <a:xfrm>
              <a:off x="3006" y="486"/>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latin typeface="Calibri" panose="020F0502020204030204" charset="0"/>
              </a:endParaRPr>
            </a:p>
          </p:txBody>
        </p:sp>
        <p:sp>
          <p:nvSpPr>
            <p:cNvPr id="21512" name="Oval 12"/>
            <p:cNvSpPr>
              <a:spLocks noChangeArrowheads="1"/>
            </p:cNvSpPr>
            <p:nvPr/>
          </p:nvSpPr>
          <p:spPr bwMode="auto">
            <a:xfrm>
              <a:off x="3145" y="626"/>
              <a:ext cx="753" cy="766"/>
            </a:xfrm>
            <a:prstGeom prst="ellipse">
              <a:avLst/>
            </a:prstGeom>
            <a:solidFill>
              <a:srgbClr val="FFB0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latin typeface="Calibri" panose="020F0502020204030204" charset="0"/>
              </a:endParaRPr>
            </a:p>
          </p:txBody>
        </p:sp>
        <p:sp>
          <p:nvSpPr>
            <p:cNvPr id="21513" name="Oval 13"/>
            <p:cNvSpPr>
              <a:spLocks noChangeArrowheads="1"/>
            </p:cNvSpPr>
            <p:nvPr/>
          </p:nvSpPr>
          <p:spPr bwMode="auto">
            <a:xfrm>
              <a:off x="4878" y="655"/>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latin typeface="Calibri" panose="020F0502020204030204" charset="0"/>
              </a:endParaRPr>
            </a:p>
          </p:txBody>
        </p:sp>
        <p:sp>
          <p:nvSpPr>
            <p:cNvPr id="21514" name="Oval 14"/>
            <p:cNvSpPr>
              <a:spLocks noChangeArrowheads="1"/>
            </p:cNvSpPr>
            <p:nvPr/>
          </p:nvSpPr>
          <p:spPr bwMode="auto">
            <a:xfrm>
              <a:off x="5017" y="788"/>
              <a:ext cx="432" cy="434"/>
            </a:xfrm>
            <a:prstGeom prst="ellipse">
              <a:avLst/>
            </a:prstGeom>
            <a:solidFill>
              <a:srgbClr val="3A38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latin typeface="Calibri" panose="020F0502020204030204" charset="0"/>
              </a:endParaRPr>
            </a:p>
          </p:txBody>
        </p:sp>
        <p:sp>
          <p:nvSpPr>
            <p:cNvPr id="21515" name="Freeform 15"/>
            <p:cNvSpPr>
              <a:spLocks noChangeArrowheads="1"/>
            </p:cNvSpPr>
            <p:nvPr/>
          </p:nvSpPr>
          <p:spPr bwMode="auto">
            <a:xfrm>
              <a:off x="1997" y="854"/>
              <a:ext cx="263" cy="309"/>
            </a:xfrm>
            <a:custGeom>
              <a:avLst/>
              <a:gdLst>
                <a:gd name="T0" fmla="*/ 0 w 263"/>
                <a:gd name="T1" fmla="*/ 0 h 309"/>
                <a:gd name="T2" fmla="*/ 263 w 263"/>
                <a:gd name="T3" fmla="*/ 155 h 309"/>
                <a:gd name="T4" fmla="*/ 0 w 263"/>
                <a:gd name="T5" fmla="*/ 309 h 309"/>
                <a:gd name="T6" fmla="*/ 0 w 263"/>
                <a:gd name="T7" fmla="*/ 0 h 309"/>
              </a:gdLst>
              <a:ahLst/>
              <a:cxnLst>
                <a:cxn ang="0">
                  <a:pos x="T0" y="T1"/>
                </a:cxn>
                <a:cxn ang="0">
                  <a:pos x="T2" y="T3"/>
                </a:cxn>
                <a:cxn ang="0">
                  <a:pos x="T4" y="T5"/>
                </a:cxn>
                <a:cxn ang="0">
                  <a:pos x="T6" y="T7"/>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16" name="Freeform 16"/>
            <p:cNvSpPr>
              <a:spLocks noChangeArrowheads="1"/>
            </p:cNvSpPr>
            <p:nvPr/>
          </p:nvSpPr>
          <p:spPr bwMode="auto">
            <a:xfrm>
              <a:off x="4191" y="898"/>
              <a:ext cx="175" cy="214"/>
            </a:xfrm>
            <a:custGeom>
              <a:avLst/>
              <a:gdLst>
                <a:gd name="T0" fmla="*/ 0 w 175"/>
                <a:gd name="T1" fmla="*/ 0 h 214"/>
                <a:gd name="T2" fmla="*/ 175 w 175"/>
                <a:gd name="T3" fmla="*/ 111 h 214"/>
                <a:gd name="T4" fmla="*/ 0 w 175"/>
                <a:gd name="T5" fmla="*/ 214 h 214"/>
                <a:gd name="T6" fmla="*/ 0 w 175"/>
                <a:gd name="T7" fmla="*/ 0 h 214"/>
              </a:gdLst>
              <a:ahLst/>
              <a:cxnLst>
                <a:cxn ang="0">
                  <a:pos x="T0" y="T1"/>
                </a:cxn>
                <a:cxn ang="0">
                  <a:pos x="T2" y="T3"/>
                </a:cxn>
                <a:cxn ang="0">
                  <a:pos x="T4" y="T5"/>
                </a:cxn>
                <a:cxn ang="0">
                  <a:pos x="T6" y="T7"/>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grpSp>
        <p:nvGrpSpPr>
          <p:cNvPr id="21517" name="Group 98"/>
          <p:cNvGrpSpPr/>
          <p:nvPr/>
        </p:nvGrpSpPr>
        <p:grpSpPr bwMode="auto">
          <a:xfrm>
            <a:off x="1942019" y="2977253"/>
            <a:ext cx="1567271" cy="1449722"/>
            <a:chOff x="0" y="0"/>
            <a:chExt cx="1120" cy="1035"/>
          </a:xfrm>
        </p:grpSpPr>
        <p:sp>
          <p:nvSpPr>
            <p:cNvPr id="21518" name="Freeform 99"/>
            <p:cNvSpPr>
              <a:spLocks noEditPoints="1" noChangeArrowheads="1"/>
            </p:cNvSpPr>
            <p:nvPr/>
          </p:nvSpPr>
          <p:spPr bwMode="auto">
            <a:xfrm>
              <a:off x="449" y="0"/>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19" name="Freeform 100"/>
            <p:cNvSpPr>
              <a:spLocks noChangeArrowheads="1"/>
            </p:cNvSpPr>
            <p:nvPr/>
          </p:nvSpPr>
          <p:spPr bwMode="auto">
            <a:xfrm>
              <a:off x="78" y="571"/>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0" name="Freeform 101"/>
            <p:cNvSpPr>
              <a:spLocks noChangeArrowheads="1"/>
            </p:cNvSpPr>
            <p:nvPr/>
          </p:nvSpPr>
          <p:spPr bwMode="auto">
            <a:xfrm>
              <a:off x="0" y="7"/>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1" name="Freeform 102"/>
            <p:cNvSpPr>
              <a:spLocks noEditPoints="1" noChangeArrowheads="1"/>
            </p:cNvSpPr>
            <p:nvPr/>
          </p:nvSpPr>
          <p:spPr bwMode="auto">
            <a:xfrm>
              <a:off x="606" y="593"/>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grpSp>
        <p:nvGrpSpPr>
          <p:cNvPr id="21522" name="Group 11"/>
          <p:cNvGrpSpPr/>
          <p:nvPr/>
        </p:nvGrpSpPr>
        <p:grpSpPr bwMode="auto">
          <a:xfrm>
            <a:off x="10140417" y="3369455"/>
            <a:ext cx="606583" cy="509706"/>
            <a:chOff x="0" y="0"/>
            <a:chExt cx="1325" cy="1112"/>
          </a:xfrm>
        </p:grpSpPr>
        <p:sp>
          <p:nvSpPr>
            <p:cNvPr id="21523" name="Oval 12"/>
            <p:cNvSpPr>
              <a:spLocks noChangeArrowheads="1"/>
            </p:cNvSpPr>
            <p:nvPr/>
          </p:nvSpPr>
          <p:spPr bwMode="auto">
            <a:xfrm>
              <a:off x="439" y="0"/>
              <a:ext cx="447" cy="44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4" name="Freeform 13"/>
            <p:cNvSpPr>
              <a:spLocks noChangeArrowheads="1"/>
            </p:cNvSpPr>
            <p:nvPr/>
          </p:nvSpPr>
          <p:spPr bwMode="auto">
            <a:xfrm>
              <a:off x="306" y="480"/>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5" name="Freeform 14"/>
            <p:cNvSpPr>
              <a:spLocks noChangeArrowheads="1"/>
            </p:cNvSpPr>
            <p:nvPr/>
          </p:nvSpPr>
          <p:spPr bwMode="auto">
            <a:xfrm>
              <a:off x="629" y="461"/>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6" name="Freeform 15"/>
            <p:cNvSpPr>
              <a:spLocks noChangeArrowheads="1"/>
            </p:cNvSpPr>
            <p:nvPr/>
          </p:nvSpPr>
          <p:spPr bwMode="auto">
            <a:xfrm>
              <a:off x="622" y="508"/>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7" name="Freeform 16"/>
            <p:cNvSpPr>
              <a:spLocks noChangeArrowheads="1"/>
            </p:cNvSpPr>
            <p:nvPr/>
          </p:nvSpPr>
          <p:spPr bwMode="auto">
            <a:xfrm>
              <a:off x="240" y="549"/>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8" name="Freeform 17"/>
            <p:cNvSpPr>
              <a:spLocks noChangeArrowheads="1"/>
            </p:cNvSpPr>
            <p:nvPr/>
          </p:nvSpPr>
          <p:spPr bwMode="auto">
            <a:xfrm>
              <a:off x="0" y="527"/>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29" name="Freeform 18"/>
            <p:cNvSpPr>
              <a:spLocks noChangeArrowheads="1"/>
            </p:cNvSpPr>
            <p:nvPr/>
          </p:nvSpPr>
          <p:spPr bwMode="auto">
            <a:xfrm>
              <a:off x="242" y="513"/>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0" name="Oval 19"/>
            <p:cNvSpPr>
              <a:spLocks noChangeArrowheads="1"/>
            </p:cNvSpPr>
            <p:nvPr/>
          </p:nvSpPr>
          <p:spPr bwMode="auto">
            <a:xfrm>
              <a:off x="102" y="166"/>
              <a:ext cx="332" cy="3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1" name="Freeform 20"/>
            <p:cNvSpPr>
              <a:spLocks noChangeArrowheads="1"/>
            </p:cNvSpPr>
            <p:nvPr/>
          </p:nvSpPr>
          <p:spPr bwMode="auto">
            <a:xfrm>
              <a:off x="1031" y="513"/>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2" name="Freeform 21"/>
            <p:cNvSpPr>
              <a:spLocks noChangeArrowheads="1"/>
            </p:cNvSpPr>
            <p:nvPr/>
          </p:nvSpPr>
          <p:spPr bwMode="auto">
            <a:xfrm>
              <a:off x="1026" y="549"/>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3" name="Oval 22"/>
            <p:cNvSpPr>
              <a:spLocks noChangeArrowheads="1"/>
            </p:cNvSpPr>
            <p:nvPr/>
          </p:nvSpPr>
          <p:spPr bwMode="auto">
            <a:xfrm>
              <a:off x="890" y="166"/>
              <a:ext cx="333" cy="33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4" name="Freeform 23"/>
            <p:cNvSpPr>
              <a:spLocks noChangeArrowheads="1"/>
            </p:cNvSpPr>
            <p:nvPr/>
          </p:nvSpPr>
          <p:spPr bwMode="auto">
            <a:xfrm>
              <a:off x="938" y="527"/>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grpSp>
        <p:nvGrpSpPr>
          <p:cNvPr id="21535" name="Group 78"/>
          <p:cNvGrpSpPr/>
          <p:nvPr/>
        </p:nvGrpSpPr>
        <p:grpSpPr bwMode="auto">
          <a:xfrm>
            <a:off x="6818500" y="3169384"/>
            <a:ext cx="1075019" cy="940018"/>
            <a:chOff x="0" y="0"/>
            <a:chExt cx="1284" cy="1124"/>
          </a:xfrm>
        </p:grpSpPr>
        <p:sp>
          <p:nvSpPr>
            <p:cNvPr id="21536" name="Freeform 82"/>
            <p:cNvSpPr>
              <a:spLocks noEditPoints="1" noChangeArrowheads="1"/>
            </p:cNvSpPr>
            <p:nvPr/>
          </p:nvSpPr>
          <p:spPr bwMode="auto">
            <a:xfrm>
              <a:off x="14" y="91"/>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7" name="Freeform 83"/>
            <p:cNvSpPr>
              <a:spLocks noEditPoints="1" noChangeArrowheads="1"/>
            </p:cNvSpPr>
            <p:nvPr/>
          </p:nvSpPr>
          <p:spPr bwMode="auto">
            <a:xfrm>
              <a:off x="636" y="426"/>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8" name="Freeform 84"/>
            <p:cNvSpPr>
              <a:spLocks noChangeArrowheads="1"/>
            </p:cNvSpPr>
            <p:nvPr/>
          </p:nvSpPr>
          <p:spPr bwMode="auto">
            <a:xfrm>
              <a:off x="1047" y="841"/>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39" name="Freeform 85"/>
            <p:cNvSpPr>
              <a:spLocks noChangeArrowheads="1"/>
            </p:cNvSpPr>
            <p:nvPr/>
          </p:nvSpPr>
          <p:spPr bwMode="auto">
            <a:xfrm>
              <a:off x="1061" y="858"/>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1540" name="Freeform 86"/>
            <p:cNvSpPr>
              <a:spLocks noEditPoints="1" noChangeArrowheads="1"/>
            </p:cNvSpPr>
            <p:nvPr/>
          </p:nvSpPr>
          <p:spPr bwMode="auto">
            <a:xfrm>
              <a:off x="0" y="0"/>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sp>
        <p:nvSpPr>
          <p:cNvPr id="21541" name="矩形 1"/>
          <p:cNvSpPr>
            <a:spLocks noChangeArrowheads="1"/>
          </p:cNvSpPr>
          <p:nvPr/>
        </p:nvSpPr>
        <p:spPr bwMode="auto">
          <a:xfrm>
            <a:off x="4466800" y="757413"/>
            <a:ext cx="1884853"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dirty="0"/>
          </a:p>
        </p:txBody>
      </p:sp>
      <p:sp>
        <p:nvSpPr>
          <p:cNvPr id="21542" name="矩形 1"/>
          <p:cNvSpPr>
            <a:spLocks noChangeArrowheads="1"/>
          </p:cNvSpPr>
          <p:nvPr/>
        </p:nvSpPr>
        <p:spPr bwMode="auto">
          <a:xfrm>
            <a:off x="8301612" y="4825530"/>
            <a:ext cx="1884853"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dirty="0"/>
          </a:p>
        </p:txBody>
      </p:sp>
      <p:sp>
        <p:nvSpPr>
          <p:cNvPr id="21543" name="矩形 1"/>
          <p:cNvSpPr>
            <a:spLocks noChangeArrowheads="1"/>
          </p:cNvSpPr>
          <p:nvPr/>
        </p:nvSpPr>
        <p:spPr bwMode="auto">
          <a:xfrm>
            <a:off x="8220628" y="757413"/>
            <a:ext cx="1884853"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dirty="0"/>
          </a:p>
        </p:txBody>
      </p:sp>
      <p:sp>
        <p:nvSpPr>
          <p:cNvPr id="21544" name="矩形 1"/>
          <p:cNvSpPr>
            <a:spLocks noChangeArrowheads="1"/>
          </p:cNvSpPr>
          <p:nvPr/>
        </p:nvSpPr>
        <p:spPr bwMode="auto">
          <a:xfrm>
            <a:off x="4477917" y="4947795"/>
            <a:ext cx="1884853"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en-US"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endParaRPr>
          </a:p>
          <a:p>
            <a:pPr algn="ctr">
              <a:lnSpc>
                <a:spcPct val="150000"/>
              </a:lnSpc>
            </a:pPr>
            <a:r>
              <a:rPr lang="zh-CN" altLang="en-US" sz="1600" dirty="0">
                <a:solidFill>
                  <a:srgbClr val="000000"/>
                </a:solidFill>
                <a:latin typeface="Franklin Gothic Book" panose="020B0503020102020204" pitchFamily="34" charset="0"/>
                <a:ea typeface="微软雅黑" panose="020B0503020204020204" pitchFamily="34" charset="-122"/>
                <a:sym typeface="Franklin Gothic Book" panose="020B0503020102020204" pitchFamily="34" charset="0"/>
              </a:rPr>
              <a:t>点击添加文字说明</a:t>
            </a:r>
            <a:endParaRPr lang="zh-CN" altLang="en-US" sz="1400" dirty="0"/>
          </a:p>
        </p:txBody>
      </p:sp>
      <p:sp>
        <p:nvSpPr>
          <p:cNvPr id="42"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43"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2"/>
                                        </p:tgtEl>
                                        <p:attrNameLst>
                                          <p:attrName>style.visibility</p:attrName>
                                        </p:attrNameLst>
                                      </p:cBhvr>
                                      <p:to>
                                        <p:strVal val="visible"/>
                                      </p:to>
                                    </p:set>
                                    <p:anim calcmode="lin" valueType="num">
                                      <p:cBhvr>
                                        <p:cTn id="12" dur="3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42"/>
                                        </p:tgtEl>
                                        <p:attrNameLst>
                                          <p:attrName>ppt_y</p:attrName>
                                        </p:attrNameLst>
                                      </p:cBhvr>
                                      <p:tavLst>
                                        <p:tav tm="0">
                                          <p:val>
                                            <p:strVal val="#ppt_y"/>
                                          </p:val>
                                        </p:tav>
                                        <p:tav tm="100000">
                                          <p:val>
                                            <p:strVal val="#ppt_y"/>
                                          </p:val>
                                        </p:tav>
                                      </p:tavLst>
                                    </p:anim>
                                    <p:anim calcmode="lin" valueType="num">
                                      <p:cBhvr>
                                        <p:cTn id="14" dur="3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6390"/>
          <p:cNvGrpSpPr/>
          <p:nvPr/>
        </p:nvGrpSpPr>
        <p:grpSpPr bwMode="auto">
          <a:xfrm>
            <a:off x="1098836" y="1968957"/>
            <a:ext cx="3029739" cy="1748243"/>
            <a:chOff x="0" y="0"/>
            <a:chExt cx="3028950" cy="1747838"/>
          </a:xfrm>
        </p:grpSpPr>
        <p:sp>
          <p:nvSpPr>
            <p:cNvPr id="23555" name="任意多边形 39"/>
            <p:cNvSpPr>
              <a:spLocks noChangeArrowheads="1"/>
            </p:cNvSpPr>
            <p:nvPr/>
          </p:nvSpPr>
          <p:spPr bwMode="auto">
            <a:xfrm>
              <a:off x="0" y="0"/>
              <a:ext cx="3028950" cy="1747838"/>
            </a:xfrm>
            <a:custGeom>
              <a:avLst/>
              <a:gdLst>
                <a:gd name="T0" fmla="*/ 0 w 3028950"/>
                <a:gd name="T1" fmla="*/ 0 h 1747838"/>
                <a:gd name="T2" fmla="*/ 2476500 w 3028950"/>
                <a:gd name="T3" fmla="*/ 0 h 1747838"/>
                <a:gd name="T4" fmla="*/ 3028950 w 3028950"/>
                <a:gd name="T5" fmla="*/ 557213 h 1747838"/>
                <a:gd name="T6" fmla="*/ 3028950 w 3028950"/>
                <a:gd name="T7" fmla="*/ 1098550 h 1747838"/>
                <a:gd name="T8" fmla="*/ 2817193 w 3028950"/>
                <a:gd name="T9" fmla="*/ 1098550 h 1747838"/>
                <a:gd name="T10" fmla="*/ 2772441 w 3028950"/>
                <a:gd name="T11" fmla="*/ 1104507 h 1747838"/>
                <a:gd name="T12" fmla="*/ 1514476 w 3028950"/>
                <a:gd name="T13" fmla="*/ 1747838 h 1747838"/>
                <a:gd name="T14" fmla="*/ 256510 w 3028950"/>
                <a:gd name="T15" fmla="*/ 1104507 h 1747838"/>
                <a:gd name="T16" fmla="*/ 211758 w 3028950"/>
                <a:gd name="T17" fmla="*/ 1098550 h 1747838"/>
                <a:gd name="T18" fmla="*/ 0 w 3028950"/>
                <a:gd name="T19" fmla="*/ 1098550 h 1747838"/>
                <a:gd name="T20" fmla="*/ 0 w 3028950"/>
                <a:gd name="T21" fmla="*/ 0 h 1747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8950" h="1747838">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solidFill>
              <a:srgbClr val="3A38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3556" name="Freeform 8"/>
            <p:cNvSpPr>
              <a:spLocks noChangeArrowheads="1"/>
            </p:cNvSpPr>
            <p:nvPr/>
          </p:nvSpPr>
          <p:spPr bwMode="auto">
            <a:xfrm>
              <a:off x="2476500" y="0"/>
              <a:ext cx="552450" cy="557213"/>
            </a:xfrm>
            <a:custGeom>
              <a:avLst/>
              <a:gdLst>
                <a:gd name="T0" fmla="*/ 348 w 348"/>
                <a:gd name="T1" fmla="*/ 351 h 351"/>
                <a:gd name="T2" fmla="*/ 0 w 348"/>
                <a:gd name="T3" fmla="*/ 0 h 351"/>
                <a:gd name="T4" fmla="*/ 0 w 348"/>
                <a:gd name="T5" fmla="*/ 351 h 351"/>
                <a:gd name="T6" fmla="*/ 348 w 348"/>
                <a:gd name="T7" fmla="*/ 351 h 351"/>
              </a:gdLst>
              <a:ahLst/>
              <a:cxnLst>
                <a:cxn ang="0">
                  <a:pos x="T0" y="T1"/>
                </a:cxn>
                <a:cxn ang="0">
                  <a:pos x="T2" y="T3"/>
                </a:cxn>
                <a:cxn ang="0">
                  <a:pos x="T4" y="T5"/>
                </a:cxn>
                <a:cxn ang="0">
                  <a:pos x="T6" y="T7"/>
                </a:cxn>
              </a:cxnLst>
              <a:rect l="0" t="0" r="r" b="b"/>
              <a:pathLst>
                <a:path w="348" h="351">
                  <a:moveTo>
                    <a:pt x="348" y="351"/>
                  </a:moveTo>
                  <a:lnTo>
                    <a:pt x="0" y="0"/>
                  </a:lnTo>
                  <a:lnTo>
                    <a:pt x="0" y="351"/>
                  </a:lnTo>
                  <a:lnTo>
                    <a:pt x="348" y="351"/>
                  </a:lnTo>
                  <a:close/>
                </a:path>
              </a:pathLst>
            </a:custGeom>
            <a:solidFill>
              <a:srgbClr val="0C0C0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grpSp>
        <p:nvGrpSpPr>
          <p:cNvPr id="23557" name="组合 16389"/>
          <p:cNvGrpSpPr/>
          <p:nvPr/>
        </p:nvGrpSpPr>
        <p:grpSpPr bwMode="auto">
          <a:xfrm>
            <a:off x="4622417" y="1968957"/>
            <a:ext cx="3021799" cy="1748243"/>
            <a:chOff x="0" y="0"/>
            <a:chExt cx="3021013" cy="1747838"/>
          </a:xfrm>
        </p:grpSpPr>
        <p:sp>
          <p:nvSpPr>
            <p:cNvPr id="23558" name="任意多边形 40"/>
            <p:cNvSpPr>
              <a:spLocks noChangeArrowheads="1"/>
            </p:cNvSpPr>
            <p:nvPr/>
          </p:nvSpPr>
          <p:spPr bwMode="auto">
            <a:xfrm>
              <a:off x="0" y="0"/>
              <a:ext cx="3021013" cy="1747838"/>
            </a:xfrm>
            <a:custGeom>
              <a:avLst/>
              <a:gdLst>
                <a:gd name="T0" fmla="*/ 0 w 3021013"/>
                <a:gd name="T1" fmla="*/ 0 h 1747838"/>
                <a:gd name="T2" fmla="*/ 2468563 w 3021013"/>
                <a:gd name="T3" fmla="*/ 0 h 1747838"/>
                <a:gd name="T4" fmla="*/ 3021013 w 3021013"/>
                <a:gd name="T5" fmla="*/ 557213 h 1747838"/>
                <a:gd name="T6" fmla="*/ 3021013 w 3021013"/>
                <a:gd name="T7" fmla="*/ 1098550 h 1747838"/>
                <a:gd name="T8" fmla="*/ 2784650 w 3021013"/>
                <a:gd name="T9" fmla="*/ 1098550 h 1747838"/>
                <a:gd name="T10" fmla="*/ 2739897 w 3021013"/>
                <a:gd name="T11" fmla="*/ 1104507 h 1747838"/>
                <a:gd name="T12" fmla="*/ 1481932 w 3021013"/>
                <a:gd name="T13" fmla="*/ 1747838 h 1747838"/>
                <a:gd name="T14" fmla="*/ 223966 w 3021013"/>
                <a:gd name="T15" fmla="*/ 1104507 h 1747838"/>
                <a:gd name="T16" fmla="*/ 179214 w 3021013"/>
                <a:gd name="T17" fmla="*/ 1098550 h 1747838"/>
                <a:gd name="T18" fmla="*/ 0 w 3021013"/>
                <a:gd name="T19" fmla="*/ 1098550 h 1747838"/>
                <a:gd name="T20" fmla="*/ 0 w 3021013"/>
                <a:gd name="T21" fmla="*/ 0 h 1747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1013" h="1747838">
                  <a:moveTo>
                    <a:pt x="0" y="0"/>
                  </a:moveTo>
                  <a:lnTo>
                    <a:pt x="2468563" y="0"/>
                  </a:lnTo>
                  <a:lnTo>
                    <a:pt x="3021013" y="557213"/>
                  </a:lnTo>
                  <a:lnTo>
                    <a:pt x="3021013" y="1098550"/>
                  </a:lnTo>
                  <a:lnTo>
                    <a:pt x="2784650" y="1098550"/>
                  </a:lnTo>
                  <a:lnTo>
                    <a:pt x="2739897" y="1104507"/>
                  </a:lnTo>
                  <a:cubicBezTo>
                    <a:pt x="2411009" y="1151051"/>
                    <a:pt x="1529511" y="1315682"/>
                    <a:pt x="1481932" y="1747838"/>
                  </a:cubicBezTo>
                  <a:cubicBezTo>
                    <a:pt x="1434352" y="1315682"/>
                    <a:pt x="552855" y="1151051"/>
                    <a:pt x="223966" y="1104507"/>
                  </a:cubicBezTo>
                  <a:lnTo>
                    <a:pt x="179214" y="1098550"/>
                  </a:lnTo>
                  <a:lnTo>
                    <a:pt x="0" y="1098550"/>
                  </a:lnTo>
                  <a:lnTo>
                    <a:pt x="0" y="0"/>
                  </a:lnTo>
                  <a:close/>
                </a:path>
              </a:pathLst>
            </a:custGeom>
            <a:solidFill>
              <a:srgbClr val="F7C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3559" name="Freeform 12"/>
            <p:cNvSpPr>
              <a:spLocks noChangeArrowheads="1"/>
            </p:cNvSpPr>
            <p:nvPr/>
          </p:nvSpPr>
          <p:spPr bwMode="auto">
            <a:xfrm>
              <a:off x="2468563" y="0"/>
              <a:ext cx="552449" cy="557213"/>
            </a:xfrm>
            <a:custGeom>
              <a:avLst/>
              <a:gdLst>
                <a:gd name="T0" fmla="*/ 348 w 348"/>
                <a:gd name="T1" fmla="*/ 351 h 351"/>
                <a:gd name="T2" fmla="*/ 0 w 348"/>
                <a:gd name="T3" fmla="*/ 0 h 351"/>
                <a:gd name="T4" fmla="*/ 0 w 348"/>
                <a:gd name="T5" fmla="*/ 351 h 351"/>
                <a:gd name="T6" fmla="*/ 348 w 348"/>
                <a:gd name="T7" fmla="*/ 351 h 351"/>
              </a:gdLst>
              <a:ahLst/>
              <a:cxnLst>
                <a:cxn ang="0">
                  <a:pos x="T0" y="T1"/>
                </a:cxn>
                <a:cxn ang="0">
                  <a:pos x="T2" y="T3"/>
                </a:cxn>
                <a:cxn ang="0">
                  <a:pos x="T4" y="T5"/>
                </a:cxn>
                <a:cxn ang="0">
                  <a:pos x="T6" y="T7"/>
                </a:cxn>
              </a:cxnLst>
              <a:rect l="0" t="0" r="r" b="b"/>
              <a:pathLst>
                <a:path w="348" h="351">
                  <a:moveTo>
                    <a:pt x="348" y="351"/>
                  </a:moveTo>
                  <a:lnTo>
                    <a:pt x="0" y="0"/>
                  </a:lnTo>
                  <a:lnTo>
                    <a:pt x="0" y="351"/>
                  </a:lnTo>
                  <a:lnTo>
                    <a:pt x="348" y="351"/>
                  </a:lnTo>
                  <a:close/>
                </a:path>
              </a:pathLst>
            </a:custGeom>
            <a:solidFill>
              <a:srgbClr val="0C0C0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grpSp>
        <p:nvGrpSpPr>
          <p:cNvPr id="23560" name="组合 16391"/>
          <p:cNvGrpSpPr/>
          <p:nvPr/>
        </p:nvGrpSpPr>
        <p:grpSpPr bwMode="auto">
          <a:xfrm>
            <a:off x="8333370" y="1968957"/>
            <a:ext cx="3020212" cy="1748243"/>
            <a:chOff x="0" y="0"/>
            <a:chExt cx="3019425" cy="1747838"/>
          </a:xfrm>
        </p:grpSpPr>
        <p:sp>
          <p:nvSpPr>
            <p:cNvPr id="23561" name="任意多边形 41"/>
            <p:cNvSpPr>
              <a:spLocks noChangeArrowheads="1"/>
            </p:cNvSpPr>
            <p:nvPr/>
          </p:nvSpPr>
          <p:spPr bwMode="auto">
            <a:xfrm>
              <a:off x="0" y="0"/>
              <a:ext cx="3019425" cy="1747838"/>
            </a:xfrm>
            <a:custGeom>
              <a:avLst/>
              <a:gdLst>
                <a:gd name="T0" fmla="*/ 0 w 3019425"/>
                <a:gd name="T1" fmla="*/ 0 h 1747838"/>
                <a:gd name="T2" fmla="*/ 2466975 w 3019425"/>
                <a:gd name="T3" fmla="*/ 0 h 1747838"/>
                <a:gd name="T4" fmla="*/ 3019425 w 3019425"/>
                <a:gd name="T5" fmla="*/ 557213 h 1747838"/>
                <a:gd name="T6" fmla="*/ 3019425 w 3019425"/>
                <a:gd name="T7" fmla="*/ 1098550 h 1747838"/>
                <a:gd name="T8" fmla="*/ 2783061 w 3019425"/>
                <a:gd name="T9" fmla="*/ 1098550 h 1747838"/>
                <a:gd name="T10" fmla="*/ 2738309 w 3019425"/>
                <a:gd name="T11" fmla="*/ 1104507 h 1747838"/>
                <a:gd name="T12" fmla="*/ 1480344 w 3019425"/>
                <a:gd name="T13" fmla="*/ 1747838 h 1747838"/>
                <a:gd name="T14" fmla="*/ 222378 w 3019425"/>
                <a:gd name="T15" fmla="*/ 1104507 h 1747838"/>
                <a:gd name="T16" fmla="*/ 177626 w 3019425"/>
                <a:gd name="T17" fmla="*/ 1098550 h 1747838"/>
                <a:gd name="T18" fmla="*/ 0 w 3019425"/>
                <a:gd name="T19" fmla="*/ 1098550 h 1747838"/>
                <a:gd name="T20" fmla="*/ 0 w 3019425"/>
                <a:gd name="T21" fmla="*/ 0 h 1747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9425" h="1747838">
                  <a:moveTo>
                    <a:pt x="0" y="0"/>
                  </a:moveTo>
                  <a:lnTo>
                    <a:pt x="2466975" y="0"/>
                  </a:lnTo>
                  <a:lnTo>
                    <a:pt x="3019425" y="557213"/>
                  </a:lnTo>
                  <a:lnTo>
                    <a:pt x="3019425" y="1098550"/>
                  </a:lnTo>
                  <a:lnTo>
                    <a:pt x="2783061" y="1098550"/>
                  </a:lnTo>
                  <a:lnTo>
                    <a:pt x="2738309" y="1104507"/>
                  </a:lnTo>
                  <a:cubicBezTo>
                    <a:pt x="2409420" y="1151051"/>
                    <a:pt x="1527923" y="1315682"/>
                    <a:pt x="1480344" y="1747838"/>
                  </a:cubicBezTo>
                  <a:cubicBezTo>
                    <a:pt x="1432764" y="1315682"/>
                    <a:pt x="551267" y="1151051"/>
                    <a:pt x="222378" y="1104507"/>
                  </a:cubicBezTo>
                  <a:lnTo>
                    <a:pt x="177626" y="1098550"/>
                  </a:lnTo>
                  <a:lnTo>
                    <a:pt x="0" y="1098550"/>
                  </a:lnTo>
                  <a:lnTo>
                    <a:pt x="0" y="0"/>
                  </a:lnTo>
                  <a:close/>
                </a:path>
              </a:pathLst>
            </a:custGeom>
            <a:solidFill>
              <a:srgbClr val="3A383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3562" name="Freeform 16"/>
            <p:cNvSpPr>
              <a:spLocks noChangeArrowheads="1"/>
            </p:cNvSpPr>
            <p:nvPr/>
          </p:nvSpPr>
          <p:spPr bwMode="auto">
            <a:xfrm>
              <a:off x="2466975" y="0"/>
              <a:ext cx="552450" cy="557213"/>
            </a:xfrm>
            <a:custGeom>
              <a:avLst/>
              <a:gdLst>
                <a:gd name="T0" fmla="*/ 348 w 348"/>
                <a:gd name="T1" fmla="*/ 351 h 351"/>
                <a:gd name="T2" fmla="*/ 0 w 348"/>
                <a:gd name="T3" fmla="*/ 0 h 351"/>
                <a:gd name="T4" fmla="*/ 0 w 348"/>
                <a:gd name="T5" fmla="*/ 351 h 351"/>
                <a:gd name="T6" fmla="*/ 348 w 348"/>
                <a:gd name="T7" fmla="*/ 351 h 351"/>
              </a:gdLst>
              <a:ahLst/>
              <a:cxnLst>
                <a:cxn ang="0">
                  <a:pos x="T0" y="T1"/>
                </a:cxn>
                <a:cxn ang="0">
                  <a:pos x="T2" y="T3"/>
                </a:cxn>
                <a:cxn ang="0">
                  <a:pos x="T4" y="T5"/>
                </a:cxn>
                <a:cxn ang="0">
                  <a:pos x="T6" y="T7"/>
                </a:cxn>
              </a:cxnLst>
              <a:rect l="0" t="0" r="r" b="b"/>
              <a:pathLst>
                <a:path w="348" h="351">
                  <a:moveTo>
                    <a:pt x="348" y="351"/>
                  </a:moveTo>
                  <a:lnTo>
                    <a:pt x="0" y="0"/>
                  </a:lnTo>
                  <a:lnTo>
                    <a:pt x="0" y="351"/>
                  </a:lnTo>
                  <a:lnTo>
                    <a:pt x="348" y="351"/>
                  </a:lnTo>
                  <a:close/>
                </a:path>
              </a:pathLst>
            </a:custGeom>
            <a:solidFill>
              <a:srgbClr val="0C0C0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sp>
        <p:nvSpPr>
          <p:cNvPr id="23563" name="矩形 13"/>
          <p:cNvSpPr>
            <a:spLocks noChangeArrowheads="1"/>
          </p:cNvSpPr>
          <p:nvPr/>
        </p:nvSpPr>
        <p:spPr bwMode="auto">
          <a:xfrm>
            <a:off x="1316381" y="3995074"/>
            <a:ext cx="2593062"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p>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dirty="0"/>
          </a:p>
        </p:txBody>
      </p:sp>
      <p:sp>
        <p:nvSpPr>
          <p:cNvPr id="23564" name="矩形 13"/>
          <p:cNvSpPr>
            <a:spLocks noChangeArrowheads="1"/>
          </p:cNvSpPr>
          <p:nvPr/>
        </p:nvSpPr>
        <p:spPr bwMode="auto">
          <a:xfrm>
            <a:off x="4836785" y="3995074"/>
            <a:ext cx="2593063"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p>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dirty="0"/>
          </a:p>
        </p:txBody>
      </p:sp>
      <p:sp>
        <p:nvSpPr>
          <p:cNvPr id="23565" name="矩形 13"/>
          <p:cNvSpPr>
            <a:spLocks noChangeArrowheads="1"/>
          </p:cNvSpPr>
          <p:nvPr/>
        </p:nvSpPr>
        <p:spPr bwMode="auto">
          <a:xfrm>
            <a:off x="8547739" y="3995074"/>
            <a:ext cx="2593062"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en-US" altLang="en-US" sz="1600" dirty="0">
              <a:latin typeface="微软雅黑" panose="020B0503020204020204" pitchFamily="34" charset="-122"/>
              <a:ea typeface="微软雅黑" panose="020B0503020204020204" pitchFamily="34" charset="-122"/>
              <a:sym typeface="微软雅黑" panose="020B0503020204020204" pitchFamily="34" charset="-122"/>
            </a:endParaRPr>
          </a:p>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p>
          <a:p>
            <a:pPr algn="ctr">
              <a:lnSpc>
                <a:spcPct val="150000"/>
              </a:lnSpc>
              <a:buClr>
                <a:schemeClr val="accent1"/>
              </a:buClr>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单击此处添加文字内容</a:t>
            </a:r>
            <a:endParaRPr lang="zh-CN" altLang="en-US" sz="1400" dirty="0"/>
          </a:p>
        </p:txBody>
      </p:sp>
      <p:sp>
        <p:nvSpPr>
          <p:cNvPr id="23566" name="矩形 13"/>
          <p:cNvSpPr>
            <a:spLocks noChangeArrowheads="1"/>
          </p:cNvSpPr>
          <p:nvPr/>
        </p:nvSpPr>
        <p:spPr bwMode="auto">
          <a:xfrm>
            <a:off x="1560920" y="2078519"/>
            <a:ext cx="2103985" cy="104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buClr>
                <a:schemeClr val="accent1"/>
              </a:buClr>
            </a:pPr>
            <a:r>
              <a:rPr lang="en-US" altLang="en-US" sz="6000" b="1"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rPr>
              <a:t>23%</a:t>
            </a:r>
            <a:endParaRPr lang="zh-CN" altLang="en-US" sz="6000" b="1"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7" name="矩形 13"/>
          <p:cNvSpPr>
            <a:spLocks noChangeArrowheads="1"/>
          </p:cNvSpPr>
          <p:nvPr/>
        </p:nvSpPr>
        <p:spPr bwMode="auto">
          <a:xfrm>
            <a:off x="5081323" y="2078519"/>
            <a:ext cx="2102398" cy="1046682"/>
          </a:xfrm>
          <a:prstGeom prst="rect">
            <a:avLst/>
          </a:prstGeom>
          <a:noFill/>
          <a:ln>
            <a:noFill/>
          </a:ln>
        </p:spPr>
        <p:txBody>
          <a:bodyPr lIns="121944" tIns="60972" rIns="121944" bIns="60972">
            <a:spAutoFit/>
          </a:bodyPr>
          <a:lstStyle/>
          <a:p>
            <a:pPr algn="ctr">
              <a:buClr>
                <a:schemeClr val="accent1"/>
              </a:buClr>
            </a:pPr>
            <a:r>
              <a:rPr lang="en-US" altLang="en-US" sz="60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34%</a:t>
            </a:r>
            <a:endParaRPr lang="zh-CN" altLang="en-US" sz="60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568" name="矩形 13"/>
          <p:cNvSpPr>
            <a:spLocks noChangeArrowheads="1"/>
          </p:cNvSpPr>
          <p:nvPr/>
        </p:nvSpPr>
        <p:spPr bwMode="auto">
          <a:xfrm>
            <a:off x="8792277" y="2078519"/>
            <a:ext cx="2102398" cy="104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buClr>
                <a:schemeClr val="accent1"/>
              </a:buClr>
            </a:pPr>
            <a:r>
              <a:rPr lang="en-US" altLang="en-US" sz="6000" b="1"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rPr>
              <a:t>45%</a:t>
            </a:r>
            <a:endParaRPr lang="zh-CN" altLang="en-US" sz="6000" b="1"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9"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
                                        </p:tgtEl>
                                        <p:attrNameLst>
                                          <p:attrName>style.visibility</p:attrName>
                                        </p:attrNameLst>
                                      </p:cBhvr>
                                      <p:to>
                                        <p:strVal val="visible"/>
                                      </p:to>
                                    </p:set>
                                    <p:anim calcmode="lin" valueType="num">
                                      <p:cBhvr>
                                        <p:cTn id="12" dur="3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8"/>
                                        </p:tgtEl>
                                        <p:attrNameLst>
                                          <p:attrName>ppt_y</p:attrName>
                                        </p:attrNameLst>
                                      </p:cBhvr>
                                      <p:tavLst>
                                        <p:tav tm="0">
                                          <p:val>
                                            <p:strVal val="#ppt_y"/>
                                          </p:val>
                                        </p:tav>
                                        <p:tav tm="100000">
                                          <p:val>
                                            <p:strVal val="#ppt_y"/>
                                          </p:val>
                                        </p:tav>
                                      </p:tavLst>
                                    </p:anim>
                                    <p:anim calcmode="lin" valueType="num">
                                      <p:cBhvr>
                                        <p:cTn id="14" dur="3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等腰三角形 2"/>
          <p:cNvSpPr>
            <a:spLocks noChangeArrowheads="1"/>
          </p:cNvSpPr>
          <p:nvPr/>
        </p:nvSpPr>
        <p:spPr bwMode="auto">
          <a:xfrm rot="7485244">
            <a:off x="3025031" y="1859320"/>
            <a:ext cx="3814058" cy="5049565"/>
          </a:xfrm>
          <a:prstGeom prst="triangle">
            <a:avLst>
              <a:gd name="adj" fmla="val 50000"/>
            </a:avLst>
          </a:prstGeom>
          <a:solidFill>
            <a:srgbClr val="F7C600"/>
          </a:solidFill>
          <a:ln>
            <a:noFill/>
          </a:ln>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4579" name="等腰三角形 3"/>
          <p:cNvSpPr>
            <a:spLocks noChangeArrowheads="1"/>
          </p:cNvSpPr>
          <p:nvPr/>
        </p:nvSpPr>
        <p:spPr bwMode="auto">
          <a:xfrm rot="10159904">
            <a:off x="5189303" y="1616450"/>
            <a:ext cx="2974162" cy="4201498"/>
          </a:xfrm>
          <a:prstGeom prst="triangle">
            <a:avLst>
              <a:gd name="adj" fmla="val 50000"/>
            </a:avLst>
          </a:prstGeom>
          <a:solidFill>
            <a:srgbClr val="3A38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4580" name="等腰三角形 4"/>
          <p:cNvSpPr>
            <a:spLocks noChangeArrowheads="1"/>
          </p:cNvSpPr>
          <p:nvPr/>
        </p:nvSpPr>
        <p:spPr bwMode="auto">
          <a:xfrm rot="12839548">
            <a:off x="6948711" y="2581874"/>
            <a:ext cx="2289771" cy="3472667"/>
          </a:xfrm>
          <a:prstGeom prst="triangle">
            <a:avLst>
              <a:gd name="adj" fmla="val 50000"/>
            </a:avLst>
          </a:prstGeom>
          <a:solidFill>
            <a:srgbClr val="F7C600"/>
          </a:solidFill>
          <a:ln>
            <a:noFill/>
          </a:ln>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4581" name="等腰三角形 5"/>
          <p:cNvSpPr>
            <a:spLocks noChangeArrowheads="1"/>
          </p:cNvSpPr>
          <p:nvPr/>
        </p:nvSpPr>
        <p:spPr bwMode="auto">
          <a:xfrm rot="15589393">
            <a:off x="7790323" y="4234805"/>
            <a:ext cx="1284584" cy="2656580"/>
          </a:xfrm>
          <a:prstGeom prst="triangle">
            <a:avLst>
              <a:gd name="adj" fmla="val 50000"/>
            </a:avLst>
          </a:prstGeom>
          <a:solidFill>
            <a:srgbClr val="3A38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4582" name="TextBox 44"/>
          <p:cNvSpPr>
            <a:spLocks noChangeArrowheads="1"/>
          </p:cNvSpPr>
          <p:nvPr/>
        </p:nvSpPr>
        <p:spPr bwMode="auto">
          <a:xfrm>
            <a:off x="1116305" y="2502479"/>
            <a:ext cx="1749881" cy="7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4583" name="TextBox 44"/>
          <p:cNvSpPr>
            <a:spLocks noChangeArrowheads="1"/>
          </p:cNvSpPr>
          <p:nvPr/>
        </p:nvSpPr>
        <p:spPr bwMode="auto">
          <a:xfrm>
            <a:off x="5282989" y="1074988"/>
            <a:ext cx="1749881" cy="7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4584" name="TextBox 44"/>
          <p:cNvSpPr>
            <a:spLocks noChangeArrowheads="1"/>
          </p:cNvSpPr>
          <p:nvPr/>
        </p:nvSpPr>
        <p:spPr bwMode="auto">
          <a:xfrm>
            <a:off x="8781163" y="2302409"/>
            <a:ext cx="1749881" cy="7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4585" name="TextBox 44"/>
          <p:cNvSpPr>
            <a:spLocks noChangeArrowheads="1"/>
          </p:cNvSpPr>
          <p:nvPr/>
        </p:nvSpPr>
        <p:spPr bwMode="auto">
          <a:xfrm>
            <a:off x="9975274" y="5162159"/>
            <a:ext cx="1749881" cy="7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点击添加文本</a:t>
            </a:r>
          </a:p>
        </p:txBody>
      </p:sp>
      <p:sp>
        <p:nvSpPr>
          <p:cNvPr id="24586" name="文本框 10"/>
          <p:cNvSpPr>
            <a:spLocks noChangeArrowheads="1"/>
          </p:cNvSpPr>
          <p:nvPr/>
        </p:nvSpPr>
        <p:spPr bwMode="auto">
          <a:xfrm>
            <a:off x="2926527" y="3547296"/>
            <a:ext cx="2416804" cy="104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en-US" altLang="en-US" sz="6000" b="1"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50%</a:t>
            </a:r>
            <a:endParaRPr lang="zh-CN" altLang="en-US" sz="6000" b="1"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7" name="文本框 11"/>
          <p:cNvSpPr>
            <a:spLocks noChangeArrowheads="1"/>
          </p:cNvSpPr>
          <p:nvPr/>
        </p:nvSpPr>
        <p:spPr bwMode="auto">
          <a:xfrm>
            <a:off x="5597396" y="2853399"/>
            <a:ext cx="2008710" cy="800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en-US" altLang="en-US" sz="4400"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rPr>
              <a:t>30%</a:t>
            </a:r>
            <a:endParaRPr lang="zh-CN" altLang="en-US" sz="4400"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8" name="文本框 12"/>
          <p:cNvSpPr>
            <a:spLocks noChangeArrowheads="1"/>
          </p:cNvSpPr>
          <p:nvPr/>
        </p:nvSpPr>
        <p:spPr bwMode="auto">
          <a:xfrm>
            <a:off x="7734727" y="3636218"/>
            <a:ext cx="1483111" cy="6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en-US" altLang="en-US" sz="3600"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3600"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9" name="文本框 13"/>
          <p:cNvSpPr>
            <a:spLocks noChangeArrowheads="1"/>
          </p:cNvSpPr>
          <p:nvPr/>
        </p:nvSpPr>
        <p:spPr bwMode="auto">
          <a:xfrm>
            <a:off x="8263502" y="5233611"/>
            <a:ext cx="1676837" cy="55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r>
              <a:rPr lang="en-US" altLang="en-US" sz="2800"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2800" dirty="0">
              <a:solidFill>
                <a:srgbClr val="FFB01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6"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calcmode="lin" valueType="num">
                                      <p:cBhvr>
                                        <p:cTn id="12" dur="3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5"/>
                                        </p:tgtEl>
                                        <p:attrNameLst>
                                          <p:attrName>ppt_y</p:attrName>
                                        </p:attrNameLst>
                                      </p:cBhvr>
                                      <p:tavLst>
                                        <p:tav tm="0">
                                          <p:val>
                                            <p:strVal val="#ppt_y"/>
                                          </p:val>
                                        </p:tav>
                                        <p:tav tm="100000">
                                          <p:val>
                                            <p:strVal val="#ppt_y"/>
                                          </p:val>
                                        </p:tav>
                                      </p:tavLst>
                                    </p:anim>
                                    <p:anim calcmode="lin" valueType="num">
                                      <p:cBhvr>
                                        <p:cTn id="14" dur="3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椭圆 1"/>
          <p:cNvSpPr>
            <a:spLocks noChangeArrowheads="1"/>
          </p:cNvSpPr>
          <p:nvPr/>
        </p:nvSpPr>
        <p:spPr bwMode="auto">
          <a:xfrm>
            <a:off x="1065491" y="2375450"/>
            <a:ext cx="2480320" cy="2651739"/>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Lst>
            <a:ahLst/>
            <a:cxnLst>
              <a:cxn ang="0">
                <a:pos x="T0" y="T1"/>
              </a:cxn>
              <a:cxn ang="0">
                <a:pos x="T2" y="T3"/>
              </a:cxn>
              <a:cxn ang="0">
                <a:pos x="T4" y="T5"/>
              </a:cxn>
              <a:cxn ang="0">
                <a:pos x="T6" y="T7"/>
              </a:cxn>
              <a:cxn ang="0">
                <a:pos x="T8" y="T9"/>
              </a:cxn>
              <a:cxn ang="0">
                <a:pos x="T10" y="T11"/>
              </a:cxn>
              <a:cxn ang="0">
                <a:pos x="T12" y="T13"/>
              </a:cxn>
            </a:cxnLst>
            <a:rect l="0" t="0"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nchor="ctr"/>
          <a:lstStyle/>
          <a:p>
            <a:pPr algn="ctr">
              <a:lnSpc>
                <a:spcPct val="150000"/>
              </a:lnSpc>
            </a:pPr>
            <a:endParaRPr lang="zh-CN" altLang="zh-CN" sz="1400" dirty="0">
              <a:solidFill>
                <a:srgbClr val="3B3B3B"/>
              </a:solidFill>
              <a:latin typeface="宋体" panose="02010600030101010101" pitchFamily="2" charset="-122"/>
              <a:sym typeface="宋体" panose="02010600030101010101" pitchFamily="2" charset="-122"/>
            </a:endParaRPr>
          </a:p>
        </p:txBody>
      </p:sp>
      <p:sp>
        <p:nvSpPr>
          <p:cNvPr id="17411" name="椭圆 2"/>
          <p:cNvSpPr>
            <a:spLocks noChangeArrowheads="1"/>
          </p:cNvSpPr>
          <p:nvPr/>
        </p:nvSpPr>
        <p:spPr bwMode="auto">
          <a:xfrm>
            <a:off x="8511216" y="2397681"/>
            <a:ext cx="2651816" cy="2651739"/>
          </a:xfrm>
          <a:prstGeom prst="ellipse">
            <a:avLst/>
          </a:pr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nchor="ctr"/>
          <a:lstStyle/>
          <a:p>
            <a:pPr algn="ctr">
              <a:lnSpc>
                <a:spcPct val="150000"/>
              </a:lnSpc>
            </a:pP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17412" name="椭圆 1"/>
          <p:cNvSpPr>
            <a:spLocks noChangeArrowheads="1"/>
          </p:cNvSpPr>
          <p:nvPr/>
        </p:nvSpPr>
        <p:spPr bwMode="auto">
          <a:xfrm>
            <a:off x="3545813" y="2397681"/>
            <a:ext cx="2480320" cy="2651739"/>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Lst>
            <a:ahLst/>
            <a:cxnLst>
              <a:cxn ang="0">
                <a:pos x="T0" y="T1"/>
              </a:cxn>
              <a:cxn ang="0">
                <a:pos x="T2" y="T3"/>
              </a:cxn>
              <a:cxn ang="0">
                <a:pos x="T4" y="T5"/>
              </a:cxn>
              <a:cxn ang="0">
                <a:pos x="T6" y="T7"/>
              </a:cxn>
              <a:cxn ang="0">
                <a:pos x="T8" y="T9"/>
              </a:cxn>
              <a:cxn ang="0">
                <a:pos x="T10" y="T11"/>
              </a:cxn>
              <a:cxn ang="0">
                <a:pos x="T12" y="T13"/>
              </a:cxn>
            </a:cxnLst>
            <a:rect l="0" t="0"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B3B3B"/>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nchor="ctr"/>
          <a:lstStyle/>
          <a:p>
            <a:pPr algn="ctr">
              <a:lnSpc>
                <a:spcPct val="150000"/>
              </a:lnSpc>
            </a:pP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17413" name="椭圆 1"/>
          <p:cNvSpPr>
            <a:spLocks noChangeArrowheads="1"/>
          </p:cNvSpPr>
          <p:nvPr/>
        </p:nvSpPr>
        <p:spPr bwMode="auto">
          <a:xfrm>
            <a:off x="6026133" y="2397681"/>
            <a:ext cx="2480320" cy="2651739"/>
          </a:xfrm>
          <a:custGeom>
            <a:avLst/>
            <a:gdLst>
              <a:gd name="T0" fmla="*/ 936104 w 1751265"/>
              <a:gd name="T1" fmla="*/ 0 h 1872208"/>
              <a:gd name="T2" fmla="*/ 1751265 w 1751265"/>
              <a:gd name="T3" fmla="*/ 476797 h 1872208"/>
              <a:gd name="T4" fmla="*/ 1621028 w 1751265"/>
              <a:gd name="T5" fmla="*/ 951401 h 1872208"/>
              <a:gd name="T6" fmla="*/ 1741972 w 1751265"/>
              <a:gd name="T7" fmla="*/ 1410708 h 1872208"/>
              <a:gd name="T8" fmla="*/ 936104 w 1751265"/>
              <a:gd name="T9" fmla="*/ 1872208 h 1872208"/>
              <a:gd name="T10" fmla="*/ 0 w 1751265"/>
              <a:gd name="T11" fmla="*/ 936104 h 1872208"/>
              <a:gd name="T12" fmla="*/ 936104 w 1751265"/>
              <a:gd name="T13" fmla="*/ 0 h 1872208"/>
            </a:gdLst>
            <a:ahLst/>
            <a:cxnLst>
              <a:cxn ang="0">
                <a:pos x="T0" y="T1"/>
              </a:cxn>
              <a:cxn ang="0">
                <a:pos x="T2" y="T3"/>
              </a:cxn>
              <a:cxn ang="0">
                <a:pos x="T4" y="T5"/>
              </a:cxn>
              <a:cxn ang="0">
                <a:pos x="T6" y="T7"/>
              </a:cxn>
              <a:cxn ang="0">
                <a:pos x="T8" y="T9"/>
              </a:cxn>
              <a:cxn ang="0">
                <a:pos x="T10" y="T11"/>
              </a:cxn>
              <a:cxn ang="0">
                <a:pos x="T12" y="T13"/>
              </a:cxn>
            </a:cxnLst>
            <a:rect l="0" t="0"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nchor="ctr"/>
          <a:lstStyle/>
          <a:p>
            <a:pPr algn="ctr">
              <a:lnSpc>
                <a:spcPct val="150000"/>
              </a:lnSpc>
            </a:pP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17414" name="TextBox 14"/>
          <p:cNvSpPr>
            <a:spLocks noChangeArrowheads="1"/>
          </p:cNvSpPr>
          <p:nvPr/>
        </p:nvSpPr>
        <p:spPr bwMode="auto">
          <a:xfrm>
            <a:off x="2025735" y="2391330"/>
            <a:ext cx="663050" cy="8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en-US" altLang="en-US" sz="3200" b="1" dirty="0">
                <a:solidFill>
                  <a:srgbClr val="3B3B3B"/>
                </a:solidFill>
                <a:latin typeface="Calibri" panose="020F0502020204030204" charset="0"/>
                <a:cs typeface="Calibri" panose="020F0502020204030204" charset="0"/>
                <a:sym typeface="Calibri" panose="020F0502020204030204" charset="0"/>
              </a:rPr>
              <a:t>01</a:t>
            </a:r>
            <a:endParaRPr lang="zh-CN" altLang="en-US" sz="3200" b="1" dirty="0">
              <a:solidFill>
                <a:srgbClr val="3B3B3B"/>
              </a:solidFill>
              <a:latin typeface="Calibri" panose="020F0502020204030204" charset="0"/>
              <a:sym typeface="宋体" panose="02010600030101010101" pitchFamily="2" charset="-122"/>
            </a:endParaRPr>
          </a:p>
        </p:txBody>
      </p:sp>
      <p:sp>
        <p:nvSpPr>
          <p:cNvPr id="17415" name="TextBox 15"/>
          <p:cNvSpPr>
            <a:spLocks noChangeArrowheads="1"/>
          </p:cNvSpPr>
          <p:nvPr/>
        </p:nvSpPr>
        <p:spPr bwMode="auto">
          <a:xfrm>
            <a:off x="4547340" y="2391330"/>
            <a:ext cx="663050" cy="8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en-US" altLang="en-US" sz="3200" b="1" dirty="0">
                <a:solidFill>
                  <a:schemeClr val="bg1"/>
                </a:solidFill>
                <a:latin typeface="Calibri" panose="020F0502020204030204" charset="0"/>
                <a:cs typeface="Calibri" panose="020F0502020204030204" charset="0"/>
                <a:sym typeface="Calibri" panose="020F0502020204030204" charset="0"/>
              </a:rPr>
              <a:t>02</a:t>
            </a:r>
            <a:endParaRPr lang="zh-CN" altLang="en-US" sz="3200" b="1" dirty="0">
              <a:solidFill>
                <a:schemeClr val="bg1"/>
              </a:solidFill>
              <a:latin typeface="Calibri" panose="020F0502020204030204" charset="0"/>
              <a:sym typeface="宋体" panose="02010600030101010101" pitchFamily="2" charset="-122"/>
            </a:endParaRPr>
          </a:p>
        </p:txBody>
      </p:sp>
      <p:sp>
        <p:nvSpPr>
          <p:cNvPr id="17416" name="TextBox 16"/>
          <p:cNvSpPr>
            <a:spLocks noChangeArrowheads="1"/>
          </p:cNvSpPr>
          <p:nvPr/>
        </p:nvSpPr>
        <p:spPr bwMode="auto">
          <a:xfrm>
            <a:off x="6971290" y="2391330"/>
            <a:ext cx="663050" cy="8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en-US" altLang="en-US" sz="3200" b="1" dirty="0">
                <a:solidFill>
                  <a:srgbClr val="3B3B3B"/>
                </a:solidFill>
                <a:latin typeface="Calibri" panose="020F0502020204030204" charset="0"/>
                <a:cs typeface="Calibri" panose="020F0502020204030204" charset="0"/>
                <a:sym typeface="Calibri" panose="020F0502020204030204" charset="0"/>
              </a:rPr>
              <a:t>03</a:t>
            </a:r>
            <a:endParaRPr lang="zh-CN" altLang="en-US" sz="3200" b="1" dirty="0">
              <a:solidFill>
                <a:srgbClr val="3B3B3B"/>
              </a:solidFill>
              <a:latin typeface="Calibri" panose="020F0502020204030204" charset="0"/>
              <a:sym typeface="宋体" panose="02010600030101010101" pitchFamily="2" charset="-122"/>
            </a:endParaRPr>
          </a:p>
        </p:txBody>
      </p:sp>
      <p:sp>
        <p:nvSpPr>
          <p:cNvPr id="17417" name="TextBox 17"/>
          <p:cNvSpPr>
            <a:spLocks noChangeArrowheads="1"/>
          </p:cNvSpPr>
          <p:nvPr/>
        </p:nvSpPr>
        <p:spPr bwMode="auto">
          <a:xfrm>
            <a:off x="9541329" y="2391330"/>
            <a:ext cx="663050" cy="86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en-US" altLang="en-US" sz="3200" b="1" dirty="0">
                <a:solidFill>
                  <a:schemeClr val="bg1"/>
                </a:solidFill>
                <a:latin typeface="Calibri" panose="020F0502020204030204" charset="0"/>
                <a:cs typeface="Calibri" panose="020F0502020204030204" charset="0"/>
                <a:sym typeface="Calibri" panose="020F0502020204030204" charset="0"/>
              </a:rPr>
              <a:t>04</a:t>
            </a:r>
            <a:endParaRPr lang="zh-CN" altLang="en-US" sz="3200" b="1" dirty="0">
              <a:solidFill>
                <a:schemeClr val="bg1"/>
              </a:solidFill>
              <a:latin typeface="Calibri" panose="020F0502020204030204" charset="0"/>
              <a:sym typeface="宋体" panose="02010600030101010101" pitchFamily="2" charset="-122"/>
            </a:endParaRPr>
          </a:p>
        </p:txBody>
      </p:sp>
      <p:sp>
        <p:nvSpPr>
          <p:cNvPr id="17418" name="直接连接符 9"/>
          <p:cNvSpPr>
            <a:spLocks noChangeShapeType="1"/>
          </p:cNvSpPr>
          <p:nvPr/>
        </p:nvSpPr>
        <p:spPr bwMode="auto">
          <a:xfrm>
            <a:off x="1371959" y="3218609"/>
            <a:ext cx="1819748" cy="1587"/>
          </a:xfrm>
          <a:prstGeom prst="line">
            <a:avLst/>
          </a:prstGeom>
          <a:noFill/>
          <a:ln w="6350">
            <a:solidFill>
              <a:srgbClr val="3B3B3B"/>
            </a:solidFill>
            <a:prstDash val="dash"/>
            <a:bevel/>
          </a:ln>
          <a:extLst>
            <a:ext uri="{909E8E84-426E-40DD-AFC4-6F175D3DCCD1}">
              <a14:hiddenFill xmlns:a14="http://schemas.microsoft.com/office/drawing/2010/main">
                <a:noFill/>
              </a14:hiddenFill>
            </a:ext>
          </a:extLst>
        </p:spPr>
        <p:txBody>
          <a:bodyPr lIns="121944" tIns="60972" rIns="121944" bIns="60972"/>
          <a:lstStyle/>
          <a:p>
            <a:endParaRPr lang="zh-CN" altLang="en-US" sz="1400" dirty="0"/>
          </a:p>
        </p:txBody>
      </p:sp>
      <p:sp>
        <p:nvSpPr>
          <p:cNvPr id="17419" name="直接连接符 10"/>
          <p:cNvSpPr>
            <a:spLocks noChangeShapeType="1"/>
          </p:cNvSpPr>
          <p:nvPr/>
        </p:nvSpPr>
        <p:spPr bwMode="auto">
          <a:xfrm>
            <a:off x="3876099" y="3218609"/>
            <a:ext cx="1819748" cy="1587"/>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lIns="121944" tIns="60972" rIns="121944" bIns="60972"/>
          <a:lstStyle/>
          <a:p>
            <a:endParaRPr lang="zh-CN" altLang="en-US" sz="1400" dirty="0"/>
          </a:p>
        </p:txBody>
      </p:sp>
      <p:sp>
        <p:nvSpPr>
          <p:cNvPr id="17420" name="直接连接符 11"/>
          <p:cNvSpPr>
            <a:spLocks noChangeShapeType="1"/>
          </p:cNvSpPr>
          <p:nvPr/>
        </p:nvSpPr>
        <p:spPr bwMode="auto">
          <a:xfrm>
            <a:off x="6356419" y="3218609"/>
            <a:ext cx="1819748" cy="1587"/>
          </a:xfrm>
          <a:prstGeom prst="line">
            <a:avLst/>
          </a:prstGeom>
          <a:noFill/>
          <a:ln w="6350">
            <a:solidFill>
              <a:srgbClr val="3B3B3B"/>
            </a:solidFill>
            <a:prstDash val="dash"/>
            <a:bevel/>
          </a:ln>
          <a:extLst>
            <a:ext uri="{909E8E84-426E-40DD-AFC4-6F175D3DCCD1}">
              <a14:hiddenFill xmlns:a14="http://schemas.microsoft.com/office/drawing/2010/main">
                <a:noFill/>
              </a14:hiddenFill>
            </a:ext>
          </a:extLst>
        </p:spPr>
        <p:txBody>
          <a:bodyPr lIns="121944" tIns="60972" rIns="121944" bIns="60972"/>
          <a:lstStyle/>
          <a:p>
            <a:endParaRPr lang="zh-CN" altLang="en-US" sz="1400" dirty="0"/>
          </a:p>
        </p:txBody>
      </p:sp>
      <p:sp>
        <p:nvSpPr>
          <p:cNvPr id="17421" name="直接连接符 12"/>
          <p:cNvSpPr>
            <a:spLocks noChangeShapeType="1"/>
          </p:cNvSpPr>
          <p:nvPr/>
        </p:nvSpPr>
        <p:spPr bwMode="auto">
          <a:xfrm>
            <a:off x="8849443" y="3218609"/>
            <a:ext cx="2032529" cy="1587"/>
          </a:xfrm>
          <a:prstGeom prst="line">
            <a:avLst/>
          </a:prstGeom>
          <a:noFill/>
          <a:ln w="6350">
            <a:solidFill>
              <a:schemeClr val="bg1"/>
            </a:solidFill>
            <a:prstDash val="dash"/>
            <a:bevel/>
          </a:ln>
          <a:extLst>
            <a:ext uri="{909E8E84-426E-40DD-AFC4-6F175D3DCCD1}">
              <a14:hiddenFill xmlns:a14="http://schemas.microsoft.com/office/drawing/2010/main">
                <a:noFill/>
              </a14:hiddenFill>
            </a:ext>
          </a:extLst>
        </p:spPr>
        <p:txBody>
          <a:bodyPr lIns="121944" tIns="60972" rIns="121944" bIns="60972"/>
          <a:lstStyle/>
          <a:p>
            <a:endParaRPr lang="zh-CN" altLang="en-US" sz="1400" dirty="0"/>
          </a:p>
        </p:txBody>
      </p:sp>
      <p:sp>
        <p:nvSpPr>
          <p:cNvPr id="17422" name="TextBox 22"/>
          <p:cNvSpPr>
            <a:spLocks noChangeArrowheads="1"/>
          </p:cNvSpPr>
          <p:nvPr/>
        </p:nvSpPr>
        <p:spPr bwMode="auto">
          <a:xfrm>
            <a:off x="1109951" y="3385334"/>
            <a:ext cx="2475557" cy="5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700" b="1"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23" name="TextBox 23"/>
          <p:cNvSpPr>
            <a:spLocks noChangeArrowheads="1"/>
          </p:cNvSpPr>
          <p:nvPr/>
        </p:nvSpPr>
        <p:spPr bwMode="auto">
          <a:xfrm>
            <a:off x="1109951" y="3875987"/>
            <a:ext cx="2475557" cy="4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400"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24" name="TextBox 24"/>
          <p:cNvSpPr>
            <a:spLocks noChangeArrowheads="1"/>
          </p:cNvSpPr>
          <p:nvPr/>
        </p:nvSpPr>
        <p:spPr bwMode="auto">
          <a:xfrm>
            <a:off x="3671256" y="3385334"/>
            <a:ext cx="2473969" cy="5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25" name="TextBox 25"/>
          <p:cNvSpPr>
            <a:spLocks noChangeArrowheads="1"/>
          </p:cNvSpPr>
          <p:nvPr/>
        </p:nvSpPr>
        <p:spPr bwMode="auto">
          <a:xfrm>
            <a:off x="3701426" y="3875987"/>
            <a:ext cx="2475557" cy="4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26" name="TextBox 26"/>
          <p:cNvSpPr>
            <a:spLocks noChangeArrowheads="1"/>
          </p:cNvSpPr>
          <p:nvPr/>
        </p:nvSpPr>
        <p:spPr bwMode="auto">
          <a:xfrm>
            <a:off x="6072181" y="3385334"/>
            <a:ext cx="2475558" cy="5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700" b="1"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27" name="TextBox 27"/>
          <p:cNvSpPr>
            <a:spLocks noChangeArrowheads="1"/>
          </p:cNvSpPr>
          <p:nvPr/>
        </p:nvSpPr>
        <p:spPr bwMode="auto">
          <a:xfrm>
            <a:off x="6072181" y="3875987"/>
            <a:ext cx="2475558" cy="4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400" dirty="0">
                <a:solidFill>
                  <a:srgbClr val="3B3B3B"/>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17428" name="TextBox 28"/>
          <p:cNvSpPr>
            <a:spLocks noChangeArrowheads="1"/>
          </p:cNvSpPr>
          <p:nvPr/>
        </p:nvSpPr>
        <p:spPr bwMode="auto">
          <a:xfrm>
            <a:off x="8711294" y="3426618"/>
            <a:ext cx="2475558" cy="51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7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点此输入标题</a:t>
            </a:r>
          </a:p>
        </p:txBody>
      </p:sp>
      <p:sp>
        <p:nvSpPr>
          <p:cNvPr id="17429" name="TextBox 29"/>
          <p:cNvSpPr>
            <a:spLocks noChangeArrowheads="1"/>
          </p:cNvSpPr>
          <p:nvPr/>
        </p:nvSpPr>
        <p:spPr bwMode="auto">
          <a:xfrm>
            <a:off x="8743052" y="3915683"/>
            <a:ext cx="2473969" cy="4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pPr algn="ct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点此输入文字</a:t>
            </a:r>
          </a:p>
        </p:txBody>
      </p:sp>
      <p:sp>
        <p:nvSpPr>
          <p:cNvPr id="23"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4"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3"/>
                                        </p:tgtEl>
                                        <p:attrNameLst>
                                          <p:attrName>style.visibility</p:attrName>
                                        </p:attrNameLst>
                                      </p:cBhvr>
                                      <p:to>
                                        <p:strVal val="visible"/>
                                      </p:to>
                                    </p:set>
                                    <p:anim calcmode="lin" valueType="num">
                                      <p:cBhvr>
                                        <p:cTn id="12" dur="3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3"/>
                                        </p:tgtEl>
                                        <p:attrNameLst>
                                          <p:attrName>ppt_y</p:attrName>
                                        </p:attrNameLst>
                                      </p:cBhvr>
                                      <p:tavLst>
                                        <p:tav tm="0">
                                          <p:val>
                                            <p:strVal val="#ppt_y"/>
                                          </p:val>
                                        </p:tav>
                                        <p:tav tm="100000">
                                          <p:val>
                                            <p:strVal val="#ppt_y"/>
                                          </p:val>
                                        </p:tav>
                                      </p:tavLst>
                                    </p:anim>
                                    <p:anim calcmode="lin" valueType="num">
                                      <p:cBhvr>
                                        <p:cTn id="14" dur="3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六边形 2"/>
          <p:cNvSpPr>
            <a:spLocks noChangeArrowheads="1"/>
          </p:cNvSpPr>
          <p:nvPr/>
        </p:nvSpPr>
        <p:spPr bwMode="auto">
          <a:xfrm>
            <a:off x="2523196" y="2369100"/>
            <a:ext cx="2048408" cy="1765709"/>
          </a:xfrm>
          <a:prstGeom prst="hexagon">
            <a:avLst>
              <a:gd name="adj" fmla="val 24995"/>
              <a:gd name="vf" fmla="val 115470"/>
            </a:avLst>
          </a:prstGeom>
          <a:solidFill>
            <a:srgbClr val="F7C600"/>
          </a:solidFill>
          <a:ln w="12700">
            <a:solidFill>
              <a:srgbClr val="3B3B3B"/>
            </a:solidFill>
            <a:bevel/>
          </a:ln>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6627" name="六边形 3"/>
          <p:cNvSpPr>
            <a:spLocks noChangeArrowheads="1"/>
          </p:cNvSpPr>
          <p:nvPr/>
        </p:nvSpPr>
        <p:spPr bwMode="auto">
          <a:xfrm>
            <a:off x="4196857" y="3251953"/>
            <a:ext cx="2048408" cy="1765709"/>
          </a:xfrm>
          <a:prstGeom prst="hexagon">
            <a:avLst>
              <a:gd name="adj" fmla="val 24995"/>
              <a:gd name="vf" fmla="val 115470"/>
            </a:avLst>
          </a:prstGeom>
          <a:solidFill>
            <a:schemeClr val="accent6">
              <a:lumMod val="10000"/>
            </a:schemeClr>
          </a:solidFill>
          <a:ln>
            <a:noFill/>
          </a:ln>
        </p:spPr>
        <p:txBody>
          <a:bodyPr lIns="121944" tIns="60972" rIns="121944" bIns="60972" anchor="ctr"/>
          <a:lstStyle/>
          <a:p>
            <a:pPr algn="ctr"/>
            <a:endParaRPr lang="zh-CN" altLang="zh-CN" sz="1400" dirty="0">
              <a:solidFill>
                <a:srgbClr val="3B3B3B"/>
              </a:solidFill>
              <a:latin typeface="宋体" panose="02010600030101010101" pitchFamily="2" charset="-122"/>
              <a:sym typeface="宋体" panose="02010600030101010101" pitchFamily="2" charset="-122"/>
            </a:endParaRPr>
          </a:p>
        </p:txBody>
      </p:sp>
      <p:sp>
        <p:nvSpPr>
          <p:cNvPr id="26628" name="六边形 4"/>
          <p:cNvSpPr>
            <a:spLocks noChangeArrowheads="1"/>
          </p:cNvSpPr>
          <p:nvPr/>
        </p:nvSpPr>
        <p:spPr bwMode="auto">
          <a:xfrm>
            <a:off x="5870518" y="2369100"/>
            <a:ext cx="2048408" cy="1765709"/>
          </a:xfrm>
          <a:prstGeom prst="hexagon">
            <a:avLst>
              <a:gd name="adj" fmla="val 24995"/>
              <a:gd name="vf" fmla="val 115470"/>
            </a:avLst>
          </a:prstGeom>
          <a:solidFill>
            <a:srgbClr val="F7C600"/>
          </a:solidFill>
          <a:ln w="12700">
            <a:solidFill>
              <a:srgbClr val="3B3B3B"/>
            </a:solidFill>
            <a:bevel/>
          </a:ln>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6629" name="六边形 5"/>
          <p:cNvSpPr>
            <a:spLocks noChangeArrowheads="1"/>
          </p:cNvSpPr>
          <p:nvPr/>
        </p:nvSpPr>
        <p:spPr bwMode="auto">
          <a:xfrm>
            <a:off x="7545766" y="3251953"/>
            <a:ext cx="2048408" cy="1765709"/>
          </a:xfrm>
          <a:prstGeom prst="hexagon">
            <a:avLst>
              <a:gd name="adj" fmla="val 24995"/>
              <a:gd name="vf" fmla="val 115470"/>
            </a:avLst>
          </a:prstGeom>
          <a:solidFill>
            <a:schemeClr val="accent6">
              <a:lumMod val="10000"/>
            </a:schemeClr>
          </a:solidFill>
          <a:ln>
            <a:noFill/>
          </a:ln>
        </p:spPr>
        <p:txBody>
          <a:bodyPr lIns="121944" tIns="60972" rIns="121944" bIns="60972" anchor="ctr"/>
          <a:lstStyle/>
          <a:p>
            <a:pPr algn="ctr"/>
            <a:endParaRPr lang="zh-CN" altLang="zh-CN" sz="1400" dirty="0">
              <a:solidFill>
                <a:srgbClr val="3B3B3B"/>
              </a:solidFill>
              <a:latin typeface="宋体" panose="02010600030101010101" pitchFamily="2" charset="-122"/>
              <a:sym typeface="宋体" panose="02010600030101010101" pitchFamily="2" charset="-122"/>
            </a:endParaRPr>
          </a:p>
        </p:txBody>
      </p:sp>
      <p:sp>
        <p:nvSpPr>
          <p:cNvPr id="26630" name="六边形 18"/>
          <p:cNvSpPr>
            <a:spLocks noChangeArrowheads="1"/>
          </p:cNvSpPr>
          <p:nvPr/>
        </p:nvSpPr>
        <p:spPr bwMode="auto">
          <a:xfrm>
            <a:off x="849534" y="3251953"/>
            <a:ext cx="2048408" cy="1765709"/>
          </a:xfrm>
          <a:prstGeom prst="hexagon">
            <a:avLst>
              <a:gd name="adj" fmla="val 24995"/>
              <a:gd name="vf" fmla="val 115470"/>
            </a:avLst>
          </a:prstGeom>
          <a:noFill/>
          <a:ln w="12700">
            <a:solidFill>
              <a:srgbClr val="3B3B3B"/>
            </a:solidFill>
            <a:bevel/>
          </a:ln>
          <a:extLst>
            <a:ext uri="{909E8E84-426E-40DD-AFC4-6F175D3DCCD1}">
              <a14:hiddenFill xmlns:a14="http://schemas.microsoft.com/office/drawing/2010/main">
                <a:solidFill>
                  <a:srgbClr val="FFFFFF"/>
                </a:solidFill>
              </a14:hiddenFill>
            </a:ext>
          </a:extLst>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6631" name="六边形 19"/>
          <p:cNvSpPr>
            <a:spLocks noChangeArrowheads="1"/>
          </p:cNvSpPr>
          <p:nvPr/>
        </p:nvSpPr>
        <p:spPr bwMode="auto">
          <a:xfrm>
            <a:off x="9219426" y="2394506"/>
            <a:ext cx="2048408" cy="1765709"/>
          </a:xfrm>
          <a:prstGeom prst="hexagon">
            <a:avLst>
              <a:gd name="adj" fmla="val 24995"/>
              <a:gd name="vf" fmla="val 115470"/>
            </a:avLst>
          </a:prstGeom>
          <a:noFill/>
          <a:ln w="12700">
            <a:solidFill>
              <a:srgbClr val="3B3B3B"/>
            </a:solidFill>
            <a:bevel/>
          </a:ln>
          <a:extLst>
            <a:ext uri="{909E8E84-426E-40DD-AFC4-6F175D3DCCD1}">
              <a14:hiddenFill xmlns:a14="http://schemas.microsoft.com/office/drawing/2010/main">
                <a:solidFill>
                  <a:srgbClr val="FFFFFF"/>
                </a:solidFill>
              </a14:hiddenFill>
            </a:ext>
          </a:extLst>
        </p:spPr>
        <p:txBody>
          <a:bodyPr lIns="121944" tIns="60972" rIns="121944" bIns="60972" anchor="ctr"/>
          <a:lstStyle/>
          <a:p>
            <a:pPr algn="ctr"/>
            <a:endParaRPr lang="zh-CN" altLang="zh-CN" sz="1400" dirty="0">
              <a:solidFill>
                <a:srgbClr val="FFFFFF"/>
              </a:solidFill>
              <a:latin typeface="宋体" panose="02010600030101010101" pitchFamily="2" charset="-122"/>
              <a:sym typeface="宋体" panose="02010600030101010101" pitchFamily="2" charset="-122"/>
            </a:endParaRPr>
          </a:p>
        </p:txBody>
      </p:sp>
      <p:sp>
        <p:nvSpPr>
          <p:cNvPr id="26632" name="文本框 20"/>
          <p:cNvSpPr>
            <a:spLocks noChangeArrowheads="1"/>
          </p:cNvSpPr>
          <p:nvPr/>
        </p:nvSpPr>
        <p:spPr bwMode="auto">
          <a:xfrm>
            <a:off x="3023389" y="2945496"/>
            <a:ext cx="1067237"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r>
              <a:rPr lang="zh-CN" altLang="en-US" sz="32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633" name="文本框 21"/>
          <p:cNvSpPr>
            <a:spLocks noChangeArrowheads="1"/>
          </p:cNvSpPr>
          <p:nvPr/>
        </p:nvSpPr>
        <p:spPr bwMode="auto">
          <a:xfrm>
            <a:off x="4689824" y="3842641"/>
            <a:ext cx="1067238"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r>
              <a:rPr lang="zh-CN" altLang="en-US" sz="32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634" name="文本框 22"/>
          <p:cNvSpPr>
            <a:spLocks noChangeArrowheads="1"/>
          </p:cNvSpPr>
          <p:nvPr/>
        </p:nvSpPr>
        <p:spPr bwMode="auto">
          <a:xfrm>
            <a:off x="6358719" y="2945496"/>
            <a:ext cx="1067238"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r>
              <a:rPr lang="zh-CN" altLang="en-US" sz="32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635" name="文本框 23"/>
          <p:cNvSpPr>
            <a:spLocks noChangeArrowheads="1"/>
          </p:cNvSpPr>
          <p:nvPr/>
        </p:nvSpPr>
        <p:spPr bwMode="auto">
          <a:xfrm>
            <a:off x="8035556" y="3868047"/>
            <a:ext cx="1067238" cy="61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r>
              <a:rPr lang="zh-CN" altLang="en-US" sz="32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sp>
        <p:nvSpPr>
          <p:cNvPr id="26636" name="矩形 1"/>
          <p:cNvSpPr>
            <a:spLocks noChangeArrowheads="1"/>
          </p:cNvSpPr>
          <p:nvPr/>
        </p:nvSpPr>
        <p:spPr bwMode="auto">
          <a:xfrm>
            <a:off x="2897943" y="1705369"/>
            <a:ext cx="1837216" cy="55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p:txBody>
      </p:sp>
      <p:sp>
        <p:nvSpPr>
          <p:cNvPr id="26637" name="矩形 27"/>
          <p:cNvSpPr>
            <a:spLocks noChangeArrowheads="1"/>
          </p:cNvSpPr>
          <p:nvPr/>
        </p:nvSpPr>
        <p:spPr bwMode="auto">
          <a:xfrm>
            <a:off x="2867573" y="1205193"/>
            <a:ext cx="2298113" cy="5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38" name="矩形 1"/>
          <p:cNvSpPr>
            <a:spLocks noChangeArrowheads="1"/>
          </p:cNvSpPr>
          <p:nvPr/>
        </p:nvSpPr>
        <p:spPr bwMode="auto">
          <a:xfrm>
            <a:off x="6307191" y="1705369"/>
            <a:ext cx="1837217" cy="55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p:txBody>
      </p:sp>
      <p:sp>
        <p:nvSpPr>
          <p:cNvPr id="26639" name="矩形 29"/>
          <p:cNvSpPr>
            <a:spLocks noChangeArrowheads="1"/>
          </p:cNvSpPr>
          <p:nvPr/>
        </p:nvSpPr>
        <p:spPr bwMode="auto">
          <a:xfrm>
            <a:off x="6276028" y="1205193"/>
            <a:ext cx="2298113" cy="5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0" name="矩形 1"/>
          <p:cNvSpPr>
            <a:spLocks noChangeArrowheads="1"/>
          </p:cNvSpPr>
          <p:nvPr/>
        </p:nvSpPr>
        <p:spPr bwMode="auto">
          <a:xfrm>
            <a:off x="4581132" y="5752845"/>
            <a:ext cx="1837216" cy="55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p:txBody>
      </p:sp>
      <p:sp>
        <p:nvSpPr>
          <p:cNvPr id="26641" name="矩形 31"/>
          <p:cNvSpPr>
            <a:spLocks noChangeArrowheads="1"/>
          </p:cNvSpPr>
          <p:nvPr/>
        </p:nvSpPr>
        <p:spPr bwMode="auto">
          <a:xfrm>
            <a:off x="4550760" y="5252666"/>
            <a:ext cx="2298113" cy="5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2" name="矩形 1"/>
          <p:cNvSpPr>
            <a:spLocks noChangeArrowheads="1"/>
          </p:cNvSpPr>
          <p:nvPr/>
        </p:nvSpPr>
        <p:spPr bwMode="auto">
          <a:xfrm>
            <a:off x="7918926" y="5752845"/>
            <a:ext cx="1837216" cy="55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sz="14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p>
        </p:txBody>
      </p:sp>
      <p:sp>
        <p:nvSpPr>
          <p:cNvPr id="26643" name="矩形 33"/>
          <p:cNvSpPr>
            <a:spLocks noChangeArrowheads="1"/>
          </p:cNvSpPr>
          <p:nvPr/>
        </p:nvSpPr>
        <p:spPr bwMode="auto">
          <a:xfrm>
            <a:off x="7888555" y="5252666"/>
            <a:ext cx="2298113" cy="5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p>
            <a:pPr algn="ctr">
              <a:lnSpc>
                <a:spcPct val="150000"/>
              </a:lnSpc>
            </a:pPr>
            <a:r>
              <a:rPr lang="zh-CN"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点击添加文字说明</a:t>
            </a:r>
            <a:endParaRPr lang="en-US" altLang="en-US" sz="2000" b="1"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6644" name="Group 98"/>
          <p:cNvGrpSpPr/>
          <p:nvPr/>
        </p:nvGrpSpPr>
        <p:grpSpPr bwMode="auto">
          <a:xfrm>
            <a:off x="9706915" y="2756538"/>
            <a:ext cx="1071842" cy="990829"/>
            <a:chOff x="0" y="0"/>
            <a:chExt cx="1120" cy="1035"/>
          </a:xfrm>
          <a:solidFill>
            <a:srgbClr val="F7C600"/>
          </a:solidFill>
        </p:grpSpPr>
        <p:sp>
          <p:nvSpPr>
            <p:cNvPr id="26645" name="Freeform 99"/>
            <p:cNvSpPr>
              <a:spLocks noEditPoints="1" noChangeArrowheads="1"/>
            </p:cNvSpPr>
            <p:nvPr/>
          </p:nvSpPr>
          <p:spPr bwMode="auto">
            <a:xfrm>
              <a:off x="449" y="0"/>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46" name="Freeform 100"/>
            <p:cNvSpPr>
              <a:spLocks noChangeArrowheads="1"/>
            </p:cNvSpPr>
            <p:nvPr/>
          </p:nvSpPr>
          <p:spPr bwMode="auto">
            <a:xfrm>
              <a:off x="78" y="571"/>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47" name="Freeform 101"/>
            <p:cNvSpPr>
              <a:spLocks noChangeArrowheads="1"/>
            </p:cNvSpPr>
            <p:nvPr/>
          </p:nvSpPr>
          <p:spPr bwMode="auto">
            <a:xfrm>
              <a:off x="0" y="7"/>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48" name="Freeform 102"/>
            <p:cNvSpPr>
              <a:spLocks noEditPoints="1" noChangeArrowheads="1"/>
            </p:cNvSpPr>
            <p:nvPr/>
          </p:nvSpPr>
          <p:spPr bwMode="auto">
            <a:xfrm>
              <a:off x="606" y="593"/>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grpSp>
        <p:nvGrpSpPr>
          <p:cNvPr id="26649" name="Group 78"/>
          <p:cNvGrpSpPr/>
          <p:nvPr/>
        </p:nvGrpSpPr>
        <p:grpSpPr bwMode="auto">
          <a:xfrm>
            <a:off x="1298913" y="3601285"/>
            <a:ext cx="1075019" cy="941606"/>
            <a:chOff x="0" y="0"/>
            <a:chExt cx="1284" cy="1124"/>
          </a:xfrm>
          <a:solidFill>
            <a:srgbClr val="F7C600"/>
          </a:solidFill>
        </p:grpSpPr>
        <p:sp>
          <p:nvSpPr>
            <p:cNvPr id="26650" name="Freeform 82"/>
            <p:cNvSpPr>
              <a:spLocks noEditPoints="1" noChangeArrowheads="1"/>
            </p:cNvSpPr>
            <p:nvPr/>
          </p:nvSpPr>
          <p:spPr bwMode="auto">
            <a:xfrm>
              <a:off x="14" y="91"/>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51" name="Freeform 83"/>
            <p:cNvSpPr>
              <a:spLocks noEditPoints="1" noChangeArrowheads="1"/>
            </p:cNvSpPr>
            <p:nvPr/>
          </p:nvSpPr>
          <p:spPr bwMode="auto">
            <a:xfrm>
              <a:off x="636" y="426"/>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52" name="Freeform 84"/>
            <p:cNvSpPr>
              <a:spLocks noChangeArrowheads="1"/>
            </p:cNvSpPr>
            <p:nvPr/>
          </p:nvSpPr>
          <p:spPr bwMode="auto">
            <a:xfrm>
              <a:off x="1047" y="841"/>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53" name="Freeform 85"/>
            <p:cNvSpPr>
              <a:spLocks noChangeArrowheads="1"/>
            </p:cNvSpPr>
            <p:nvPr/>
          </p:nvSpPr>
          <p:spPr bwMode="auto">
            <a:xfrm>
              <a:off x="1061" y="858"/>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sp>
          <p:nvSpPr>
            <p:cNvPr id="26654" name="Freeform 86"/>
            <p:cNvSpPr>
              <a:spLocks noEditPoints="1" noChangeArrowheads="1"/>
            </p:cNvSpPr>
            <p:nvPr/>
          </p:nvSpPr>
          <p:spPr bwMode="auto">
            <a:xfrm>
              <a:off x="0" y="0"/>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1400" dirty="0">
                <a:solidFill>
                  <a:srgbClr val="000000"/>
                </a:solidFill>
                <a:latin typeface="Calibri" panose="020F0502020204030204" charset="0"/>
                <a:sym typeface="宋体" panose="02010600030101010101" pitchFamily="2" charset="-122"/>
              </a:endParaRPr>
            </a:p>
          </p:txBody>
        </p:sp>
      </p:grpSp>
      <p:sp>
        <p:nvSpPr>
          <p:cNvPr id="32"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33"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2"/>
                                        </p:tgtEl>
                                        <p:attrNameLst>
                                          <p:attrName>style.visibility</p:attrName>
                                        </p:attrNameLst>
                                      </p:cBhvr>
                                      <p:to>
                                        <p:strVal val="visible"/>
                                      </p:to>
                                    </p:set>
                                    <p:anim calcmode="lin" valueType="num">
                                      <p:cBhvr>
                                        <p:cTn id="12" dur="3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32"/>
                                        </p:tgtEl>
                                        <p:attrNameLst>
                                          <p:attrName>ppt_y</p:attrName>
                                        </p:attrNameLst>
                                      </p:cBhvr>
                                      <p:tavLst>
                                        <p:tav tm="0">
                                          <p:val>
                                            <p:strVal val="#ppt_y"/>
                                          </p:val>
                                        </p:tav>
                                        <p:tav tm="100000">
                                          <p:val>
                                            <p:strVal val="#ppt_y"/>
                                          </p:val>
                                        </p:tav>
                                      </p:tavLst>
                                    </p:anim>
                                    <p:anim calcmode="lin" valueType="num">
                                      <p:cBhvr>
                                        <p:cTn id="14" dur="3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1"/>
            <a:ext cx="12446822" cy="6852329"/>
          </a:xfrm>
          <a:prstGeom prst="rect">
            <a:avLst/>
          </a:prstGeom>
        </p:spPr>
      </p:pic>
      <p:grpSp>
        <p:nvGrpSpPr>
          <p:cNvPr id="7" name="组合 6"/>
          <p:cNvGrpSpPr/>
          <p:nvPr/>
        </p:nvGrpSpPr>
        <p:grpSpPr>
          <a:xfrm>
            <a:off x="367791" y="-1"/>
            <a:ext cx="3568226" cy="1529193"/>
            <a:chOff x="275772" y="0"/>
            <a:chExt cx="1828800" cy="783770"/>
          </a:xfrm>
        </p:grpSpPr>
        <p:sp>
          <p:nvSpPr>
            <p:cNvPr id="5" name="等腰三角形 4"/>
            <p:cNvSpPr/>
            <p:nvPr/>
          </p:nvSpPr>
          <p:spPr>
            <a:xfrm rot="10800000">
              <a:off x="275772" y="0"/>
              <a:ext cx="1828800" cy="783770"/>
            </a:xfrm>
            <a:prstGeom prst="triangle">
              <a:avLst>
                <a:gd name="adj" fmla="val 50794"/>
              </a:avLst>
            </a:prstGeom>
            <a:solidFill>
              <a:srgbClr val="F7C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700" dirty="0">
                <a:solidFill>
                  <a:prstClr val="white"/>
                </a:solidFill>
                <a:latin typeface="等线" panose="02010600030101010101" charset="-122"/>
                <a:ea typeface="微软雅黑" panose="020B0503020204020204" pitchFamily="34" charset="-122"/>
              </a:endParaRPr>
            </a:p>
          </p:txBody>
        </p:sp>
        <p:sp>
          <p:nvSpPr>
            <p:cNvPr id="6" name="文本框 5"/>
            <p:cNvSpPr txBox="1"/>
            <p:nvPr/>
          </p:nvSpPr>
          <p:spPr>
            <a:xfrm>
              <a:off x="727545" y="14513"/>
              <a:ext cx="977019" cy="512679"/>
            </a:xfrm>
            <a:prstGeom prst="rect">
              <a:avLst/>
            </a:prstGeom>
            <a:noFill/>
          </p:spPr>
          <p:txBody>
            <a:bodyPr wrap="none" rtlCol="0">
              <a:spAutoFit/>
            </a:bodyPr>
            <a:lstStyle/>
            <a:p>
              <a:pPr>
                <a:defRPr/>
              </a:pPr>
              <a:r>
                <a:rPr lang="en-US" altLang="zh-CN" sz="5900" b="1" dirty="0">
                  <a:solidFill>
                    <a:prstClr val="black"/>
                  </a:solidFill>
                  <a:latin typeface="等线" panose="02010600030101010101" charset="-122"/>
                  <a:ea typeface="微软雅黑" panose="020B0503020204020204" pitchFamily="34" charset="-122"/>
                </a:rPr>
                <a:t>logo</a:t>
              </a:r>
              <a:endParaRPr lang="zh-CN" altLang="en-US" sz="5900" b="1" dirty="0">
                <a:solidFill>
                  <a:prstClr val="black"/>
                </a:solidFill>
                <a:latin typeface="等线" panose="02010600030101010101" charset="-122"/>
                <a:ea typeface="微软雅黑" panose="020B0503020204020204" pitchFamily="34" charset="-122"/>
              </a:endParaRPr>
            </a:p>
          </p:txBody>
        </p:sp>
      </p:grpSp>
      <p:sp>
        <p:nvSpPr>
          <p:cNvPr id="8" name="矩形 7"/>
          <p:cNvSpPr/>
          <p:nvPr/>
        </p:nvSpPr>
        <p:spPr>
          <a:xfrm>
            <a:off x="1" y="4510150"/>
            <a:ext cx="12446822" cy="2370494"/>
          </a:xfrm>
          <a:prstGeom prst="rect">
            <a:avLst/>
          </a:prstGeom>
          <a:solidFill>
            <a:srgbClr val="F7C60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44" tIns="60972" rIns="121944" bIns="60972" rtlCol="0" anchor="ctr"/>
          <a:lstStyle/>
          <a:p>
            <a:pPr algn="ctr">
              <a:defRPr/>
            </a:pPr>
            <a:endParaRPr lang="zh-CN" altLang="en-US" dirty="0">
              <a:solidFill>
                <a:prstClr val="white"/>
              </a:solidFill>
              <a:latin typeface="等线" panose="02010600030101010101" charset="-122"/>
              <a:ea typeface="微软雅黑" panose="020B0503020204020204" pitchFamily="34" charset="-122"/>
            </a:endParaRPr>
          </a:p>
        </p:txBody>
      </p:sp>
      <p:sp>
        <p:nvSpPr>
          <p:cNvPr id="9" name="文本框 8"/>
          <p:cNvSpPr txBox="1"/>
          <p:nvPr/>
        </p:nvSpPr>
        <p:spPr>
          <a:xfrm>
            <a:off x="2361094" y="5247992"/>
            <a:ext cx="8658898" cy="944067"/>
          </a:xfrm>
          <a:prstGeom prst="rect">
            <a:avLst/>
          </a:prstGeom>
          <a:noFill/>
        </p:spPr>
        <p:txBody>
          <a:bodyPr wrap="none" lIns="121944" tIns="60972" rIns="121944" bIns="60972" rtlCol="0">
            <a:spAutoFit/>
          </a:bodyPr>
          <a:lstStyle/>
          <a:p>
            <a:pPr>
              <a:defRPr/>
            </a:pPr>
            <a:r>
              <a:rPr lang="zh-CN" altLang="en-US" sz="5300" b="1" dirty="0">
                <a:solidFill>
                  <a:prstClr val="black"/>
                </a:solidFill>
                <a:latin typeface="微软雅黑" panose="020B0503020204020204" pitchFamily="34" charset="-122"/>
                <a:ea typeface="微软雅黑" panose="020B0503020204020204" pitchFamily="34" charset="-122"/>
              </a:rPr>
              <a:t>感谢您的观看 祝您生活愉快</a:t>
            </a:r>
          </a:p>
        </p:txBody>
      </p:sp>
      <p:sp>
        <p:nvSpPr>
          <p:cNvPr id="15" name="文本框 14"/>
          <p:cNvSpPr txBox="1"/>
          <p:nvPr/>
        </p:nvSpPr>
        <p:spPr>
          <a:xfrm>
            <a:off x="4320943" y="4658588"/>
            <a:ext cx="3804936" cy="692522"/>
          </a:xfrm>
          <a:prstGeom prst="rect">
            <a:avLst/>
          </a:prstGeom>
          <a:noFill/>
        </p:spPr>
        <p:txBody>
          <a:bodyPr wrap="none" lIns="121944" tIns="60972" rIns="121944" bIns="60972" rtlCol="0">
            <a:spAutoFit/>
          </a:bodyPr>
          <a:lstStyle/>
          <a:p>
            <a:pPr>
              <a:defRPr/>
            </a:pPr>
            <a:r>
              <a:rPr lang="en-US" altLang="zh-CN" sz="3700" dirty="0">
                <a:solidFill>
                  <a:prstClr val="black"/>
                </a:solidFill>
                <a:latin typeface="等线" panose="02010600030101010101" charset="-122"/>
                <a:ea typeface="微软雅黑" panose="020B0503020204020204" pitchFamily="34" charset="-122"/>
              </a:rPr>
              <a:t>20XX POWERPOINT</a:t>
            </a:r>
            <a:endParaRPr lang="zh-CN" altLang="en-US" sz="3700" dirty="0">
              <a:solidFill>
                <a:prstClr val="black"/>
              </a:solidFill>
              <a:latin typeface="等线" panose="02010600030101010101" charset="-122"/>
              <a:ea typeface="微软雅黑" panose="020B0503020204020204" pitchFamily="34" charset="-122"/>
            </a:endParaRPr>
          </a:p>
        </p:txBody>
      </p:sp>
      <p:sp>
        <p:nvSpPr>
          <p:cNvPr id="16" name="文本框 15"/>
          <p:cNvSpPr txBox="1"/>
          <p:nvPr/>
        </p:nvSpPr>
        <p:spPr>
          <a:xfrm>
            <a:off x="5023058" y="6236806"/>
            <a:ext cx="2009775" cy="444500"/>
          </a:xfrm>
          <a:prstGeom prst="rect">
            <a:avLst/>
          </a:prstGeom>
          <a:noFill/>
        </p:spPr>
        <p:txBody>
          <a:bodyPr wrap="none" lIns="121944" tIns="60972" rIns="121944" bIns="60972" rtlCol="0">
            <a:spAutoFit/>
          </a:bodyPr>
          <a:lstStyle/>
          <a:p>
            <a:r>
              <a:rPr lang="zh-CN" altLang="en-US" sz="2100"/>
              <a:t>汇报人：</a:t>
            </a:r>
            <a:r>
              <a:rPr lang="en-US" altLang="zh-CN" sz="2100"/>
              <a:t>xiazaii</a:t>
            </a:r>
            <a:endParaRPr lang="zh-CN" altLang="en-US" sz="2100"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childTnLst>
                          </p:cTn>
                        </p:par>
                        <p:par>
                          <p:cTn id="16" fill="hold">
                            <p:stCondLst>
                              <p:cond delay="3000"/>
                            </p:stCondLst>
                            <p:childTnLst>
                              <p:par>
                                <p:cTn id="17" presetID="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4500"/>
                            </p:stCondLst>
                            <p:childTnLst>
                              <p:par>
                                <p:cTn id="26" presetID="42"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
          <p:cNvSpPr/>
          <p:nvPr/>
        </p:nvSpPr>
        <p:spPr bwMode="auto">
          <a:xfrm>
            <a:off x="771425" y="1755248"/>
            <a:ext cx="2936493" cy="487285"/>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rgbClr val="FD7004"/>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defRPr/>
            </a:pPr>
            <a:endParaRPr lang="zh-CN" altLang="en-US" kern="0" dirty="0">
              <a:solidFill>
                <a:srgbClr val="FD7004"/>
              </a:solidFill>
              <a:latin typeface="Arial" panose="020B0604020202020204" pitchFamily="34" charset="0"/>
              <a:ea typeface="宋体" panose="02010600030101010101" pitchFamily="2" charset="-122"/>
            </a:endParaRPr>
          </a:p>
        </p:txBody>
      </p:sp>
      <p:sp>
        <p:nvSpPr>
          <p:cNvPr id="54" name="Rectangle 6"/>
          <p:cNvSpPr>
            <a:spLocks noChangeArrowheads="1"/>
          </p:cNvSpPr>
          <p:nvPr/>
        </p:nvSpPr>
        <p:spPr bwMode="auto">
          <a:xfrm>
            <a:off x="1" y="2245708"/>
            <a:ext cx="12195175" cy="2442775"/>
          </a:xfrm>
          <a:prstGeom prst="rect">
            <a:avLst/>
          </a:prstGeom>
          <a:solidFill>
            <a:srgbClr val="4D49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5" name="Rectangle 7"/>
          <p:cNvSpPr>
            <a:spLocks noChangeArrowheads="1"/>
          </p:cNvSpPr>
          <p:nvPr/>
        </p:nvSpPr>
        <p:spPr bwMode="auto">
          <a:xfrm>
            <a:off x="980948" y="1755250"/>
            <a:ext cx="2514273" cy="2687210"/>
          </a:xfrm>
          <a:prstGeom prst="rect">
            <a:avLst/>
          </a:prstGeom>
          <a:solidFill>
            <a:srgbClr val="FDA1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6" name="TextBox 23"/>
          <p:cNvSpPr txBox="1">
            <a:spLocks noChangeArrowheads="1"/>
          </p:cNvSpPr>
          <p:nvPr/>
        </p:nvSpPr>
        <p:spPr bwMode="auto">
          <a:xfrm>
            <a:off x="3793632" y="3064727"/>
            <a:ext cx="5615843" cy="132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小节标题一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小节标题二  </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小节标题三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小节标题四</a:t>
            </a:r>
          </a:p>
        </p:txBody>
      </p:sp>
      <p:sp>
        <p:nvSpPr>
          <p:cNvPr id="57" name="TextBox 25"/>
          <p:cNvSpPr txBox="1">
            <a:spLocks noChangeArrowheads="1"/>
          </p:cNvSpPr>
          <p:nvPr/>
        </p:nvSpPr>
        <p:spPr bwMode="auto">
          <a:xfrm>
            <a:off x="3779347" y="2350466"/>
            <a:ext cx="55094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4000" b="1" dirty="0">
                <a:solidFill>
                  <a:srgbClr val="FDCB34"/>
                </a:solidFill>
                <a:latin typeface="微软雅黑" panose="020B0503020204020204" pitchFamily="34" charset="-122"/>
                <a:ea typeface="微软雅黑" panose="020B0503020204020204" pitchFamily="34" charset="-122"/>
              </a:rPr>
              <a:t>这里输入第一部分标题</a:t>
            </a:r>
          </a:p>
        </p:txBody>
      </p:sp>
      <p:sp>
        <p:nvSpPr>
          <p:cNvPr id="58" name="TextBox 26"/>
          <p:cNvSpPr txBox="1">
            <a:spLocks noChangeArrowheads="1"/>
          </p:cNvSpPr>
          <p:nvPr/>
        </p:nvSpPr>
        <p:spPr bwMode="auto">
          <a:xfrm>
            <a:off x="1198409" y="2245708"/>
            <a:ext cx="2144736" cy="19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en-US" altLang="zh-CN" sz="12000" b="1" dirty="0">
                <a:solidFill>
                  <a:srgbClr val="FFFFFF"/>
                </a:solidFill>
                <a:latin typeface="微软雅黑" panose="020B0503020204020204" pitchFamily="34" charset="-122"/>
                <a:ea typeface="微软雅黑" panose="020B0503020204020204" pitchFamily="34" charset="-122"/>
              </a:rPr>
              <a:t>01</a:t>
            </a:r>
            <a:endParaRPr lang="zh-CN" altLang="en-US" sz="1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3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400" fill="hold"/>
                                        <p:tgtEl>
                                          <p:spTgt spid="58"/>
                                        </p:tgtEl>
                                        <p:attrNameLst>
                                          <p:attrName>ppt_w</p:attrName>
                                        </p:attrNameLst>
                                      </p:cBhvr>
                                      <p:tavLst>
                                        <p:tav tm="0">
                                          <p:val>
                                            <p:fltVal val="0"/>
                                          </p:val>
                                        </p:tav>
                                        <p:tav tm="100000">
                                          <p:val>
                                            <p:strVal val="#ppt_w"/>
                                          </p:val>
                                        </p:tav>
                                      </p:tavLst>
                                    </p:anim>
                                    <p:anim calcmode="lin" valueType="num">
                                      <p:cBhvr>
                                        <p:cTn id="20" dur="400" fill="hold"/>
                                        <p:tgtEl>
                                          <p:spTgt spid="58"/>
                                        </p:tgtEl>
                                        <p:attrNameLst>
                                          <p:attrName>ppt_h</p:attrName>
                                        </p:attrNameLst>
                                      </p:cBhvr>
                                      <p:tavLst>
                                        <p:tav tm="0">
                                          <p:val>
                                            <p:fltVal val="0"/>
                                          </p:val>
                                        </p:tav>
                                        <p:tav tm="100000">
                                          <p:val>
                                            <p:strVal val="#ppt_h"/>
                                          </p:val>
                                        </p:tav>
                                      </p:tavLst>
                                    </p:anim>
                                    <p:anim calcmode="lin" valueType="num">
                                      <p:cBhvr>
                                        <p:cTn id="21" dur="400" fill="hold"/>
                                        <p:tgtEl>
                                          <p:spTgt spid="58"/>
                                        </p:tgtEl>
                                        <p:attrNameLst>
                                          <p:attrName>style.rotation</p:attrName>
                                        </p:attrNameLst>
                                      </p:cBhvr>
                                      <p:tavLst>
                                        <p:tav tm="0">
                                          <p:val>
                                            <p:fltVal val="90"/>
                                          </p:val>
                                        </p:tav>
                                        <p:tav tm="100000">
                                          <p:val>
                                            <p:fltVal val="0"/>
                                          </p:val>
                                        </p:tav>
                                      </p:tavLst>
                                    </p:anim>
                                    <p:animEffect transition="in" filter="fade">
                                      <p:cBhvr>
                                        <p:cTn id="22" dur="400"/>
                                        <p:tgtEl>
                                          <p:spTgt spid="58"/>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5" grpId="0" animBg="1" autoUpdateAnimBg="0"/>
      <p:bldP spid="56" grpId="0" autoUpdateAnimBg="0"/>
      <p:bldP spid="57" grpId="0" autoUpdateAnimBg="0"/>
      <p:bldP spid="5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6387"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6388" name="矩形 3"/>
          <p:cNvSpPr>
            <a:spLocks noChangeArrowheads="1"/>
          </p:cNvSpPr>
          <p:nvPr/>
        </p:nvSpPr>
        <p:spPr bwMode="auto">
          <a:xfrm>
            <a:off x="739679" y="766393"/>
            <a:ext cx="10685659" cy="3239573"/>
          </a:xfrm>
          <a:prstGeom prst="rect">
            <a:avLst/>
          </a:prstGeom>
          <a:blipFill dpi="0" rotWithShape="1">
            <a:blip r:embed="rId2" cstate="print"/>
            <a:srcRect/>
            <a:stretch>
              <a:fillRect/>
            </a:stretch>
          </a:blipFill>
          <a:ln w="9525" cmpd="sng">
            <a:solidFill>
              <a:schemeClr val="accent2"/>
            </a:solidFill>
            <a:miter lim="800000"/>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6389" name="单圆角矩形 4"/>
          <p:cNvSpPr/>
          <p:nvPr/>
        </p:nvSpPr>
        <p:spPr bwMode="auto">
          <a:xfrm>
            <a:off x="739679" y="4051996"/>
            <a:ext cx="3485697" cy="2330079"/>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Lst>
            <a:ahLst/>
            <a:cxnLst>
              <a:cxn ang="0">
                <a:pos x="T0" y="T1"/>
              </a:cxn>
              <a:cxn ang="0">
                <a:pos x="T2" y="T3"/>
              </a:cxn>
              <a:cxn ang="0">
                <a:pos x="T4" y="T5"/>
              </a:cxn>
              <a:cxn ang="0">
                <a:pos x="T6" y="T7"/>
              </a:cxn>
              <a:cxn ang="0">
                <a:pos x="T8" y="T9"/>
              </a:cxn>
              <a:cxn ang="0">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bg1"/>
          </a:solidFill>
          <a:ln w="9525" cap="flat" cmpd="sng">
            <a:solidFill>
              <a:schemeClr val="accent2"/>
            </a:solidFill>
            <a:miter lim="800000"/>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6390" name="单圆角矩形 5"/>
          <p:cNvSpPr/>
          <p:nvPr/>
        </p:nvSpPr>
        <p:spPr bwMode="auto">
          <a:xfrm>
            <a:off x="4333311" y="4051996"/>
            <a:ext cx="3485697" cy="2330079"/>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Lst>
            <a:ahLst/>
            <a:cxnLst>
              <a:cxn ang="0">
                <a:pos x="T0" y="T1"/>
              </a:cxn>
              <a:cxn ang="0">
                <a:pos x="T2" y="T3"/>
              </a:cxn>
              <a:cxn ang="0">
                <a:pos x="T4" y="T5"/>
              </a:cxn>
              <a:cxn ang="0">
                <a:pos x="T6" y="T7"/>
              </a:cxn>
              <a:cxn ang="0">
                <a:pos x="T8" y="T9"/>
              </a:cxn>
              <a:cxn ang="0">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tx1"/>
          </a:solidFill>
          <a:ln w="9525" cap="flat" cmpd="sng">
            <a:solidFill>
              <a:schemeClr val="accent2"/>
            </a:solidFill>
            <a:miter lim="800000"/>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6391" name="单圆角矩形 6"/>
          <p:cNvSpPr/>
          <p:nvPr/>
        </p:nvSpPr>
        <p:spPr bwMode="auto">
          <a:xfrm>
            <a:off x="7926944" y="4051996"/>
            <a:ext cx="3487284" cy="2330079"/>
          </a:xfrm>
          <a:custGeom>
            <a:avLst/>
            <a:gdLst>
              <a:gd name="T0" fmla="*/ 0 w 3486972"/>
              <a:gd name="T1" fmla="*/ 0 h 2329590"/>
              <a:gd name="T2" fmla="*/ 3246768 w 3486972"/>
              <a:gd name="T3" fmla="*/ 0 h 2329590"/>
              <a:gd name="T4" fmla="*/ 3486972 w 3486972"/>
              <a:gd name="T5" fmla="*/ 240204 h 2329590"/>
              <a:gd name="T6" fmla="*/ 3486972 w 3486972"/>
              <a:gd name="T7" fmla="*/ 2329590 h 2329590"/>
              <a:gd name="T8" fmla="*/ 0 w 3486972"/>
              <a:gd name="T9" fmla="*/ 2329590 h 2329590"/>
              <a:gd name="T10" fmla="*/ 0 w 3486972"/>
              <a:gd name="T11" fmla="*/ 0 h 2329590"/>
            </a:gdLst>
            <a:ahLst/>
            <a:cxnLst>
              <a:cxn ang="0">
                <a:pos x="T0" y="T1"/>
              </a:cxn>
              <a:cxn ang="0">
                <a:pos x="T2" y="T3"/>
              </a:cxn>
              <a:cxn ang="0">
                <a:pos x="T4" y="T5"/>
              </a:cxn>
              <a:cxn ang="0">
                <a:pos x="T6" y="T7"/>
              </a:cxn>
              <a:cxn ang="0">
                <a:pos x="T8" y="T9"/>
              </a:cxn>
              <a:cxn ang="0">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1"/>
          </a:solidFill>
          <a:ln w="9525" cap="flat" cmpd="sng">
            <a:solidFill>
              <a:schemeClr val="accent2"/>
            </a:solidFill>
            <a:miter lim="800000"/>
          </a:ln>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6392" name="椭圆 7"/>
          <p:cNvSpPr>
            <a:spLocks noChangeArrowheads="1"/>
          </p:cNvSpPr>
          <p:nvPr/>
        </p:nvSpPr>
        <p:spPr bwMode="auto">
          <a:xfrm>
            <a:off x="2114276" y="3685341"/>
            <a:ext cx="736504" cy="736482"/>
          </a:xfrm>
          <a:prstGeom prst="ellipse">
            <a:avLst/>
          </a:prstGeom>
          <a:solidFill>
            <a:schemeClr val="bg1"/>
          </a:solidFill>
          <a:ln w="38100" cmpd="sng">
            <a:solidFill>
              <a:schemeClr val="accent2"/>
            </a:solidFill>
            <a:round/>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6393" name="椭圆 8"/>
          <p:cNvSpPr>
            <a:spLocks noChangeArrowheads="1"/>
          </p:cNvSpPr>
          <p:nvPr/>
        </p:nvSpPr>
        <p:spPr bwMode="auto">
          <a:xfrm>
            <a:off x="5709494" y="3685341"/>
            <a:ext cx="734917" cy="736482"/>
          </a:xfrm>
          <a:prstGeom prst="ellipse">
            <a:avLst/>
          </a:prstGeom>
          <a:solidFill>
            <a:schemeClr val="bg1"/>
          </a:solidFill>
          <a:ln w="38100" cmpd="sng">
            <a:solidFill>
              <a:schemeClr val="accent2"/>
            </a:solidFill>
            <a:round/>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6394" name="椭圆 9"/>
          <p:cNvSpPr>
            <a:spLocks noChangeArrowheads="1"/>
          </p:cNvSpPr>
          <p:nvPr/>
        </p:nvSpPr>
        <p:spPr bwMode="auto">
          <a:xfrm>
            <a:off x="9145985" y="3685341"/>
            <a:ext cx="734917" cy="736482"/>
          </a:xfrm>
          <a:prstGeom prst="ellipse">
            <a:avLst/>
          </a:prstGeom>
          <a:solidFill>
            <a:schemeClr val="bg1"/>
          </a:solidFill>
          <a:ln w="38100" cmpd="sng">
            <a:solidFill>
              <a:schemeClr val="accent2"/>
            </a:solidFill>
            <a:round/>
          </a:ln>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6395" name="TextBox 10"/>
          <p:cNvSpPr txBox="1">
            <a:spLocks noChangeArrowheads="1"/>
          </p:cNvSpPr>
          <p:nvPr/>
        </p:nvSpPr>
        <p:spPr bwMode="auto">
          <a:xfrm>
            <a:off x="2253958" y="3790101"/>
            <a:ext cx="457140" cy="5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3000" b="1" dirty="0">
                <a:solidFill>
                  <a:srgbClr val="F8F8F8"/>
                </a:solidFill>
                <a:latin typeface="微软雅黑" panose="020B0503020204020204" pitchFamily="34" charset="-122"/>
                <a:ea typeface="微软雅黑" panose="020B0503020204020204" pitchFamily="34" charset="-122"/>
              </a:rPr>
              <a:t>1</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16396" name="TextBox 11"/>
          <p:cNvSpPr txBox="1">
            <a:spLocks noChangeArrowheads="1"/>
          </p:cNvSpPr>
          <p:nvPr/>
        </p:nvSpPr>
        <p:spPr bwMode="auto">
          <a:xfrm>
            <a:off x="5863463" y="3790101"/>
            <a:ext cx="457140" cy="5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3000" b="1" dirty="0">
                <a:solidFill>
                  <a:srgbClr val="F8F8F8"/>
                </a:solidFill>
                <a:latin typeface="微软雅黑" panose="020B0503020204020204" pitchFamily="34" charset="-122"/>
                <a:ea typeface="微软雅黑" panose="020B0503020204020204" pitchFamily="34" charset="-122"/>
              </a:rPr>
              <a:t>2</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16397" name="TextBox 12"/>
          <p:cNvSpPr txBox="1">
            <a:spLocks noChangeArrowheads="1"/>
          </p:cNvSpPr>
          <p:nvPr/>
        </p:nvSpPr>
        <p:spPr bwMode="auto">
          <a:xfrm>
            <a:off x="9268206" y="3790101"/>
            <a:ext cx="457140" cy="5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3000" b="1" dirty="0">
                <a:solidFill>
                  <a:srgbClr val="F8F8F8"/>
                </a:solidFill>
                <a:latin typeface="微软雅黑" panose="020B0503020204020204" pitchFamily="34" charset="-122"/>
                <a:ea typeface="微软雅黑" panose="020B0503020204020204" pitchFamily="34" charset="-122"/>
              </a:rPr>
              <a:t>3</a:t>
            </a:r>
            <a:endParaRPr lang="zh-CN" altLang="en-US" sz="3000" b="1" dirty="0">
              <a:solidFill>
                <a:srgbClr val="F8F8F8"/>
              </a:solidFill>
              <a:latin typeface="微软雅黑" panose="020B0503020204020204" pitchFamily="34" charset="-122"/>
              <a:ea typeface="微软雅黑" panose="020B0503020204020204" pitchFamily="34" charset="-122"/>
            </a:endParaRPr>
          </a:p>
        </p:txBody>
      </p:sp>
      <p:sp>
        <p:nvSpPr>
          <p:cNvPr id="16398" name="TextBox 14"/>
          <p:cNvSpPr txBox="1">
            <a:spLocks noChangeArrowheads="1"/>
          </p:cNvSpPr>
          <p:nvPr/>
        </p:nvSpPr>
        <p:spPr bwMode="auto">
          <a:xfrm>
            <a:off x="941267" y="4582137"/>
            <a:ext cx="3139667" cy="150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设置对象格式</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填充</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填充效果</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图片，选择事先准备好的图片即可。</a:t>
            </a:r>
          </a:p>
        </p:txBody>
      </p:sp>
      <p:sp>
        <p:nvSpPr>
          <p:cNvPr id="16399" name="TextBox 15"/>
          <p:cNvSpPr txBox="1">
            <a:spLocks noChangeArrowheads="1"/>
          </p:cNvSpPr>
          <p:nvPr/>
        </p:nvSpPr>
        <p:spPr bwMode="auto">
          <a:xfrm>
            <a:off x="4503153" y="4582137"/>
            <a:ext cx="3141252" cy="150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设置对象格式</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填充</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填充效果</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图片，选择事先准备好的图片即可。</a:t>
            </a:r>
          </a:p>
        </p:txBody>
      </p:sp>
      <p:sp>
        <p:nvSpPr>
          <p:cNvPr id="16400" name="TextBox 16"/>
          <p:cNvSpPr txBox="1">
            <a:spLocks noChangeArrowheads="1"/>
          </p:cNvSpPr>
          <p:nvPr/>
        </p:nvSpPr>
        <p:spPr bwMode="auto">
          <a:xfrm>
            <a:off x="8112658" y="4582137"/>
            <a:ext cx="3141252" cy="150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FFFFFF"/>
                </a:solidFill>
                <a:latin typeface="微软雅黑" panose="020B0503020204020204" pitchFamily="34" charset="-122"/>
                <a:ea typeface="微软雅黑" panose="020B0503020204020204" pitchFamily="34" charset="-122"/>
              </a:rPr>
              <a:t>上面的图片可自行更换，动画效果不变，方法是对图片点右键</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设置对象格式</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填充</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填充效果</a:t>
            </a:r>
            <a:r>
              <a:rPr lang="en-US" altLang="zh-CN" dirty="0">
                <a:solidFill>
                  <a:srgbClr val="FFFFFF"/>
                </a:solidFill>
                <a:latin typeface="微软雅黑" panose="020B0503020204020204" pitchFamily="34" charset="-122"/>
                <a:ea typeface="微软雅黑" panose="020B0503020204020204" pitchFamily="34" charset="-122"/>
              </a:rPr>
              <a:t>-&gt;</a:t>
            </a:r>
            <a:r>
              <a:rPr lang="zh-CN" altLang="en-US" dirty="0">
                <a:solidFill>
                  <a:srgbClr val="FFFFFF"/>
                </a:solidFill>
                <a:latin typeface="微软雅黑" panose="020B0503020204020204" pitchFamily="34" charset="-122"/>
                <a:ea typeface="微软雅黑" panose="020B0503020204020204" pitchFamily="34" charset="-122"/>
              </a:rPr>
              <a:t>图片，选择事先准备好的图片即可。</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6386"/>
                                        </p:tgtEl>
                                        <p:attrNameLst>
                                          <p:attrName>style.visibility</p:attrName>
                                        </p:attrNameLst>
                                      </p:cBhvr>
                                      <p:to>
                                        <p:strVal val="visible"/>
                                      </p:to>
                                    </p:set>
                                    <p:anim calcmode="lin" valueType="num">
                                      <p:cBhvr>
                                        <p:cTn id="12" dur="300" fill="hold"/>
                                        <p:tgtEl>
                                          <p:spTgt spid="16386"/>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6386"/>
                                        </p:tgtEl>
                                        <p:attrNameLst>
                                          <p:attrName>ppt_y</p:attrName>
                                        </p:attrNameLst>
                                      </p:cBhvr>
                                      <p:tavLst>
                                        <p:tav tm="0">
                                          <p:val>
                                            <p:strVal val="#ppt_y"/>
                                          </p:val>
                                        </p:tav>
                                        <p:tav tm="100000">
                                          <p:val>
                                            <p:strVal val="#ppt_y"/>
                                          </p:val>
                                        </p:tav>
                                      </p:tavLst>
                                    </p:anim>
                                    <p:anim calcmode="lin" valueType="num">
                                      <p:cBhvr>
                                        <p:cTn id="14" dur="300" fill="hold"/>
                                        <p:tgtEl>
                                          <p:spTgt spid="16386"/>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638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6386"/>
                                        </p:tgtEl>
                                      </p:cBhvr>
                                    </p:animEffect>
                                  </p:childTnLst>
                                </p:cTn>
                              </p:par>
                            </p:childTnLst>
                          </p:cTn>
                        </p:par>
                        <p:par>
                          <p:cTn id="17" fill="hold">
                            <p:stCondLst>
                              <p:cond delay="980"/>
                            </p:stCondLst>
                            <p:childTnLst>
                              <p:par>
                                <p:cTn id="18" presetID="22" presetClass="entr" presetSubtype="4" fill="hold" grpId="0" nodeType="after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wipe(down)">
                                      <p:cBhvr>
                                        <p:cTn id="20" dur="1000"/>
                                        <p:tgtEl>
                                          <p:spTgt spid="16388"/>
                                        </p:tgtEl>
                                      </p:cBhvr>
                                    </p:animEffect>
                                  </p:childTnLst>
                                </p:cTn>
                              </p:par>
                            </p:childTnLst>
                          </p:cTn>
                        </p:par>
                        <p:par>
                          <p:cTn id="21" fill="hold">
                            <p:stCondLst>
                              <p:cond delay="1980"/>
                            </p:stCondLst>
                            <p:childTnLst>
                              <p:par>
                                <p:cTn id="22" presetID="52" presetClass="entr" presetSubtype="0" fill="hold" grpId="0" nodeType="afterEffect">
                                  <p:stCondLst>
                                    <p:cond delay="0"/>
                                  </p:stCondLst>
                                  <p:childTnLst>
                                    <p:set>
                                      <p:cBhvr>
                                        <p:cTn id="23" dur="1" fill="hold">
                                          <p:stCondLst>
                                            <p:cond delay="0"/>
                                          </p:stCondLst>
                                        </p:cTn>
                                        <p:tgtEl>
                                          <p:spTgt spid="16395"/>
                                        </p:tgtEl>
                                        <p:attrNameLst>
                                          <p:attrName>style.visibility</p:attrName>
                                        </p:attrNameLst>
                                      </p:cBhvr>
                                      <p:to>
                                        <p:strVal val="visible"/>
                                      </p:to>
                                    </p:set>
                                    <p:animScale>
                                      <p:cBhvr>
                                        <p:cTn id="24" dur="1000" decel="50000" fill="hold">
                                          <p:stCondLst>
                                            <p:cond delay="0"/>
                                          </p:stCondLst>
                                        </p:cTn>
                                        <p:tgtEl>
                                          <p:spTgt spid="163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5" dur="1000" decel="50000" fill="hold">
                                          <p:stCondLst>
                                            <p:cond delay="0"/>
                                          </p:stCondLst>
                                        </p:cTn>
                                        <p:tgtEl>
                                          <p:spTgt spid="16395"/>
                                        </p:tgtEl>
                                        <p:attrNameLst>
                                          <p:attrName>ppt_x</p:attrName>
                                          <p:attrName>ppt_y</p:attrName>
                                        </p:attrNameLst>
                                      </p:cBhvr>
                                      <p:rCtr x="0" y="0"/>
                                    </p:animMotion>
                                    <p:animEffect transition="in" filter="fade">
                                      <p:cBhvr>
                                        <p:cTn id="26" dur="1000"/>
                                        <p:tgtEl>
                                          <p:spTgt spid="16395"/>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6392"/>
                                        </p:tgtEl>
                                        <p:attrNameLst>
                                          <p:attrName>style.visibility</p:attrName>
                                        </p:attrNameLst>
                                      </p:cBhvr>
                                      <p:to>
                                        <p:strVal val="visible"/>
                                      </p:to>
                                    </p:set>
                                    <p:animScale>
                                      <p:cBhvr>
                                        <p:cTn id="29" dur="1000" decel="50000" fill="hold">
                                          <p:stCondLst>
                                            <p:cond delay="0"/>
                                          </p:stCondLst>
                                        </p:cTn>
                                        <p:tgtEl>
                                          <p:spTgt spid="16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1000" decel="50000" fill="hold">
                                          <p:stCondLst>
                                            <p:cond delay="0"/>
                                          </p:stCondLst>
                                        </p:cTn>
                                        <p:tgtEl>
                                          <p:spTgt spid="16392"/>
                                        </p:tgtEl>
                                        <p:attrNameLst>
                                          <p:attrName>ppt_x</p:attrName>
                                          <p:attrName>ppt_y</p:attrName>
                                        </p:attrNameLst>
                                      </p:cBhvr>
                                      <p:rCtr x="0" y="0"/>
                                    </p:animMotion>
                                    <p:animEffect transition="in" filter="fade">
                                      <p:cBhvr>
                                        <p:cTn id="31" dur="1000"/>
                                        <p:tgtEl>
                                          <p:spTgt spid="16392"/>
                                        </p:tgtEl>
                                      </p:cBhvr>
                                    </p:animEffect>
                                  </p:childTnLst>
                                </p:cTn>
                              </p:par>
                            </p:childTnLst>
                          </p:cTn>
                        </p:par>
                        <p:par>
                          <p:cTn id="32" fill="hold">
                            <p:stCondLst>
                              <p:cond delay="2980"/>
                            </p:stCondLst>
                            <p:childTnLst>
                              <p:par>
                                <p:cTn id="33" presetID="22" presetClass="entr" presetSubtype="1" fill="hold" nodeType="afterEffect">
                                  <p:stCondLst>
                                    <p:cond delay="0"/>
                                  </p:stCondLst>
                                  <p:childTnLst>
                                    <p:set>
                                      <p:cBhvr>
                                        <p:cTn id="34" dur="1" fill="hold">
                                          <p:stCondLst>
                                            <p:cond delay="0"/>
                                          </p:stCondLst>
                                        </p:cTn>
                                        <p:tgtEl>
                                          <p:spTgt spid="16389"/>
                                        </p:tgtEl>
                                        <p:attrNameLst>
                                          <p:attrName>style.visibility</p:attrName>
                                        </p:attrNameLst>
                                      </p:cBhvr>
                                      <p:to>
                                        <p:strVal val="visible"/>
                                      </p:to>
                                    </p:set>
                                    <p:animEffect transition="in" filter="wipe(up)">
                                      <p:cBhvr>
                                        <p:cTn id="35" dur="500"/>
                                        <p:tgtEl>
                                          <p:spTgt spid="16389"/>
                                        </p:tgtEl>
                                      </p:cBhvr>
                                    </p:animEffect>
                                  </p:childTnLst>
                                </p:cTn>
                              </p:par>
                            </p:childTnLst>
                          </p:cTn>
                        </p:par>
                        <p:par>
                          <p:cTn id="36" fill="hold">
                            <p:stCondLst>
                              <p:cond delay="3480"/>
                            </p:stCondLst>
                            <p:childTnLst>
                              <p:par>
                                <p:cTn id="37" presetID="31" presetClass="entr" presetSubtype="0" fill="hold" grpId="0" nodeType="afterEffect">
                                  <p:stCondLst>
                                    <p:cond delay="0"/>
                                  </p:stCondLst>
                                  <p:childTnLst>
                                    <p:set>
                                      <p:cBhvr>
                                        <p:cTn id="38" dur="1" fill="hold">
                                          <p:stCondLst>
                                            <p:cond delay="0"/>
                                          </p:stCondLst>
                                        </p:cTn>
                                        <p:tgtEl>
                                          <p:spTgt spid="16398"/>
                                        </p:tgtEl>
                                        <p:attrNameLst>
                                          <p:attrName>style.visibility</p:attrName>
                                        </p:attrNameLst>
                                      </p:cBhvr>
                                      <p:to>
                                        <p:strVal val="visible"/>
                                      </p:to>
                                    </p:set>
                                    <p:anim calcmode="lin" valueType="num">
                                      <p:cBhvr>
                                        <p:cTn id="39" dur="500" fill="hold"/>
                                        <p:tgtEl>
                                          <p:spTgt spid="16398"/>
                                        </p:tgtEl>
                                        <p:attrNameLst>
                                          <p:attrName>ppt_w</p:attrName>
                                        </p:attrNameLst>
                                      </p:cBhvr>
                                      <p:tavLst>
                                        <p:tav tm="0">
                                          <p:val>
                                            <p:fltVal val="0"/>
                                          </p:val>
                                        </p:tav>
                                        <p:tav tm="100000">
                                          <p:val>
                                            <p:strVal val="#ppt_w"/>
                                          </p:val>
                                        </p:tav>
                                      </p:tavLst>
                                    </p:anim>
                                    <p:anim calcmode="lin" valueType="num">
                                      <p:cBhvr>
                                        <p:cTn id="40" dur="500" fill="hold"/>
                                        <p:tgtEl>
                                          <p:spTgt spid="16398"/>
                                        </p:tgtEl>
                                        <p:attrNameLst>
                                          <p:attrName>ppt_h</p:attrName>
                                        </p:attrNameLst>
                                      </p:cBhvr>
                                      <p:tavLst>
                                        <p:tav tm="0">
                                          <p:val>
                                            <p:fltVal val="0"/>
                                          </p:val>
                                        </p:tav>
                                        <p:tav tm="100000">
                                          <p:val>
                                            <p:strVal val="#ppt_h"/>
                                          </p:val>
                                        </p:tav>
                                      </p:tavLst>
                                    </p:anim>
                                    <p:anim calcmode="lin" valueType="num">
                                      <p:cBhvr>
                                        <p:cTn id="41" dur="500" fill="hold"/>
                                        <p:tgtEl>
                                          <p:spTgt spid="16398"/>
                                        </p:tgtEl>
                                        <p:attrNameLst>
                                          <p:attrName>style.rotation</p:attrName>
                                        </p:attrNameLst>
                                      </p:cBhvr>
                                      <p:tavLst>
                                        <p:tav tm="0">
                                          <p:val>
                                            <p:fltVal val="90"/>
                                          </p:val>
                                        </p:tav>
                                        <p:tav tm="100000">
                                          <p:val>
                                            <p:fltVal val="0"/>
                                          </p:val>
                                        </p:tav>
                                      </p:tavLst>
                                    </p:anim>
                                    <p:animEffect transition="in" filter="fade">
                                      <p:cBhvr>
                                        <p:cTn id="42" dur="500"/>
                                        <p:tgtEl>
                                          <p:spTgt spid="16398"/>
                                        </p:tgtEl>
                                      </p:cBhvr>
                                    </p:animEffect>
                                  </p:childTnLst>
                                </p:cTn>
                              </p:par>
                            </p:childTnLst>
                          </p:cTn>
                        </p:par>
                        <p:par>
                          <p:cTn id="43" fill="hold">
                            <p:stCondLst>
                              <p:cond delay="3980"/>
                            </p:stCondLst>
                            <p:childTnLst>
                              <p:par>
                                <p:cTn id="44" presetID="52" presetClass="entr" presetSubtype="0" fill="hold" grpId="0" nodeType="afterEffect">
                                  <p:stCondLst>
                                    <p:cond delay="0"/>
                                  </p:stCondLst>
                                  <p:childTnLst>
                                    <p:set>
                                      <p:cBhvr>
                                        <p:cTn id="45" dur="1" fill="hold">
                                          <p:stCondLst>
                                            <p:cond delay="0"/>
                                          </p:stCondLst>
                                        </p:cTn>
                                        <p:tgtEl>
                                          <p:spTgt spid="16393"/>
                                        </p:tgtEl>
                                        <p:attrNameLst>
                                          <p:attrName>style.visibility</p:attrName>
                                        </p:attrNameLst>
                                      </p:cBhvr>
                                      <p:to>
                                        <p:strVal val="visible"/>
                                      </p:to>
                                    </p:set>
                                    <p:animScale>
                                      <p:cBhvr>
                                        <p:cTn id="46" dur="1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6393"/>
                                        </p:tgtEl>
                                        <p:attrNameLst>
                                          <p:attrName>ppt_x</p:attrName>
                                          <p:attrName>ppt_y</p:attrName>
                                        </p:attrNameLst>
                                      </p:cBhvr>
                                      <p:rCtr x="0" y="0"/>
                                    </p:animMotion>
                                    <p:animEffect transition="in" filter="fade">
                                      <p:cBhvr>
                                        <p:cTn id="48" dur="1000"/>
                                        <p:tgtEl>
                                          <p:spTgt spid="16393"/>
                                        </p:tgtEl>
                                      </p:cBhvr>
                                    </p:animEffect>
                                  </p:childTnLst>
                                </p:cTn>
                              </p:par>
                              <p:par>
                                <p:cTn id="49" presetID="52" presetClass="entr" presetSubtype="0" fill="hold" grpId="0" nodeType="withEffect">
                                  <p:stCondLst>
                                    <p:cond delay="0"/>
                                  </p:stCondLst>
                                  <p:childTnLst>
                                    <p:set>
                                      <p:cBhvr>
                                        <p:cTn id="50" dur="1" fill="hold">
                                          <p:stCondLst>
                                            <p:cond delay="0"/>
                                          </p:stCondLst>
                                        </p:cTn>
                                        <p:tgtEl>
                                          <p:spTgt spid="16396"/>
                                        </p:tgtEl>
                                        <p:attrNameLst>
                                          <p:attrName>style.visibility</p:attrName>
                                        </p:attrNameLst>
                                      </p:cBhvr>
                                      <p:to>
                                        <p:strVal val="visible"/>
                                      </p:to>
                                    </p:set>
                                    <p:animScale>
                                      <p:cBhvr>
                                        <p:cTn id="51" dur="1000" decel="50000" fill="hold">
                                          <p:stCondLst>
                                            <p:cond delay="0"/>
                                          </p:stCondLst>
                                        </p:cTn>
                                        <p:tgtEl>
                                          <p:spTgt spid="163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2" dur="1000" decel="50000" fill="hold">
                                          <p:stCondLst>
                                            <p:cond delay="0"/>
                                          </p:stCondLst>
                                        </p:cTn>
                                        <p:tgtEl>
                                          <p:spTgt spid="16396"/>
                                        </p:tgtEl>
                                        <p:attrNameLst>
                                          <p:attrName>ppt_x</p:attrName>
                                          <p:attrName>ppt_y</p:attrName>
                                        </p:attrNameLst>
                                      </p:cBhvr>
                                      <p:rCtr x="0" y="0"/>
                                    </p:animMotion>
                                    <p:animEffect transition="in" filter="fade">
                                      <p:cBhvr>
                                        <p:cTn id="53" dur="1000"/>
                                        <p:tgtEl>
                                          <p:spTgt spid="16396"/>
                                        </p:tgtEl>
                                      </p:cBhvr>
                                    </p:animEffect>
                                  </p:childTnLst>
                                </p:cTn>
                              </p:par>
                            </p:childTnLst>
                          </p:cTn>
                        </p:par>
                        <p:par>
                          <p:cTn id="54" fill="hold">
                            <p:stCondLst>
                              <p:cond delay="4980"/>
                            </p:stCondLst>
                            <p:childTnLst>
                              <p:par>
                                <p:cTn id="55" presetID="22" presetClass="entr" presetSubtype="1" fill="hold" nodeType="afterEffect">
                                  <p:stCondLst>
                                    <p:cond delay="0"/>
                                  </p:stCondLst>
                                  <p:childTnLst>
                                    <p:set>
                                      <p:cBhvr>
                                        <p:cTn id="56" dur="1" fill="hold">
                                          <p:stCondLst>
                                            <p:cond delay="0"/>
                                          </p:stCondLst>
                                        </p:cTn>
                                        <p:tgtEl>
                                          <p:spTgt spid="16390"/>
                                        </p:tgtEl>
                                        <p:attrNameLst>
                                          <p:attrName>style.visibility</p:attrName>
                                        </p:attrNameLst>
                                      </p:cBhvr>
                                      <p:to>
                                        <p:strVal val="visible"/>
                                      </p:to>
                                    </p:set>
                                    <p:animEffect transition="in" filter="wipe(up)">
                                      <p:cBhvr>
                                        <p:cTn id="57" dur="500"/>
                                        <p:tgtEl>
                                          <p:spTgt spid="16390"/>
                                        </p:tgtEl>
                                      </p:cBhvr>
                                    </p:animEffect>
                                  </p:childTnLst>
                                </p:cTn>
                              </p:par>
                            </p:childTnLst>
                          </p:cTn>
                        </p:par>
                        <p:par>
                          <p:cTn id="58" fill="hold">
                            <p:stCondLst>
                              <p:cond delay="5480"/>
                            </p:stCondLst>
                            <p:childTnLst>
                              <p:par>
                                <p:cTn id="59" presetID="31" presetClass="entr" presetSubtype="0" fill="hold" grpId="0" nodeType="afterEffect">
                                  <p:stCondLst>
                                    <p:cond delay="0"/>
                                  </p:stCondLst>
                                  <p:childTnLst>
                                    <p:set>
                                      <p:cBhvr>
                                        <p:cTn id="60" dur="1" fill="hold">
                                          <p:stCondLst>
                                            <p:cond delay="0"/>
                                          </p:stCondLst>
                                        </p:cTn>
                                        <p:tgtEl>
                                          <p:spTgt spid="16399"/>
                                        </p:tgtEl>
                                        <p:attrNameLst>
                                          <p:attrName>style.visibility</p:attrName>
                                        </p:attrNameLst>
                                      </p:cBhvr>
                                      <p:to>
                                        <p:strVal val="visible"/>
                                      </p:to>
                                    </p:set>
                                    <p:anim calcmode="lin" valueType="num">
                                      <p:cBhvr>
                                        <p:cTn id="61" dur="500" fill="hold"/>
                                        <p:tgtEl>
                                          <p:spTgt spid="16399"/>
                                        </p:tgtEl>
                                        <p:attrNameLst>
                                          <p:attrName>ppt_w</p:attrName>
                                        </p:attrNameLst>
                                      </p:cBhvr>
                                      <p:tavLst>
                                        <p:tav tm="0">
                                          <p:val>
                                            <p:fltVal val="0"/>
                                          </p:val>
                                        </p:tav>
                                        <p:tav tm="100000">
                                          <p:val>
                                            <p:strVal val="#ppt_w"/>
                                          </p:val>
                                        </p:tav>
                                      </p:tavLst>
                                    </p:anim>
                                    <p:anim calcmode="lin" valueType="num">
                                      <p:cBhvr>
                                        <p:cTn id="62" dur="500" fill="hold"/>
                                        <p:tgtEl>
                                          <p:spTgt spid="16399"/>
                                        </p:tgtEl>
                                        <p:attrNameLst>
                                          <p:attrName>ppt_h</p:attrName>
                                        </p:attrNameLst>
                                      </p:cBhvr>
                                      <p:tavLst>
                                        <p:tav tm="0">
                                          <p:val>
                                            <p:fltVal val="0"/>
                                          </p:val>
                                        </p:tav>
                                        <p:tav tm="100000">
                                          <p:val>
                                            <p:strVal val="#ppt_h"/>
                                          </p:val>
                                        </p:tav>
                                      </p:tavLst>
                                    </p:anim>
                                    <p:anim calcmode="lin" valueType="num">
                                      <p:cBhvr>
                                        <p:cTn id="63" dur="500" fill="hold"/>
                                        <p:tgtEl>
                                          <p:spTgt spid="16399"/>
                                        </p:tgtEl>
                                        <p:attrNameLst>
                                          <p:attrName>style.rotation</p:attrName>
                                        </p:attrNameLst>
                                      </p:cBhvr>
                                      <p:tavLst>
                                        <p:tav tm="0">
                                          <p:val>
                                            <p:fltVal val="90"/>
                                          </p:val>
                                        </p:tav>
                                        <p:tav tm="100000">
                                          <p:val>
                                            <p:fltVal val="0"/>
                                          </p:val>
                                        </p:tav>
                                      </p:tavLst>
                                    </p:anim>
                                    <p:animEffect transition="in" filter="fade">
                                      <p:cBhvr>
                                        <p:cTn id="64" dur="500"/>
                                        <p:tgtEl>
                                          <p:spTgt spid="16399"/>
                                        </p:tgtEl>
                                      </p:cBhvr>
                                    </p:animEffect>
                                  </p:childTnLst>
                                </p:cTn>
                              </p:par>
                            </p:childTnLst>
                          </p:cTn>
                        </p:par>
                        <p:par>
                          <p:cTn id="65" fill="hold">
                            <p:stCondLst>
                              <p:cond delay="5980"/>
                            </p:stCondLst>
                            <p:childTnLst>
                              <p:par>
                                <p:cTn id="66" presetID="52" presetClass="entr" presetSubtype="0" fill="hold" grpId="0" nodeType="afterEffect">
                                  <p:stCondLst>
                                    <p:cond delay="0"/>
                                  </p:stCondLst>
                                  <p:childTnLst>
                                    <p:set>
                                      <p:cBhvr>
                                        <p:cTn id="67" dur="1" fill="hold">
                                          <p:stCondLst>
                                            <p:cond delay="0"/>
                                          </p:stCondLst>
                                        </p:cTn>
                                        <p:tgtEl>
                                          <p:spTgt spid="16394"/>
                                        </p:tgtEl>
                                        <p:attrNameLst>
                                          <p:attrName>style.visibility</p:attrName>
                                        </p:attrNameLst>
                                      </p:cBhvr>
                                      <p:to>
                                        <p:strVal val="visible"/>
                                      </p:to>
                                    </p:set>
                                    <p:animScale>
                                      <p:cBhvr>
                                        <p:cTn id="68" dur="1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69" dur="1000" decel="50000" fill="hold">
                                          <p:stCondLst>
                                            <p:cond delay="0"/>
                                          </p:stCondLst>
                                        </p:cTn>
                                        <p:tgtEl>
                                          <p:spTgt spid="16394"/>
                                        </p:tgtEl>
                                        <p:attrNameLst>
                                          <p:attrName>ppt_x</p:attrName>
                                          <p:attrName>ppt_y</p:attrName>
                                        </p:attrNameLst>
                                      </p:cBhvr>
                                      <p:rCtr x="0" y="0"/>
                                    </p:animMotion>
                                    <p:animEffect transition="in" filter="fade">
                                      <p:cBhvr>
                                        <p:cTn id="70" dur="1000"/>
                                        <p:tgtEl>
                                          <p:spTgt spid="16394"/>
                                        </p:tgtEl>
                                      </p:cBhvr>
                                    </p:animEffect>
                                  </p:childTnLst>
                                </p:cTn>
                              </p:par>
                              <p:par>
                                <p:cTn id="71" presetID="52" presetClass="entr" presetSubtype="0" fill="hold" grpId="0" nodeType="withEffect">
                                  <p:stCondLst>
                                    <p:cond delay="0"/>
                                  </p:stCondLst>
                                  <p:childTnLst>
                                    <p:set>
                                      <p:cBhvr>
                                        <p:cTn id="72" dur="1" fill="hold">
                                          <p:stCondLst>
                                            <p:cond delay="0"/>
                                          </p:stCondLst>
                                        </p:cTn>
                                        <p:tgtEl>
                                          <p:spTgt spid="16397"/>
                                        </p:tgtEl>
                                        <p:attrNameLst>
                                          <p:attrName>style.visibility</p:attrName>
                                        </p:attrNameLst>
                                      </p:cBhvr>
                                      <p:to>
                                        <p:strVal val="visible"/>
                                      </p:to>
                                    </p:set>
                                    <p:animScale>
                                      <p:cBhvr>
                                        <p:cTn id="73" dur="1000" decel="50000" fill="hold">
                                          <p:stCondLst>
                                            <p:cond delay="0"/>
                                          </p:stCondLst>
                                        </p:cTn>
                                        <p:tgtEl>
                                          <p:spTgt spid="163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74" dur="1000" decel="50000" fill="hold">
                                          <p:stCondLst>
                                            <p:cond delay="0"/>
                                          </p:stCondLst>
                                        </p:cTn>
                                        <p:tgtEl>
                                          <p:spTgt spid="16397"/>
                                        </p:tgtEl>
                                        <p:attrNameLst>
                                          <p:attrName>ppt_x</p:attrName>
                                          <p:attrName>ppt_y</p:attrName>
                                        </p:attrNameLst>
                                      </p:cBhvr>
                                      <p:rCtr x="0" y="0"/>
                                    </p:animMotion>
                                    <p:animEffect transition="in" filter="fade">
                                      <p:cBhvr>
                                        <p:cTn id="75" dur="1000"/>
                                        <p:tgtEl>
                                          <p:spTgt spid="16397"/>
                                        </p:tgtEl>
                                      </p:cBhvr>
                                    </p:animEffect>
                                  </p:childTnLst>
                                </p:cTn>
                              </p:par>
                            </p:childTnLst>
                          </p:cTn>
                        </p:par>
                        <p:par>
                          <p:cTn id="76" fill="hold">
                            <p:stCondLst>
                              <p:cond delay="6980"/>
                            </p:stCondLst>
                            <p:childTnLst>
                              <p:par>
                                <p:cTn id="77" presetID="22" presetClass="entr" presetSubtype="1" fill="hold" nodeType="afterEffect">
                                  <p:stCondLst>
                                    <p:cond delay="0"/>
                                  </p:stCondLst>
                                  <p:childTnLst>
                                    <p:set>
                                      <p:cBhvr>
                                        <p:cTn id="78" dur="1" fill="hold">
                                          <p:stCondLst>
                                            <p:cond delay="0"/>
                                          </p:stCondLst>
                                        </p:cTn>
                                        <p:tgtEl>
                                          <p:spTgt spid="16391"/>
                                        </p:tgtEl>
                                        <p:attrNameLst>
                                          <p:attrName>style.visibility</p:attrName>
                                        </p:attrNameLst>
                                      </p:cBhvr>
                                      <p:to>
                                        <p:strVal val="visible"/>
                                      </p:to>
                                    </p:set>
                                    <p:animEffect transition="in" filter="wipe(up)">
                                      <p:cBhvr>
                                        <p:cTn id="79" dur="500"/>
                                        <p:tgtEl>
                                          <p:spTgt spid="16391"/>
                                        </p:tgtEl>
                                      </p:cBhvr>
                                    </p:animEffect>
                                  </p:childTnLst>
                                </p:cTn>
                              </p:par>
                            </p:childTnLst>
                          </p:cTn>
                        </p:par>
                        <p:par>
                          <p:cTn id="80" fill="hold">
                            <p:stCondLst>
                              <p:cond delay="7480"/>
                            </p:stCondLst>
                            <p:childTnLst>
                              <p:par>
                                <p:cTn id="81" presetID="31" presetClass="entr" presetSubtype="0" fill="hold" grpId="0" nodeType="afterEffect">
                                  <p:stCondLst>
                                    <p:cond delay="0"/>
                                  </p:stCondLst>
                                  <p:childTnLst>
                                    <p:set>
                                      <p:cBhvr>
                                        <p:cTn id="82" dur="1" fill="hold">
                                          <p:stCondLst>
                                            <p:cond delay="0"/>
                                          </p:stCondLst>
                                        </p:cTn>
                                        <p:tgtEl>
                                          <p:spTgt spid="16400"/>
                                        </p:tgtEl>
                                        <p:attrNameLst>
                                          <p:attrName>style.visibility</p:attrName>
                                        </p:attrNameLst>
                                      </p:cBhvr>
                                      <p:to>
                                        <p:strVal val="visible"/>
                                      </p:to>
                                    </p:set>
                                    <p:anim calcmode="lin" valueType="num">
                                      <p:cBhvr>
                                        <p:cTn id="83" dur="500" fill="hold"/>
                                        <p:tgtEl>
                                          <p:spTgt spid="16400"/>
                                        </p:tgtEl>
                                        <p:attrNameLst>
                                          <p:attrName>ppt_w</p:attrName>
                                        </p:attrNameLst>
                                      </p:cBhvr>
                                      <p:tavLst>
                                        <p:tav tm="0">
                                          <p:val>
                                            <p:fltVal val="0"/>
                                          </p:val>
                                        </p:tav>
                                        <p:tav tm="100000">
                                          <p:val>
                                            <p:strVal val="#ppt_w"/>
                                          </p:val>
                                        </p:tav>
                                      </p:tavLst>
                                    </p:anim>
                                    <p:anim calcmode="lin" valueType="num">
                                      <p:cBhvr>
                                        <p:cTn id="84" dur="500" fill="hold"/>
                                        <p:tgtEl>
                                          <p:spTgt spid="16400"/>
                                        </p:tgtEl>
                                        <p:attrNameLst>
                                          <p:attrName>ppt_h</p:attrName>
                                        </p:attrNameLst>
                                      </p:cBhvr>
                                      <p:tavLst>
                                        <p:tav tm="0">
                                          <p:val>
                                            <p:fltVal val="0"/>
                                          </p:val>
                                        </p:tav>
                                        <p:tav tm="100000">
                                          <p:val>
                                            <p:strVal val="#ppt_h"/>
                                          </p:val>
                                        </p:tav>
                                      </p:tavLst>
                                    </p:anim>
                                    <p:anim calcmode="lin" valueType="num">
                                      <p:cBhvr>
                                        <p:cTn id="85" dur="500" fill="hold"/>
                                        <p:tgtEl>
                                          <p:spTgt spid="16400"/>
                                        </p:tgtEl>
                                        <p:attrNameLst>
                                          <p:attrName>style.rotation</p:attrName>
                                        </p:attrNameLst>
                                      </p:cBhvr>
                                      <p:tavLst>
                                        <p:tav tm="0">
                                          <p:val>
                                            <p:fltVal val="90"/>
                                          </p:val>
                                        </p:tav>
                                        <p:tav tm="100000">
                                          <p:val>
                                            <p:fltVal val="0"/>
                                          </p:val>
                                        </p:tav>
                                      </p:tavLst>
                                    </p:anim>
                                    <p:animEffect transition="in" filter="fade">
                                      <p:cBhvr>
                                        <p:cTn id="86" dur="5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8" grpId="0" animBg="1" autoUpdateAnimBg="0"/>
      <p:bldP spid="16392" grpId="0" animBg="1" autoUpdateAnimBg="0"/>
      <p:bldP spid="16393" grpId="0" animBg="1" autoUpdateAnimBg="0"/>
      <p:bldP spid="16394" grpId="0" animBg="1" autoUpdateAnimBg="0"/>
      <p:bldP spid="16395" grpId="0" autoUpdateAnimBg="0"/>
      <p:bldP spid="16396" grpId="0" autoUpdateAnimBg="0"/>
      <p:bldP spid="16397" grpId="0" autoUpdateAnimBg="0"/>
      <p:bldP spid="16398" grpId="0" autoUpdateAnimBg="0"/>
      <p:bldP spid="16399" grpId="0" autoUpdateAnimBg="0"/>
      <p:bldP spid="1640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7411"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7412" name="右箭头 17"/>
          <p:cNvSpPr>
            <a:spLocks noChangeArrowheads="1"/>
          </p:cNvSpPr>
          <p:nvPr/>
        </p:nvSpPr>
        <p:spPr bwMode="auto">
          <a:xfrm>
            <a:off x="7411073" y="2566332"/>
            <a:ext cx="2495226" cy="1511059"/>
          </a:xfrm>
          <a:prstGeom prst="rightArrow">
            <a:avLst>
              <a:gd name="adj1" fmla="val 69093"/>
              <a:gd name="adj2" fmla="val 44439"/>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endParaRPr lang="zh-CN" altLang="en-US" sz="1400" dirty="0">
              <a:solidFill>
                <a:srgbClr val="FDA103"/>
              </a:solidFill>
              <a:ea typeface="微软雅黑" panose="020B0503020204020204" pitchFamily="34" charset="-122"/>
            </a:endParaRPr>
          </a:p>
        </p:txBody>
      </p:sp>
      <p:sp>
        <p:nvSpPr>
          <p:cNvPr id="17413" name="TextBox 18"/>
          <p:cNvSpPr txBox="1">
            <a:spLocks noChangeArrowheads="1"/>
          </p:cNvSpPr>
          <p:nvPr/>
        </p:nvSpPr>
        <p:spPr bwMode="auto">
          <a:xfrm>
            <a:off x="7438058" y="3121869"/>
            <a:ext cx="2117450"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添加标题</a:t>
            </a:r>
          </a:p>
        </p:txBody>
      </p:sp>
      <p:sp>
        <p:nvSpPr>
          <p:cNvPr id="17414" name="右箭头 19"/>
          <p:cNvSpPr>
            <a:spLocks noChangeArrowheads="1"/>
          </p:cNvSpPr>
          <p:nvPr/>
        </p:nvSpPr>
        <p:spPr bwMode="auto">
          <a:xfrm flipH="1">
            <a:off x="1698405" y="2553634"/>
            <a:ext cx="4631722" cy="1512648"/>
          </a:xfrm>
          <a:prstGeom prst="rightArrow">
            <a:avLst>
              <a:gd name="adj1" fmla="val 69093"/>
              <a:gd name="adj2" fmla="val 4441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endParaRPr lang="zh-CN" altLang="en-US" sz="1400" dirty="0">
              <a:solidFill>
                <a:srgbClr val="FDA103"/>
              </a:solidFill>
              <a:ea typeface="微软雅黑" panose="020B0503020204020204" pitchFamily="34" charset="-122"/>
            </a:endParaRPr>
          </a:p>
        </p:txBody>
      </p:sp>
      <p:sp>
        <p:nvSpPr>
          <p:cNvPr id="17415" name="TextBox 20"/>
          <p:cNvSpPr txBox="1">
            <a:spLocks noChangeArrowheads="1"/>
          </p:cNvSpPr>
          <p:nvPr/>
        </p:nvSpPr>
        <p:spPr bwMode="auto">
          <a:xfrm>
            <a:off x="2347609" y="3107584"/>
            <a:ext cx="1760308"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添加标题</a:t>
            </a:r>
          </a:p>
        </p:txBody>
      </p:sp>
      <p:sp>
        <p:nvSpPr>
          <p:cNvPr id="17416" name="右箭头 21"/>
          <p:cNvSpPr>
            <a:spLocks noChangeArrowheads="1"/>
          </p:cNvSpPr>
          <p:nvPr/>
        </p:nvSpPr>
        <p:spPr bwMode="auto">
          <a:xfrm rot="5400000" flipH="1">
            <a:off x="5946030" y="1077472"/>
            <a:ext cx="1871364" cy="1512690"/>
          </a:xfrm>
          <a:prstGeom prst="rightArrow">
            <a:avLst>
              <a:gd name="adj1" fmla="val 69093"/>
              <a:gd name="adj2" fmla="val 4439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endParaRPr lang="zh-CN" altLang="en-US" dirty="0">
              <a:solidFill>
                <a:srgbClr val="FDA103"/>
              </a:solidFill>
              <a:ea typeface="微软雅黑" panose="020B0503020204020204" pitchFamily="34" charset="-122"/>
            </a:endParaRPr>
          </a:p>
        </p:txBody>
      </p:sp>
      <p:sp>
        <p:nvSpPr>
          <p:cNvPr id="17417" name="TextBox 22"/>
          <p:cNvSpPr txBox="1">
            <a:spLocks noChangeArrowheads="1"/>
          </p:cNvSpPr>
          <p:nvPr/>
        </p:nvSpPr>
        <p:spPr bwMode="auto">
          <a:xfrm>
            <a:off x="6576076" y="1434625"/>
            <a:ext cx="554046" cy="1190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添加标题</a:t>
            </a:r>
          </a:p>
        </p:txBody>
      </p:sp>
      <p:sp>
        <p:nvSpPr>
          <p:cNvPr id="17418" name="右箭头 23"/>
          <p:cNvSpPr>
            <a:spLocks noChangeArrowheads="1"/>
          </p:cNvSpPr>
          <p:nvPr/>
        </p:nvSpPr>
        <p:spPr bwMode="auto">
          <a:xfrm rot="16200000" flipH="1" flipV="1">
            <a:off x="5749209" y="4215461"/>
            <a:ext cx="2242781" cy="1512691"/>
          </a:xfrm>
          <a:prstGeom prst="rightArrow">
            <a:avLst>
              <a:gd name="adj1" fmla="val 69093"/>
              <a:gd name="adj2" fmla="val 44384"/>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endParaRPr lang="zh-CN" altLang="en-US" dirty="0">
              <a:solidFill>
                <a:srgbClr val="FDA103"/>
              </a:solidFill>
              <a:ea typeface="微软雅黑" panose="020B0503020204020204" pitchFamily="34" charset="-122"/>
            </a:endParaRPr>
          </a:p>
        </p:txBody>
      </p:sp>
      <p:sp>
        <p:nvSpPr>
          <p:cNvPr id="17419" name="TextBox 24"/>
          <p:cNvSpPr txBox="1">
            <a:spLocks noChangeArrowheads="1"/>
          </p:cNvSpPr>
          <p:nvPr/>
        </p:nvSpPr>
        <p:spPr bwMode="auto">
          <a:xfrm>
            <a:off x="6587188" y="4007553"/>
            <a:ext cx="554046" cy="15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000" dirty="0">
                <a:solidFill>
                  <a:srgbClr val="F8F8F8"/>
                </a:solidFill>
                <a:latin typeface="微软雅黑" panose="020B0503020204020204" pitchFamily="34" charset="-122"/>
                <a:ea typeface="微软雅黑" panose="020B0503020204020204" pitchFamily="34" charset="-122"/>
              </a:rPr>
              <a:t>添加标题</a:t>
            </a:r>
          </a:p>
        </p:txBody>
      </p:sp>
      <p:sp>
        <p:nvSpPr>
          <p:cNvPr id="17420" name="TextBox 26"/>
          <p:cNvSpPr txBox="1">
            <a:spLocks noChangeArrowheads="1"/>
          </p:cNvSpPr>
          <p:nvPr/>
        </p:nvSpPr>
        <p:spPr bwMode="auto">
          <a:xfrm>
            <a:off x="7626946" y="4134532"/>
            <a:ext cx="2385701" cy="140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p:txBody>
      </p:sp>
      <p:sp>
        <p:nvSpPr>
          <p:cNvPr id="17421" name="TextBox 27"/>
          <p:cNvSpPr txBox="1">
            <a:spLocks noChangeArrowheads="1"/>
          </p:cNvSpPr>
          <p:nvPr/>
        </p:nvSpPr>
        <p:spPr bwMode="auto">
          <a:xfrm>
            <a:off x="1895230" y="4198021"/>
            <a:ext cx="2284116" cy="140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p:txBody>
      </p:sp>
      <p:sp>
        <p:nvSpPr>
          <p:cNvPr id="17422" name="TextBox 28"/>
          <p:cNvSpPr txBox="1">
            <a:spLocks noChangeArrowheads="1"/>
          </p:cNvSpPr>
          <p:nvPr/>
        </p:nvSpPr>
        <p:spPr bwMode="auto">
          <a:xfrm>
            <a:off x="3877759" y="1217171"/>
            <a:ext cx="2246019" cy="140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p:txBody>
      </p:sp>
      <p:sp>
        <p:nvSpPr>
          <p:cNvPr id="17423" name="TextBox 29"/>
          <p:cNvSpPr txBox="1">
            <a:spLocks noChangeArrowheads="1"/>
          </p:cNvSpPr>
          <p:nvPr/>
        </p:nvSpPr>
        <p:spPr bwMode="auto">
          <a:xfrm>
            <a:off x="3723791" y="4869427"/>
            <a:ext cx="2399988" cy="140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a:p>
            <a:pPr defTabSz="914400" eaLnBrk="1" fontAlgn="base" hangingPunct="1">
              <a:lnSpc>
                <a:spcPct val="130000"/>
              </a:lnSpc>
              <a:spcBef>
                <a:spcPct val="0"/>
              </a:spcBef>
              <a:spcAft>
                <a:spcPct val="0"/>
              </a:spcAft>
            </a:pPr>
            <a:r>
              <a:rPr lang="zh-CN" altLang="en-US" sz="1600" dirty="0">
                <a:solidFill>
                  <a:srgbClr val="4D4948"/>
                </a:solidFill>
                <a:latin typeface="微软雅黑" panose="020B0503020204020204" pitchFamily="34" charset="-122"/>
                <a:ea typeface="微软雅黑" panose="020B0503020204020204" pitchFamily="34" charset="-122"/>
              </a:rPr>
              <a:t>单击此处添加文本</a:t>
            </a:r>
            <a:endParaRPr lang="en-US" altLang="zh-CN" sz="1600" dirty="0">
              <a:solidFill>
                <a:srgbClr val="4D49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0-#ppt_w/2"/>
                                          </p:val>
                                        </p:tav>
                                        <p:tav tm="100000">
                                          <p:val>
                                            <p:strVal val="#ppt_x"/>
                                          </p:val>
                                        </p:tav>
                                      </p:tavLst>
                                    </p:anim>
                                    <p:anim calcmode="lin" valueType="num">
                                      <p:cBhvr additive="base">
                                        <p:cTn id="8" dur="500" fill="hold"/>
                                        <p:tgtEl>
                                          <p:spTgt spid="174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7410"/>
                                        </p:tgtEl>
                                        <p:attrNameLst>
                                          <p:attrName>style.visibility</p:attrName>
                                        </p:attrNameLst>
                                      </p:cBhvr>
                                      <p:to>
                                        <p:strVal val="visible"/>
                                      </p:to>
                                    </p:set>
                                    <p:anim calcmode="lin" valueType="num">
                                      <p:cBhvr>
                                        <p:cTn id="12" dur="300" fill="hold"/>
                                        <p:tgtEl>
                                          <p:spTgt spid="1741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7410"/>
                                        </p:tgtEl>
                                        <p:attrNameLst>
                                          <p:attrName>ppt_y</p:attrName>
                                        </p:attrNameLst>
                                      </p:cBhvr>
                                      <p:tavLst>
                                        <p:tav tm="0">
                                          <p:val>
                                            <p:strVal val="#ppt_y"/>
                                          </p:val>
                                        </p:tav>
                                        <p:tav tm="100000">
                                          <p:val>
                                            <p:strVal val="#ppt_y"/>
                                          </p:val>
                                        </p:tav>
                                      </p:tavLst>
                                    </p:anim>
                                    <p:anim calcmode="lin" valueType="num">
                                      <p:cBhvr>
                                        <p:cTn id="14" dur="300" fill="hold"/>
                                        <p:tgtEl>
                                          <p:spTgt spid="1741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74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7410"/>
                                        </p:tgtEl>
                                      </p:cBhvr>
                                    </p:animEffect>
                                  </p:childTnLst>
                                </p:cTn>
                              </p:par>
                            </p:childTnLst>
                          </p:cTn>
                        </p:par>
                        <p:par>
                          <p:cTn id="17" fill="hold">
                            <p:stCondLst>
                              <p:cond delay="980"/>
                            </p:stCondLst>
                            <p:childTnLst>
                              <p:par>
                                <p:cTn id="18" presetID="12" presetClass="entr" presetSubtype="2" fill="hold" grpId="0" nodeType="afterEffect">
                                  <p:stCondLst>
                                    <p:cond delay="0"/>
                                  </p:stCondLst>
                                  <p:childTnLst>
                                    <p:set>
                                      <p:cBhvr>
                                        <p:cTn id="19" dur="1" fill="hold">
                                          <p:stCondLst>
                                            <p:cond delay="0"/>
                                          </p:stCondLst>
                                        </p:cTn>
                                        <p:tgtEl>
                                          <p:spTgt spid="17414"/>
                                        </p:tgtEl>
                                        <p:attrNameLst>
                                          <p:attrName>style.visibility</p:attrName>
                                        </p:attrNameLst>
                                      </p:cBhvr>
                                      <p:to>
                                        <p:strVal val="visible"/>
                                      </p:to>
                                    </p:set>
                                    <p:anim calcmode="lin" valueType="num">
                                      <p:cBhvr additive="base">
                                        <p:cTn id="20" dur="500"/>
                                        <p:tgtEl>
                                          <p:spTgt spid="17414"/>
                                        </p:tgtEl>
                                        <p:attrNameLst>
                                          <p:attrName>ppt_x</p:attrName>
                                        </p:attrNameLst>
                                      </p:cBhvr>
                                      <p:tavLst>
                                        <p:tav tm="0">
                                          <p:val>
                                            <p:strVal val="#ppt_x+#ppt_w*1.125000"/>
                                          </p:val>
                                        </p:tav>
                                        <p:tav tm="100000">
                                          <p:val>
                                            <p:strVal val="#ppt_x"/>
                                          </p:val>
                                        </p:tav>
                                      </p:tavLst>
                                    </p:anim>
                                    <p:animEffect transition="in" filter="wipe(left)">
                                      <p:cBhvr>
                                        <p:cTn id="21" dur="500"/>
                                        <p:tgtEl>
                                          <p:spTgt spid="17414"/>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additive="base">
                                        <p:cTn id="24" dur="500"/>
                                        <p:tgtEl>
                                          <p:spTgt spid="17412"/>
                                        </p:tgtEl>
                                        <p:attrNameLst>
                                          <p:attrName>ppt_x</p:attrName>
                                        </p:attrNameLst>
                                      </p:cBhvr>
                                      <p:tavLst>
                                        <p:tav tm="0">
                                          <p:val>
                                            <p:strVal val="#ppt_x-#ppt_w*1.125000"/>
                                          </p:val>
                                        </p:tav>
                                        <p:tav tm="100000">
                                          <p:val>
                                            <p:strVal val="#ppt_x"/>
                                          </p:val>
                                        </p:tav>
                                      </p:tavLst>
                                    </p:anim>
                                    <p:animEffect transition="in" filter="wipe(right)">
                                      <p:cBhvr>
                                        <p:cTn id="25" dur="500"/>
                                        <p:tgtEl>
                                          <p:spTgt spid="1741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7416"/>
                                        </p:tgtEl>
                                        <p:attrNameLst>
                                          <p:attrName>style.visibility</p:attrName>
                                        </p:attrNameLst>
                                      </p:cBhvr>
                                      <p:to>
                                        <p:strVal val="visible"/>
                                      </p:to>
                                    </p:set>
                                    <p:anim calcmode="lin" valueType="num">
                                      <p:cBhvr additive="base">
                                        <p:cTn id="28" dur="500"/>
                                        <p:tgtEl>
                                          <p:spTgt spid="17416"/>
                                        </p:tgtEl>
                                        <p:attrNameLst>
                                          <p:attrName>ppt_y</p:attrName>
                                        </p:attrNameLst>
                                      </p:cBhvr>
                                      <p:tavLst>
                                        <p:tav tm="0">
                                          <p:val>
                                            <p:strVal val="#ppt_y+#ppt_h*1.125000"/>
                                          </p:val>
                                        </p:tav>
                                        <p:tav tm="100000">
                                          <p:val>
                                            <p:strVal val="#ppt_y"/>
                                          </p:val>
                                        </p:tav>
                                      </p:tavLst>
                                    </p:anim>
                                    <p:animEffect transition="in" filter="wipe(up)">
                                      <p:cBhvr>
                                        <p:cTn id="29" dur="500"/>
                                        <p:tgtEl>
                                          <p:spTgt spid="1741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7417"/>
                                        </p:tgtEl>
                                        <p:attrNameLst>
                                          <p:attrName>style.visibility</p:attrName>
                                        </p:attrNameLst>
                                      </p:cBhvr>
                                      <p:to>
                                        <p:strVal val="visible"/>
                                      </p:to>
                                    </p:set>
                                    <p:anim calcmode="lin" valueType="num">
                                      <p:cBhvr additive="base">
                                        <p:cTn id="32" dur="500"/>
                                        <p:tgtEl>
                                          <p:spTgt spid="17417"/>
                                        </p:tgtEl>
                                        <p:attrNameLst>
                                          <p:attrName>ppt_y</p:attrName>
                                        </p:attrNameLst>
                                      </p:cBhvr>
                                      <p:tavLst>
                                        <p:tav tm="0">
                                          <p:val>
                                            <p:strVal val="#ppt_y+#ppt_h*1.125000"/>
                                          </p:val>
                                        </p:tav>
                                        <p:tav tm="100000">
                                          <p:val>
                                            <p:strVal val="#ppt_y"/>
                                          </p:val>
                                        </p:tav>
                                      </p:tavLst>
                                    </p:anim>
                                    <p:animEffect transition="in" filter="wipe(up)">
                                      <p:cBhvr>
                                        <p:cTn id="33" dur="500"/>
                                        <p:tgtEl>
                                          <p:spTgt spid="17417"/>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17418"/>
                                        </p:tgtEl>
                                        <p:attrNameLst>
                                          <p:attrName>style.visibility</p:attrName>
                                        </p:attrNameLst>
                                      </p:cBhvr>
                                      <p:to>
                                        <p:strVal val="visible"/>
                                      </p:to>
                                    </p:set>
                                    <p:anim calcmode="lin" valueType="num">
                                      <p:cBhvr additive="base">
                                        <p:cTn id="36" dur="500"/>
                                        <p:tgtEl>
                                          <p:spTgt spid="17418"/>
                                        </p:tgtEl>
                                        <p:attrNameLst>
                                          <p:attrName>ppt_y</p:attrName>
                                        </p:attrNameLst>
                                      </p:cBhvr>
                                      <p:tavLst>
                                        <p:tav tm="0">
                                          <p:val>
                                            <p:strVal val="#ppt_y-#ppt_h*1.125000"/>
                                          </p:val>
                                        </p:tav>
                                        <p:tav tm="100000">
                                          <p:val>
                                            <p:strVal val="#ppt_y"/>
                                          </p:val>
                                        </p:tav>
                                      </p:tavLst>
                                    </p:anim>
                                    <p:animEffect transition="in" filter="wipe(down)">
                                      <p:cBhvr>
                                        <p:cTn id="37" dur="500"/>
                                        <p:tgtEl>
                                          <p:spTgt spid="17418"/>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17415"/>
                                        </p:tgtEl>
                                        <p:attrNameLst>
                                          <p:attrName>style.visibility</p:attrName>
                                        </p:attrNameLst>
                                      </p:cBhvr>
                                      <p:to>
                                        <p:strVal val="visible"/>
                                      </p:to>
                                    </p:set>
                                    <p:anim calcmode="lin" valueType="num">
                                      <p:cBhvr additive="base">
                                        <p:cTn id="40" dur="500"/>
                                        <p:tgtEl>
                                          <p:spTgt spid="17415"/>
                                        </p:tgtEl>
                                        <p:attrNameLst>
                                          <p:attrName>ppt_x</p:attrName>
                                        </p:attrNameLst>
                                      </p:cBhvr>
                                      <p:tavLst>
                                        <p:tav tm="0">
                                          <p:val>
                                            <p:strVal val="#ppt_x+#ppt_w*1.125000"/>
                                          </p:val>
                                        </p:tav>
                                        <p:tav tm="100000">
                                          <p:val>
                                            <p:strVal val="#ppt_x"/>
                                          </p:val>
                                        </p:tav>
                                      </p:tavLst>
                                    </p:anim>
                                    <p:animEffect transition="in" filter="wipe(left)">
                                      <p:cBhvr>
                                        <p:cTn id="41" dur="500"/>
                                        <p:tgtEl>
                                          <p:spTgt spid="17415"/>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17419"/>
                                        </p:tgtEl>
                                        <p:attrNameLst>
                                          <p:attrName>style.visibility</p:attrName>
                                        </p:attrNameLst>
                                      </p:cBhvr>
                                      <p:to>
                                        <p:strVal val="visible"/>
                                      </p:to>
                                    </p:set>
                                    <p:anim calcmode="lin" valueType="num">
                                      <p:cBhvr additive="base">
                                        <p:cTn id="44" dur="500"/>
                                        <p:tgtEl>
                                          <p:spTgt spid="17419"/>
                                        </p:tgtEl>
                                        <p:attrNameLst>
                                          <p:attrName>ppt_y</p:attrName>
                                        </p:attrNameLst>
                                      </p:cBhvr>
                                      <p:tavLst>
                                        <p:tav tm="0">
                                          <p:val>
                                            <p:strVal val="#ppt_y-#ppt_h*1.125000"/>
                                          </p:val>
                                        </p:tav>
                                        <p:tav tm="100000">
                                          <p:val>
                                            <p:strVal val="#ppt_y"/>
                                          </p:val>
                                        </p:tav>
                                      </p:tavLst>
                                    </p:anim>
                                    <p:animEffect transition="in" filter="wipe(down)">
                                      <p:cBhvr>
                                        <p:cTn id="45" dur="500"/>
                                        <p:tgtEl>
                                          <p:spTgt spid="17419"/>
                                        </p:tgtEl>
                                      </p:cBhvr>
                                    </p:animEffect>
                                  </p:childTnLst>
                                </p:cTn>
                              </p:par>
                              <p:par>
                                <p:cTn id="46" presetID="12" presetClass="entr" presetSubtype="8" fill="hold" grpId="0" nodeType="withEffect">
                                  <p:stCondLst>
                                    <p:cond delay="0"/>
                                  </p:stCondLst>
                                  <p:childTnLst>
                                    <p:set>
                                      <p:cBhvr>
                                        <p:cTn id="47" dur="1" fill="hold">
                                          <p:stCondLst>
                                            <p:cond delay="0"/>
                                          </p:stCondLst>
                                        </p:cTn>
                                        <p:tgtEl>
                                          <p:spTgt spid="17413"/>
                                        </p:tgtEl>
                                        <p:attrNameLst>
                                          <p:attrName>style.visibility</p:attrName>
                                        </p:attrNameLst>
                                      </p:cBhvr>
                                      <p:to>
                                        <p:strVal val="visible"/>
                                      </p:to>
                                    </p:set>
                                    <p:anim calcmode="lin" valueType="num">
                                      <p:cBhvr additive="base">
                                        <p:cTn id="48" dur="500"/>
                                        <p:tgtEl>
                                          <p:spTgt spid="17413"/>
                                        </p:tgtEl>
                                        <p:attrNameLst>
                                          <p:attrName>ppt_x</p:attrName>
                                        </p:attrNameLst>
                                      </p:cBhvr>
                                      <p:tavLst>
                                        <p:tav tm="0">
                                          <p:val>
                                            <p:strVal val="#ppt_x-#ppt_w*1.125000"/>
                                          </p:val>
                                        </p:tav>
                                        <p:tav tm="100000">
                                          <p:val>
                                            <p:strVal val="#ppt_x"/>
                                          </p:val>
                                        </p:tav>
                                      </p:tavLst>
                                    </p:anim>
                                    <p:animEffect transition="in" filter="wipe(right)">
                                      <p:cBhvr>
                                        <p:cTn id="49" dur="500"/>
                                        <p:tgtEl>
                                          <p:spTgt spid="17413"/>
                                        </p:tgtEl>
                                      </p:cBhvr>
                                    </p:animEffect>
                                  </p:childTnLst>
                                </p:cTn>
                              </p:par>
                            </p:childTnLst>
                          </p:cTn>
                        </p:par>
                        <p:par>
                          <p:cTn id="50" fill="hold">
                            <p:stCondLst>
                              <p:cond delay="1480"/>
                            </p:stCondLst>
                            <p:childTnLst>
                              <p:par>
                                <p:cTn id="51" presetID="22" presetClass="entr" presetSubtype="2" fill="hold" grpId="0" nodeType="afterEffect">
                                  <p:stCondLst>
                                    <p:cond delay="0"/>
                                  </p:stCondLst>
                                  <p:childTnLst>
                                    <p:set>
                                      <p:cBhvr>
                                        <p:cTn id="52" dur="1" fill="hold">
                                          <p:stCondLst>
                                            <p:cond delay="0"/>
                                          </p:stCondLst>
                                        </p:cTn>
                                        <p:tgtEl>
                                          <p:spTgt spid="17422"/>
                                        </p:tgtEl>
                                        <p:attrNameLst>
                                          <p:attrName>style.visibility</p:attrName>
                                        </p:attrNameLst>
                                      </p:cBhvr>
                                      <p:to>
                                        <p:strVal val="visible"/>
                                      </p:to>
                                    </p:set>
                                    <p:animEffect transition="in" filter="wipe(right)">
                                      <p:cBhvr>
                                        <p:cTn id="53" dur="500"/>
                                        <p:tgtEl>
                                          <p:spTgt spid="17422"/>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7423"/>
                                        </p:tgtEl>
                                        <p:attrNameLst>
                                          <p:attrName>style.visibility</p:attrName>
                                        </p:attrNameLst>
                                      </p:cBhvr>
                                      <p:to>
                                        <p:strVal val="visible"/>
                                      </p:to>
                                    </p:set>
                                    <p:animEffect transition="in" filter="wipe(right)">
                                      <p:cBhvr>
                                        <p:cTn id="56" dur="500"/>
                                        <p:tgtEl>
                                          <p:spTgt spid="17423"/>
                                        </p:tgtEl>
                                      </p:cBhvr>
                                    </p:animEffect>
                                  </p:childTnLst>
                                </p:cTn>
                              </p:par>
                            </p:childTnLst>
                          </p:cTn>
                        </p:par>
                        <p:par>
                          <p:cTn id="57" fill="hold">
                            <p:stCondLst>
                              <p:cond delay="1980"/>
                            </p:stCondLst>
                            <p:childTnLst>
                              <p:par>
                                <p:cTn id="58" presetID="22" presetClass="entr" presetSubtype="1" fill="hold" grpId="0" nodeType="afterEffect">
                                  <p:stCondLst>
                                    <p:cond delay="0"/>
                                  </p:stCondLst>
                                  <p:childTnLst>
                                    <p:set>
                                      <p:cBhvr>
                                        <p:cTn id="59" dur="1" fill="hold">
                                          <p:stCondLst>
                                            <p:cond delay="0"/>
                                          </p:stCondLst>
                                        </p:cTn>
                                        <p:tgtEl>
                                          <p:spTgt spid="17420"/>
                                        </p:tgtEl>
                                        <p:attrNameLst>
                                          <p:attrName>style.visibility</p:attrName>
                                        </p:attrNameLst>
                                      </p:cBhvr>
                                      <p:to>
                                        <p:strVal val="visible"/>
                                      </p:to>
                                    </p:set>
                                    <p:animEffect transition="in" filter="wipe(up)">
                                      <p:cBhvr>
                                        <p:cTn id="60" dur="500"/>
                                        <p:tgtEl>
                                          <p:spTgt spid="17420"/>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7421"/>
                                        </p:tgtEl>
                                        <p:attrNameLst>
                                          <p:attrName>style.visibility</p:attrName>
                                        </p:attrNameLst>
                                      </p:cBhvr>
                                      <p:to>
                                        <p:strVal val="visible"/>
                                      </p:to>
                                    </p:set>
                                    <p:animEffect transition="in" filter="wipe(up)">
                                      <p:cBhvr>
                                        <p:cTn id="63"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P spid="17412" grpId="0" animBg="1" autoUpdateAnimBg="0"/>
      <p:bldP spid="17413" grpId="0" autoUpdateAnimBg="0"/>
      <p:bldP spid="17414" grpId="0" animBg="1" autoUpdateAnimBg="0"/>
      <p:bldP spid="17415" grpId="0" autoUpdateAnimBg="0"/>
      <p:bldP spid="17416" grpId="0" animBg="1" autoUpdateAnimBg="0"/>
      <p:bldP spid="17417" grpId="0" autoUpdateAnimBg="0"/>
      <p:bldP spid="17418" grpId="0" animBg="1" autoUpdateAnimBg="0"/>
      <p:bldP spid="17419" grpId="0" autoUpdateAnimBg="0"/>
      <p:bldP spid="17420" grpId="0" autoUpdateAnimBg="0"/>
      <p:bldP spid="17421" grpId="0" autoUpdateAnimBg="0"/>
      <p:bldP spid="17422" grpId="0" autoUpdateAnimBg="0"/>
      <p:bldP spid="174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18435"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8436" name="Freeform 42"/>
          <p:cNvSpPr/>
          <p:nvPr/>
        </p:nvSpPr>
        <p:spPr bwMode="auto">
          <a:xfrm>
            <a:off x="2103166" y="1610810"/>
            <a:ext cx="3246014" cy="739658"/>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8437" name="Freeform 42"/>
          <p:cNvSpPr/>
          <p:nvPr/>
        </p:nvSpPr>
        <p:spPr bwMode="auto">
          <a:xfrm flipH="1">
            <a:off x="6453935" y="1610810"/>
            <a:ext cx="3246016" cy="739658"/>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8438" name="Freeform 42"/>
          <p:cNvSpPr/>
          <p:nvPr/>
        </p:nvSpPr>
        <p:spPr bwMode="auto">
          <a:xfrm flipV="1">
            <a:off x="2103166" y="4942441"/>
            <a:ext cx="3246014" cy="73807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8439" name="Freeform 42"/>
          <p:cNvSpPr/>
          <p:nvPr/>
        </p:nvSpPr>
        <p:spPr bwMode="auto">
          <a:xfrm flipH="1" flipV="1">
            <a:off x="6453935" y="4942441"/>
            <a:ext cx="3246016" cy="738070"/>
          </a:xfrm>
          <a:custGeom>
            <a:avLst/>
            <a:gdLst>
              <a:gd name="T0" fmla="*/ 0 w 4673"/>
              <a:gd name="T1" fmla="*/ 1547 h 1547"/>
              <a:gd name="T2" fmla="*/ 0 w 4673"/>
              <a:gd name="T3" fmla="*/ 0 h 1547"/>
              <a:gd name="T4" fmla="*/ 4673 w 4673"/>
              <a:gd name="T5" fmla="*/ 0 h 1547"/>
            </a:gdLst>
            <a:ahLst/>
            <a:cxnLst>
              <a:cxn ang="0">
                <a:pos x="T0" y="T1"/>
              </a:cxn>
              <a:cxn ang="0">
                <a:pos x="T2" y="T3"/>
              </a:cxn>
              <a:cxn ang="0">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18440" name="矩形 32"/>
          <p:cNvSpPr>
            <a:spLocks noChangeArrowheads="1"/>
          </p:cNvSpPr>
          <p:nvPr/>
        </p:nvSpPr>
        <p:spPr bwMode="auto">
          <a:xfrm>
            <a:off x="1" y="3142504"/>
            <a:ext cx="12195175" cy="11507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8441" name="TextBox 33"/>
          <p:cNvSpPr txBox="1">
            <a:spLocks noChangeArrowheads="1"/>
          </p:cNvSpPr>
          <p:nvPr/>
        </p:nvSpPr>
        <p:spPr bwMode="auto">
          <a:xfrm>
            <a:off x="3649189" y="3469477"/>
            <a:ext cx="4997570" cy="5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en-US" altLang="zh-CN" sz="3000" dirty="0">
                <a:solidFill>
                  <a:srgbClr val="FFFFFF"/>
                </a:solidFill>
                <a:latin typeface="微软雅黑" panose="020B0503020204020204" pitchFamily="34" charset="-122"/>
                <a:ea typeface="微软雅黑" panose="020B0503020204020204" pitchFamily="34" charset="-122"/>
              </a:rPr>
              <a:t>2014</a:t>
            </a:r>
            <a:r>
              <a:rPr lang="zh-CN" altLang="en-US" sz="3000" dirty="0">
                <a:solidFill>
                  <a:srgbClr val="FFFFFF"/>
                </a:solidFill>
                <a:latin typeface="微软雅黑" panose="020B0503020204020204" pitchFamily="34" charset="-122"/>
                <a:ea typeface="微软雅黑" panose="020B0503020204020204" pitchFamily="34" charset="-122"/>
              </a:rPr>
              <a:t>年九月，团队工作亮点</a:t>
            </a:r>
          </a:p>
        </p:txBody>
      </p:sp>
      <p:grpSp>
        <p:nvGrpSpPr>
          <p:cNvPr id="18442" name="组合 34"/>
          <p:cNvGrpSpPr/>
          <p:nvPr/>
        </p:nvGrpSpPr>
        <p:grpSpPr bwMode="auto">
          <a:xfrm>
            <a:off x="1542850" y="2279040"/>
            <a:ext cx="1153963" cy="1155517"/>
            <a:chOff x="0" y="0"/>
            <a:chExt cx="1154113" cy="1155699"/>
          </a:xfrm>
        </p:grpSpPr>
        <p:sp>
          <p:nvSpPr>
            <p:cNvPr id="18443" name="Oval 30"/>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8444"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grpSp>
        <p:nvGrpSpPr>
          <p:cNvPr id="18445" name="组合 37"/>
          <p:cNvGrpSpPr/>
          <p:nvPr/>
        </p:nvGrpSpPr>
        <p:grpSpPr bwMode="auto">
          <a:xfrm>
            <a:off x="1568248" y="3853590"/>
            <a:ext cx="1153963" cy="1155517"/>
            <a:chOff x="0" y="0"/>
            <a:chExt cx="1154113" cy="1155699"/>
          </a:xfrm>
        </p:grpSpPr>
        <p:sp>
          <p:nvSpPr>
            <p:cNvPr id="18446" name="Oval 31"/>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8447"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grpSp>
        <p:nvGrpSpPr>
          <p:cNvPr id="18448" name="组合 40"/>
          <p:cNvGrpSpPr/>
          <p:nvPr/>
        </p:nvGrpSpPr>
        <p:grpSpPr bwMode="auto">
          <a:xfrm>
            <a:off x="9076144" y="2310785"/>
            <a:ext cx="1155550" cy="1155517"/>
            <a:chOff x="0" y="0"/>
            <a:chExt cx="1155700" cy="1155699"/>
          </a:xfrm>
        </p:grpSpPr>
        <p:sp>
          <p:nvSpPr>
            <p:cNvPr id="18449" name="Oval 33"/>
            <p:cNvSpPr>
              <a:spLocks noChangeArrowheads="1"/>
            </p:cNvSpPr>
            <p:nvPr/>
          </p:nvSpPr>
          <p:spPr bwMode="auto">
            <a:xfrm>
              <a:off x="0" y="0"/>
              <a:ext cx="1155700"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8450" name="Freeform 36"/>
            <p:cNvSpPr>
              <a:spLocks noEditPoints="1"/>
            </p:cNvSpPr>
            <p:nvPr/>
          </p:nvSpPr>
          <p:spPr bwMode="auto">
            <a:xfrm>
              <a:off x="261937" y="217487"/>
              <a:ext cx="712788" cy="701675"/>
            </a:xfrm>
            <a:custGeom>
              <a:avLst/>
              <a:gdLst>
                <a:gd name="T0" fmla="*/ 209 w 792"/>
                <a:gd name="T1" fmla="*/ 341 h 779"/>
                <a:gd name="T2" fmla="*/ 277 w 792"/>
                <a:gd name="T3" fmla="*/ 223 h 779"/>
                <a:gd name="T4" fmla="*/ 390 w 792"/>
                <a:gd name="T5" fmla="*/ 323 h 779"/>
                <a:gd name="T6" fmla="*/ 294 w 792"/>
                <a:gd name="T7" fmla="*/ 203 h 779"/>
                <a:gd name="T8" fmla="*/ 390 w 792"/>
                <a:gd name="T9" fmla="*/ 323 h 779"/>
                <a:gd name="T10" fmla="*/ 390 w 792"/>
                <a:gd name="T11" fmla="*/ 323 h 779"/>
                <a:gd name="T12" fmla="*/ 467 w 792"/>
                <a:gd name="T13" fmla="*/ 194 h 779"/>
                <a:gd name="T14" fmla="*/ 492 w 792"/>
                <a:gd name="T15" fmla="*/ 181 h 779"/>
                <a:gd name="T16" fmla="*/ 495 w 792"/>
                <a:gd name="T17" fmla="*/ 203 h 779"/>
                <a:gd name="T18" fmla="*/ 488 w 792"/>
                <a:gd name="T19" fmla="*/ 239 h 779"/>
                <a:gd name="T20" fmla="*/ 465 w 792"/>
                <a:gd name="T21" fmla="*/ 230 h 779"/>
                <a:gd name="T22" fmla="*/ 437 w 792"/>
                <a:gd name="T23" fmla="*/ 206 h 779"/>
                <a:gd name="T24" fmla="*/ 456 w 792"/>
                <a:gd name="T25" fmla="*/ 192 h 779"/>
                <a:gd name="T26" fmla="*/ 492 w 792"/>
                <a:gd name="T27" fmla="*/ 181 h 779"/>
                <a:gd name="T28" fmla="*/ 375 w 792"/>
                <a:gd name="T29" fmla="*/ 343 h 779"/>
                <a:gd name="T30" fmla="*/ 362 w 792"/>
                <a:gd name="T31" fmla="*/ 489 h 779"/>
                <a:gd name="T32" fmla="*/ 413 w 792"/>
                <a:gd name="T33" fmla="*/ 356 h 779"/>
                <a:gd name="T34" fmla="*/ 312 w 792"/>
                <a:gd name="T35" fmla="*/ 298 h 779"/>
                <a:gd name="T36" fmla="*/ 274 w 792"/>
                <a:gd name="T37" fmla="*/ 311 h 779"/>
                <a:gd name="T38" fmla="*/ 325 w 792"/>
                <a:gd name="T39" fmla="*/ 489 h 779"/>
                <a:gd name="T40" fmla="*/ 312 w 792"/>
                <a:gd name="T41" fmla="*/ 298 h 779"/>
                <a:gd name="T42" fmla="*/ 463 w 792"/>
                <a:gd name="T43" fmla="*/ 267 h 779"/>
                <a:gd name="T44" fmla="*/ 450 w 792"/>
                <a:gd name="T45" fmla="*/ 489 h 779"/>
                <a:gd name="T46" fmla="*/ 501 w 792"/>
                <a:gd name="T47" fmla="*/ 281 h 779"/>
                <a:gd name="T48" fmla="*/ 224 w 792"/>
                <a:gd name="T49" fmla="*/ 390 h 779"/>
                <a:gd name="T50" fmla="*/ 186 w 792"/>
                <a:gd name="T51" fmla="*/ 403 h 779"/>
                <a:gd name="T52" fmla="*/ 237 w 792"/>
                <a:gd name="T53" fmla="*/ 489 h 779"/>
                <a:gd name="T54" fmla="*/ 224 w 792"/>
                <a:gd name="T55" fmla="*/ 390 h 779"/>
                <a:gd name="T56" fmla="*/ 136 w 792"/>
                <a:gd name="T57" fmla="*/ 489 h 779"/>
                <a:gd name="T58" fmla="*/ 123 w 792"/>
                <a:gd name="T59" fmla="*/ 189 h 779"/>
                <a:gd name="T60" fmla="*/ 149 w 792"/>
                <a:gd name="T61" fmla="*/ 189 h 779"/>
                <a:gd name="T62" fmla="*/ 531 w 792"/>
                <a:gd name="T63" fmla="*/ 463 h 779"/>
                <a:gd name="T64" fmla="*/ 531 w 792"/>
                <a:gd name="T65" fmla="*/ 489 h 779"/>
                <a:gd name="T66" fmla="*/ 123 w 792"/>
                <a:gd name="T67" fmla="*/ 476 h 779"/>
                <a:gd name="T68" fmla="*/ 531 w 792"/>
                <a:gd name="T69" fmla="*/ 463 h 779"/>
                <a:gd name="T70" fmla="*/ 680 w 792"/>
                <a:gd name="T71" fmla="*/ 779 h 779"/>
                <a:gd name="T72" fmla="*/ 485 w 792"/>
                <a:gd name="T73" fmla="*/ 629 h 779"/>
                <a:gd name="T74" fmla="*/ 0 w 792"/>
                <a:gd name="T75" fmla="*/ 332 h 779"/>
                <a:gd name="T76" fmla="*/ 666 w 792"/>
                <a:gd name="T77" fmla="*/ 332 h 779"/>
                <a:gd name="T78" fmla="*/ 753 w 792"/>
                <a:gd name="T79" fmla="*/ 605 h 779"/>
                <a:gd name="T80" fmla="*/ 334 w 792"/>
                <a:gd name="T81" fmla="*/ 623 h 779"/>
                <a:gd name="T82" fmla="*/ 624 w 792"/>
                <a:gd name="T83" fmla="*/ 332 h 779"/>
                <a:gd name="T84" fmla="*/ 43 w 792"/>
                <a:gd name="T85" fmla="*/ 33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grpSp>
        <p:nvGrpSpPr>
          <p:cNvPr id="18451" name="组合 43"/>
          <p:cNvGrpSpPr/>
          <p:nvPr/>
        </p:nvGrpSpPr>
        <p:grpSpPr bwMode="auto">
          <a:xfrm>
            <a:off x="9123764" y="3883748"/>
            <a:ext cx="1153963" cy="1155517"/>
            <a:chOff x="0" y="0"/>
            <a:chExt cx="1154113" cy="1155699"/>
          </a:xfrm>
        </p:grpSpPr>
        <p:sp>
          <p:nvSpPr>
            <p:cNvPr id="18452" name="Oval 32"/>
            <p:cNvSpPr>
              <a:spLocks noChangeArrowheads="1"/>
            </p:cNvSpPr>
            <p:nvPr/>
          </p:nvSpPr>
          <p:spPr bwMode="auto">
            <a:xfrm>
              <a:off x="0" y="0"/>
              <a:ext cx="1154113" cy="115569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18453" name="Freeform 37"/>
            <p:cNvSpPr>
              <a:spLocks noEditPoints="1"/>
            </p:cNvSpPr>
            <p:nvPr/>
          </p:nvSpPr>
          <p:spPr bwMode="auto">
            <a:xfrm>
              <a:off x="268287" y="254000"/>
              <a:ext cx="658813" cy="652462"/>
            </a:xfrm>
            <a:custGeom>
              <a:avLst/>
              <a:gdLst>
                <a:gd name="T0" fmla="*/ 661 w 732"/>
                <a:gd name="T1" fmla="*/ 624 h 724"/>
                <a:gd name="T2" fmla="*/ 585 w 732"/>
                <a:gd name="T3" fmla="*/ 624 h 724"/>
                <a:gd name="T4" fmla="*/ 479 w 732"/>
                <a:gd name="T5" fmla="*/ 421 h 724"/>
                <a:gd name="T6" fmla="*/ 468 w 732"/>
                <a:gd name="T7" fmla="*/ 461 h 724"/>
                <a:gd name="T8" fmla="*/ 410 w 732"/>
                <a:gd name="T9" fmla="*/ 505 h 724"/>
                <a:gd name="T10" fmla="*/ 600 w 732"/>
                <a:gd name="T11" fmla="*/ 715 h 724"/>
                <a:gd name="T12" fmla="*/ 722 w 732"/>
                <a:gd name="T13" fmla="*/ 633 h 724"/>
                <a:gd name="T14" fmla="*/ 632 w 732"/>
                <a:gd name="T15" fmla="*/ 540 h 724"/>
                <a:gd name="T16" fmla="*/ 499 w 732"/>
                <a:gd name="T17" fmla="*/ 431 h 724"/>
                <a:gd name="T18" fmla="*/ 264 w 732"/>
                <a:gd name="T19" fmla="*/ 257 h 724"/>
                <a:gd name="T20" fmla="*/ 304 w 732"/>
                <a:gd name="T21" fmla="*/ 246 h 724"/>
                <a:gd name="T22" fmla="*/ 315 w 732"/>
                <a:gd name="T23" fmla="*/ 207 h 724"/>
                <a:gd name="T24" fmla="*/ 325 w 732"/>
                <a:gd name="T25" fmla="*/ 170 h 724"/>
                <a:gd name="T26" fmla="*/ 141 w 732"/>
                <a:gd name="T27" fmla="*/ 16 h 724"/>
                <a:gd name="T28" fmla="*/ 116 w 732"/>
                <a:gd name="T29" fmla="*/ 205 h 724"/>
                <a:gd name="T30" fmla="*/ 1 w 732"/>
                <a:gd name="T31" fmla="*/ 157 h 724"/>
                <a:gd name="T32" fmla="*/ 218 w 732"/>
                <a:gd name="T33" fmla="*/ 312 h 724"/>
                <a:gd name="T34" fmla="*/ 246 w 732"/>
                <a:gd name="T35" fmla="*/ 276 h 724"/>
                <a:gd name="T36" fmla="*/ 705 w 732"/>
                <a:gd name="T37" fmla="*/ 71 h 724"/>
                <a:gd name="T38" fmla="*/ 607 w 732"/>
                <a:gd name="T39" fmla="*/ 0 h 724"/>
                <a:gd name="T40" fmla="*/ 344 w 732"/>
                <a:gd name="T41" fmla="*/ 235 h 724"/>
                <a:gd name="T42" fmla="*/ 306 w 732"/>
                <a:gd name="T43" fmla="*/ 289 h 724"/>
                <a:gd name="T44" fmla="*/ 274 w 732"/>
                <a:gd name="T45" fmla="*/ 305 h 724"/>
                <a:gd name="T46" fmla="*/ 278 w 732"/>
                <a:gd name="T47" fmla="*/ 405 h 724"/>
                <a:gd name="T48" fmla="*/ 65 w 732"/>
                <a:gd name="T49" fmla="*/ 589 h 724"/>
                <a:gd name="T50" fmla="*/ 42 w 732"/>
                <a:gd name="T51" fmla="*/ 724 h 724"/>
                <a:gd name="T52" fmla="*/ 152 w 732"/>
                <a:gd name="T53" fmla="*/ 614 h 724"/>
                <a:gd name="T54" fmla="*/ 324 w 732"/>
                <a:gd name="T55" fmla="*/ 451 h 724"/>
                <a:gd name="T56" fmla="*/ 421 w 732"/>
                <a:gd name="T57" fmla="*/ 451 h 724"/>
                <a:gd name="T58" fmla="*/ 449 w 732"/>
                <a:gd name="T59" fmla="*/ 391 h 724"/>
                <a:gd name="T60" fmla="*/ 490 w 732"/>
                <a:gd name="T61" fmla="*/ 382 h 724"/>
                <a:gd name="T62" fmla="*/ 705 w 732"/>
                <a:gd name="T63"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grpSp>
      <p:sp>
        <p:nvSpPr>
          <p:cNvPr id="18454" name="TextBox 46"/>
          <p:cNvSpPr txBox="1">
            <a:spLocks noChangeArrowheads="1"/>
          </p:cNvSpPr>
          <p:nvPr/>
        </p:nvSpPr>
        <p:spPr bwMode="auto">
          <a:xfrm>
            <a:off x="2792050" y="1158445"/>
            <a:ext cx="1758721"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添加标题</a:t>
            </a:r>
            <a:endParaRPr lang="en-US" altLang="zh-CN" sz="2000" b="1" dirty="0">
              <a:solidFill>
                <a:srgbClr val="FD7004"/>
              </a:solidFill>
              <a:latin typeface="微软雅黑" panose="020B0503020204020204" pitchFamily="34" charset="-122"/>
              <a:ea typeface="微软雅黑" panose="020B0503020204020204" pitchFamily="34" charset="-122"/>
            </a:endParaRPr>
          </a:p>
        </p:txBody>
      </p:sp>
      <p:sp>
        <p:nvSpPr>
          <p:cNvPr id="18455" name="TextBox 47"/>
          <p:cNvSpPr txBox="1">
            <a:spLocks noChangeArrowheads="1"/>
          </p:cNvSpPr>
          <p:nvPr/>
        </p:nvSpPr>
        <p:spPr bwMode="auto">
          <a:xfrm>
            <a:off x="2715861" y="1674299"/>
            <a:ext cx="2592050" cy="123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18456" name="TextBox 48"/>
          <p:cNvSpPr txBox="1">
            <a:spLocks noChangeArrowheads="1"/>
          </p:cNvSpPr>
          <p:nvPr/>
        </p:nvSpPr>
        <p:spPr bwMode="auto">
          <a:xfrm>
            <a:off x="7196788" y="1158445"/>
            <a:ext cx="1760309"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添加标题</a:t>
            </a:r>
            <a:endParaRPr lang="en-US" altLang="zh-CN" sz="2000" b="1" dirty="0">
              <a:solidFill>
                <a:srgbClr val="FD7004"/>
              </a:solidFill>
              <a:latin typeface="微软雅黑" panose="020B0503020204020204" pitchFamily="34" charset="-122"/>
              <a:ea typeface="微软雅黑" panose="020B0503020204020204" pitchFamily="34" charset="-122"/>
            </a:endParaRPr>
          </a:p>
        </p:txBody>
      </p:sp>
      <p:sp>
        <p:nvSpPr>
          <p:cNvPr id="18457" name="TextBox 49"/>
          <p:cNvSpPr txBox="1">
            <a:spLocks noChangeArrowheads="1"/>
          </p:cNvSpPr>
          <p:nvPr/>
        </p:nvSpPr>
        <p:spPr bwMode="auto">
          <a:xfrm>
            <a:off x="6460285" y="1674299"/>
            <a:ext cx="2592051" cy="123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18458" name="TextBox 50"/>
          <p:cNvSpPr txBox="1">
            <a:spLocks noChangeArrowheads="1"/>
          </p:cNvSpPr>
          <p:nvPr/>
        </p:nvSpPr>
        <p:spPr bwMode="auto">
          <a:xfrm>
            <a:off x="2792050" y="5732892"/>
            <a:ext cx="1758721"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添加标题</a:t>
            </a:r>
            <a:endParaRPr lang="en-US" altLang="zh-CN" sz="2000" b="1" dirty="0">
              <a:solidFill>
                <a:srgbClr val="FD7004"/>
              </a:solidFill>
              <a:latin typeface="微软雅黑" panose="020B0503020204020204" pitchFamily="34" charset="-122"/>
              <a:ea typeface="微软雅黑" panose="020B0503020204020204" pitchFamily="34" charset="-122"/>
            </a:endParaRPr>
          </a:p>
        </p:txBody>
      </p:sp>
      <p:sp>
        <p:nvSpPr>
          <p:cNvPr id="18459" name="TextBox 51"/>
          <p:cNvSpPr txBox="1">
            <a:spLocks noChangeArrowheads="1"/>
          </p:cNvSpPr>
          <p:nvPr/>
        </p:nvSpPr>
        <p:spPr bwMode="auto">
          <a:xfrm>
            <a:off x="2715861" y="4461505"/>
            <a:ext cx="2592050" cy="123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
        <p:nvSpPr>
          <p:cNvPr id="18460" name="TextBox 52"/>
          <p:cNvSpPr txBox="1">
            <a:spLocks noChangeArrowheads="1"/>
          </p:cNvSpPr>
          <p:nvPr/>
        </p:nvSpPr>
        <p:spPr bwMode="auto">
          <a:xfrm>
            <a:off x="7196788" y="5732892"/>
            <a:ext cx="1760309" cy="43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914400" eaLnBrk="1" fontAlgn="base" hangingPunct="1">
              <a:spcBef>
                <a:spcPct val="0"/>
              </a:spcBef>
              <a:spcAft>
                <a:spcPct val="0"/>
              </a:spcAft>
            </a:pPr>
            <a:r>
              <a:rPr lang="zh-CN" altLang="en-US" sz="2000" b="1" dirty="0">
                <a:solidFill>
                  <a:srgbClr val="FD7004"/>
                </a:solidFill>
                <a:latin typeface="微软雅黑" panose="020B0503020204020204" pitchFamily="34" charset="-122"/>
                <a:ea typeface="微软雅黑" panose="020B0503020204020204" pitchFamily="34" charset="-122"/>
              </a:rPr>
              <a:t>添加标题</a:t>
            </a:r>
            <a:endParaRPr lang="en-US" altLang="zh-CN" sz="2000" b="1" dirty="0">
              <a:solidFill>
                <a:srgbClr val="FD7004"/>
              </a:solidFill>
              <a:latin typeface="微软雅黑" panose="020B0503020204020204" pitchFamily="34" charset="-122"/>
              <a:ea typeface="微软雅黑" panose="020B0503020204020204" pitchFamily="34" charset="-122"/>
            </a:endParaRPr>
          </a:p>
        </p:txBody>
      </p:sp>
      <p:sp>
        <p:nvSpPr>
          <p:cNvPr id="18461" name="TextBox 53"/>
          <p:cNvSpPr txBox="1">
            <a:spLocks noChangeArrowheads="1"/>
          </p:cNvSpPr>
          <p:nvPr/>
        </p:nvSpPr>
        <p:spPr bwMode="auto">
          <a:xfrm>
            <a:off x="6460285" y="4461505"/>
            <a:ext cx="2592051" cy="123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8434"/>
                                        </p:tgtEl>
                                        <p:attrNameLst>
                                          <p:attrName>style.visibility</p:attrName>
                                        </p:attrNameLst>
                                      </p:cBhvr>
                                      <p:to>
                                        <p:strVal val="visible"/>
                                      </p:to>
                                    </p:set>
                                    <p:anim calcmode="lin" valueType="num">
                                      <p:cBhvr>
                                        <p:cTn id="12" dur="300" fill="hold"/>
                                        <p:tgtEl>
                                          <p:spTgt spid="18434"/>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18434"/>
                                        </p:tgtEl>
                                        <p:attrNameLst>
                                          <p:attrName>ppt_y</p:attrName>
                                        </p:attrNameLst>
                                      </p:cBhvr>
                                      <p:tavLst>
                                        <p:tav tm="0">
                                          <p:val>
                                            <p:strVal val="#ppt_y"/>
                                          </p:val>
                                        </p:tav>
                                        <p:tav tm="100000">
                                          <p:val>
                                            <p:strVal val="#ppt_y"/>
                                          </p:val>
                                        </p:tav>
                                      </p:tavLst>
                                    </p:anim>
                                    <p:anim calcmode="lin" valueType="num">
                                      <p:cBhvr>
                                        <p:cTn id="14" dur="300" fill="hold"/>
                                        <p:tgtEl>
                                          <p:spTgt spid="18434"/>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1843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18434"/>
                                        </p:tgtEl>
                                      </p:cBhvr>
                                    </p:animEffect>
                                  </p:childTnLst>
                                </p:cTn>
                              </p:par>
                            </p:childTnLst>
                          </p:cTn>
                        </p:par>
                        <p:par>
                          <p:cTn id="17" fill="hold">
                            <p:stCondLst>
                              <p:cond delay="980"/>
                            </p:stCondLst>
                            <p:childTnLst>
                              <p:par>
                                <p:cTn id="18" presetID="22" presetClass="entr" presetSubtype="8" fill="hold" grpId="0" nodeType="afterEffect">
                                  <p:stCondLst>
                                    <p:cond delay="0"/>
                                  </p:stCondLst>
                                  <p:childTnLst>
                                    <p:set>
                                      <p:cBhvr>
                                        <p:cTn id="19" dur="1" fill="hold">
                                          <p:stCondLst>
                                            <p:cond delay="0"/>
                                          </p:stCondLst>
                                        </p:cTn>
                                        <p:tgtEl>
                                          <p:spTgt spid="18440"/>
                                        </p:tgtEl>
                                        <p:attrNameLst>
                                          <p:attrName>style.visibility</p:attrName>
                                        </p:attrNameLst>
                                      </p:cBhvr>
                                      <p:to>
                                        <p:strVal val="visible"/>
                                      </p:to>
                                    </p:set>
                                    <p:animEffect transition="in" filter="wipe(left)">
                                      <p:cBhvr>
                                        <p:cTn id="20" dur="500"/>
                                        <p:tgtEl>
                                          <p:spTgt spid="18440"/>
                                        </p:tgtEl>
                                      </p:cBhvr>
                                    </p:animEffect>
                                  </p:childTnLst>
                                </p:cTn>
                              </p:par>
                            </p:childTnLst>
                          </p:cTn>
                        </p:par>
                        <p:par>
                          <p:cTn id="21" fill="hold">
                            <p:stCondLst>
                              <p:cond delay="1480"/>
                            </p:stCondLst>
                            <p:childTnLst>
                              <p:par>
                                <p:cTn id="22" presetID="31" presetClass="entr" presetSubtype="0" fill="hold" grpId="0" nodeType="afterEffect">
                                  <p:stCondLst>
                                    <p:cond delay="0"/>
                                  </p:stCondLst>
                                  <p:childTnLst>
                                    <p:set>
                                      <p:cBhvr>
                                        <p:cTn id="23" dur="1" fill="hold">
                                          <p:stCondLst>
                                            <p:cond delay="0"/>
                                          </p:stCondLst>
                                        </p:cTn>
                                        <p:tgtEl>
                                          <p:spTgt spid="18441"/>
                                        </p:tgtEl>
                                        <p:attrNameLst>
                                          <p:attrName>style.visibility</p:attrName>
                                        </p:attrNameLst>
                                      </p:cBhvr>
                                      <p:to>
                                        <p:strVal val="visible"/>
                                      </p:to>
                                    </p:set>
                                    <p:anim calcmode="lin" valueType="num">
                                      <p:cBhvr>
                                        <p:cTn id="24" dur="1000" fill="hold"/>
                                        <p:tgtEl>
                                          <p:spTgt spid="18441"/>
                                        </p:tgtEl>
                                        <p:attrNameLst>
                                          <p:attrName>ppt_w</p:attrName>
                                        </p:attrNameLst>
                                      </p:cBhvr>
                                      <p:tavLst>
                                        <p:tav tm="0">
                                          <p:val>
                                            <p:fltVal val="0"/>
                                          </p:val>
                                        </p:tav>
                                        <p:tav tm="100000">
                                          <p:val>
                                            <p:strVal val="#ppt_w"/>
                                          </p:val>
                                        </p:tav>
                                      </p:tavLst>
                                    </p:anim>
                                    <p:anim calcmode="lin" valueType="num">
                                      <p:cBhvr>
                                        <p:cTn id="25" dur="1000" fill="hold"/>
                                        <p:tgtEl>
                                          <p:spTgt spid="18441"/>
                                        </p:tgtEl>
                                        <p:attrNameLst>
                                          <p:attrName>ppt_h</p:attrName>
                                        </p:attrNameLst>
                                      </p:cBhvr>
                                      <p:tavLst>
                                        <p:tav tm="0">
                                          <p:val>
                                            <p:fltVal val="0"/>
                                          </p:val>
                                        </p:tav>
                                        <p:tav tm="100000">
                                          <p:val>
                                            <p:strVal val="#ppt_h"/>
                                          </p:val>
                                        </p:tav>
                                      </p:tavLst>
                                    </p:anim>
                                    <p:anim calcmode="lin" valueType="num">
                                      <p:cBhvr>
                                        <p:cTn id="26" dur="1000" fill="hold"/>
                                        <p:tgtEl>
                                          <p:spTgt spid="18441"/>
                                        </p:tgtEl>
                                        <p:attrNameLst>
                                          <p:attrName>style.rotation</p:attrName>
                                        </p:attrNameLst>
                                      </p:cBhvr>
                                      <p:tavLst>
                                        <p:tav tm="0">
                                          <p:val>
                                            <p:fltVal val="90"/>
                                          </p:val>
                                        </p:tav>
                                        <p:tav tm="100000">
                                          <p:val>
                                            <p:fltVal val="0"/>
                                          </p:val>
                                        </p:tav>
                                      </p:tavLst>
                                    </p:anim>
                                    <p:animEffect transition="in" filter="fade">
                                      <p:cBhvr>
                                        <p:cTn id="27" dur="1000"/>
                                        <p:tgtEl>
                                          <p:spTgt spid="18441"/>
                                        </p:tgtEl>
                                      </p:cBhvr>
                                    </p:animEffect>
                                  </p:childTnLst>
                                </p:cTn>
                              </p:par>
                            </p:childTnLst>
                          </p:cTn>
                        </p:par>
                        <p:par>
                          <p:cTn id="28" fill="hold">
                            <p:stCondLst>
                              <p:cond delay="2480"/>
                            </p:stCondLst>
                            <p:childTnLst>
                              <p:par>
                                <p:cTn id="29" presetID="1" presetClass="entr" presetSubtype="0" fill="hold" nodeType="afterEffect">
                                  <p:stCondLst>
                                    <p:cond delay="0"/>
                                  </p:stCondLst>
                                  <p:childTnLst>
                                    <p:set>
                                      <p:cBhvr>
                                        <p:cTn id="30" dur="1" fill="hold">
                                          <p:stCondLst>
                                            <p:cond delay="0"/>
                                          </p:stCondLst>
                                        </p:cTn>
                                        <p:tgtEl>
                                          <p:spTgt spid="184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48"/>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1.46481E-6 -2.96296E-6 L -0.313 -0.10856 " pathEditMode="relative" rAng="0" ptsTypes="AA">
                                      <p:cBhvr>
                                        <p:cTn id="38" dur="1000" spd="-99800" fill="hold"/>
                                        <p:tgtEl>
                                          <p:spTgt spid="18451"/>
                                        </p:tgtEl>
                                        <p:attrNameLst>
                                          <p:attrName>ppt_x</p:attrName>
                                          <p:attrName>ppt_y</p:attrName>
                                        </p:attrNameLst>
                                      </p:cBhvr>
                                      <p:rCtr x="-15400" y="-5200"/>
                                    </p:animMotion>
                                  </p:childTnLst>
                                </p:cTn>
                              </p:par>
                              <p:par>
                                <p:cTn id="39" presetID="56" presetClass="path" presetSubtype="0" accel="50000" decel="50000" fill="hold" nodeType="withEffect">
                                  <p:stCondLst>
                                    <p:cond delay="0"/>
                                  </p:stCondLst>
                                  <p:childTnLst>
                                    <p:animMotion origin="layout" path="M 1.67816E-7 4.81481E-6 L 0.30831 0.12546 " pathEditMode="relative" rAng="0" ptsTypes="AA">
                                      <p:cBhvr>
                                        <p:cTn id="40" dur="1000" spd="-99800" fill="hold"/>
                                        <p:tgtEl>
                                          <p:spTgt spid="18442"/>
                                        </p:tgtEl>
                                        <p:attrNameLst>
                                          <p:attrName>ppt_x</p:attrName>
                                          <p:attrName>ppt_y</p:attrName>
                                        </p:attrNameLst>
                                      </p:cBhvr>
                                      <p:rCtr x="15400" y="6300"/>
                                    </p:animMotion>
                                  </p:childTnLst>
                                </p:cTn>
                              </p:par>
                              <p:par>
                                <p:cTn id="41" presetID="56" presetClass="path" presetSubtype="0" accel="50000" decel="50000" fill="hold" nodeType="withEffect">
                                  <p:stCondLst>
                                    <p:cond delay="0"/>
                                  </p:stCondLst>
                                  <p:childTnLst>
                                    <p:animMotion origin="layout" path="M -1.26838E-6 -4.81481E-6 L 0.30623 -0.10416 " pathEditMode="relative" rAng="0" ptsTypes="AA">
                                      <p:cBhvr>
                                        <p:cTn id="42" dur="1000" spd="-99800" fill="hold"/>
                                        <p:tgtEl>
                                          <p:spTgt spid="18445"/>
                                        </p:tgtEl>
                                        <p:attrNameLst>
                                          <p:attrName>ppt_x</p:attrName>
                                          <p:attrName>ppt_y</p:attrName>
                                        </p:attrNameLst>
                                      </p:cBhvr>
                                      <p:rCtr x="15300" y="-5000"/>
                                    </p:animMotion>
                                  </p:childTnLst>
                                </p:cTn>
                              </p:par>
                              <p:par>
                                <p:cTn id="43" presetID="56" presetClass="path" presetSubtype="0" accel="50000" decel="50000" fill="hold" nodeType="withEffect">
                                  <p:stCondLst>
                                    <p:cond delay="0"/>
                                  </p:stCondLst>
                                  <p:childTnLst>
                                    <p:animMotion origin="layout" path="M 4.06791E-6 -4.81481E-6 L -0.30923 0.12084 " pathEditMode="relative" rAng="0" ptsTypes="AA">
                                      <p:cBhvr>
                                        <p:cTn id="44" dur="1000" spd="-99800" fill="hold"/>
                                        <p:tgtEl>
                                          <p:spTgt spid="18448"/>
                                        </p:tgtEl>
                                        <p:attrNameLst>
                                          <p:attrName>ppt_x</p:attrName>
                                          <p:attrName>ppt_y</p:attrName>
                                        </p:attrNameLst>
                                      </p:cBhvr>
                                      <p:rCtr x="-15300" y="6000"/>
                                    </p:animMotion>
                                  </p:childTnLst>
                                </p:cTn>
                              </p:par>
                            </p:childTnLst>
                          </p:cTn>
                        </p:par>
                        <p:par>
                          <p:cTn id="45" fill="hold">
                            <p:stCondLst>
                              <p:cond delay="2480"/>
                            </p:stCondLst>
                            <p:childTnLst>
                              <p:par>
                                <p:cTn id="46" presetID="22" presetClass="entr" presetSubtype="8" fill="hold" nodeType="afterEffect">
                                  <p:stCondLst>
                                    <p:cond delay="0"/>
                                  </p:stCondLst>
                                  <p:childTnLst>
                                    <p:set>
                                      <p:cBhvr>
                                        <p:cTn id="47" dur="1" fill="hold">
                                          <p:stCondLst>
                                            <p:cond delay="0"/>
                                          </p:stCondLst>
                                        </p:cTn>
                                        <p:tgtEl>
                                          <p:spTgt spid="18436"/>
                                        </p:tgtEl>
                                        <p:attrNameLst>
                                          <p:attrName>style.visibility</p:attrName>
                                        </p:attrNameLst>
                                      </p:cBhvr>
                                      <p:to>
                                        <p:strVal val="visible"/>
                                      </p:to>
                                    </p:set>
                                    <p:animEffect transition="in" filter="wipe(left)">
                                      <p:cBhvr>
                                        <p:cTn id="48" dur="500"/>
                                        <p:tgtEl>
                                          <p:spTgt spid="18436"/>
                                        </p:tgtEl>
                                      </p:cBhvr>
                                    </p:animEffect>
                                  </p:childTnLst>
                                </p:cTn>
                              </p:par>
                              <p:par>
                                <p:cTn id="49" presetID="22" presetClass="entr" presetSubtype="2" fill="hold" nodeType="withEffect">
                                  <p:stCondLst>
                                    <p:cond delay="0"/>
                                  </p:stCondLst>
                                  <p:childTnLst>
                                    <p:set>
                                      <p:cBhvr>
                                        <p:cTn id="50" dur="1" fill="hold">
                                          <p:stCondLst>
                                            <p:cond delay="0"/>
                                          </p:stCondLst>
                                        </p:cTn>
                                        <p:tgtEl>
                                          <p:spTgt spid="18437"/>
                                        </p:tgtEl>
                                        <p:attrNameLst>
                                          <p:attrName>style.visibility</p:attrName>
                                        </p:attrNameLst>
                                      </p:cBhvr>
                                      <p:to>
                                        <p:strVal val="visible"/>
                                      </p:to>
                                    </p:set>
                                    <p:animEffect transition="in" filter="wipe(right)">
                                      <p:cBhvr>
                                        <p:cTn id="51" dur="500"/>
                                        <p:tgtEl>
                                          <p:spTgt spid="18437"/>
                                        </p:tgtEl>
                                      </p:cBhvr>
                                    </p:animEffect>
                                  </p:childTnLst>
                                </p:cTn>
                              </p:par>
                              <p:par>
                                <p:cTn id="52" presetID="22" presetClass="entr" presetSubtype="2" fill="hold" nodeType="withEffect">
                                  <p:stCondLst>
                                    <p:cond delay="0"/>
                                  </p:stCondLst>
                                  <p:childTnLst>
                                    <p:set>
                                      <p:cBhvr>
                                        <p:cTn id="53" dur="1" fill="hold">
                                          <p:stCondLst>
                                            <p:cond delay="0"/>
                                          </p:stCondLst>
                                        </p:cTn>
                                        <p:tgtEl>
                                          <p:spTgt spid="18439"/>
                                        </p:tgtEl>
                                        <p:attrNameLst>
                                          <p:attrName>style.visibility</p:attrName>
                                        </p:attrNameLst>
                                      </p:cBhvr>
                                      <p:to>
                                        <p:strVal val="visible"/>
                                      </p:to>
                                    </p:set>
                                    <p:animEffect transition="in" filter="wipe(right)">
                                      <p:cBhvr>
                                        <p:cTn id="54" dur="500"/>
                                        <p:tgtEl>
                                          <p:spTgt spid="18439"/>
                                        </p:tgtEl>
                                      </p:cBhvr>
                                    </p:animEffect>
                                  </p:childTnLst>
                                </p:cTn>
                              </p:par>
                              <p:par>
                                <p:cTn id="55" presetID="22" presetClass="entr" presetSubtype="8" fill="hold" nodeType="withEffect">
                                  <p:stCondLst>
                                    <p:cond delay="0"/>
                                  </p:stCondLst>
                                  <p:childTnLst>
                                    <p:set>
                                      <p:cBhvr>
                                        <p:cTn id="56" dur="1" fill="hold">
                                          <p:stCondLst>
                                            <p:cond delay="0"/>
                                          </p:stCondLst>
                                        </p:cTn>
                                        <p:tgtEl>
                                          <p:spTgt spid="18438"/>
                                        </p:tgtEl>
                                        <p:attrNameLst>
                                          <p:attrName>style.visibility</p:attrName>
                                        </p:attrNameLst>
                                      </p:cBhvr>
                                      <p:to>
                                        <p:strVal val="visible"/>
                                      </p:to>
                                    </p:set>
                                    <p:animEffect transition="in" filter="wipe(left)">
                                      <p:cBhvr>
                                        <p:cTn id="57" dur="500"/>
                                        <p:tgtEl>
                                          <p:spTgt spid="18438"/>
                                        </p:tgtEl>
                                      </p:cBhvr>
                                    </p:animEffect>
                                  </p:childTnLst>
                                </p:cTn>
                              </p:par>
                            </p:childTnLst>
                          </p:cTn>
                        </p:par>
                        <p:par>
                          <p:cTn id="58" fill="hold">
                            <p:stCondLst>
                              <p:cond delay="2980"/>
                            </p:stCondLst>
                            <p:childTnLst>
                              <p:par>
                                <p:cTn id="59" presetID="47" presetClass="entr" presetSubtype="0" fill="hold" grpId="0" nodeType="afterEffect">
                                  <p:stCondLst>
                                    <p:cond delay="0"/>
                                  </p:stCondLst>
                                  <p:childTnLst>
                                    <p:set>
                                      <p:cBhvr>
                                        <p:cTn id="60" dur="1" fill="hold">
                                          <p:stCondLst>
                                            <p:cond delay="0"/>
                                          </p:stCondLst>
                                        </p:cTn>
                                        <p:tgtEl>
                                          <p:spTgt spid="18454"/>
                                        </p:tgtEl>
                                        <p:attrNameLst>
                                          <p:attrName>style.visibility</p:attrName>
                                        </p:attrNameLst>
                                      </p:cBhvr>
                                      <p:to>
                                        <p:strVal val="visible"/>
                                      </p:to>
                                    </p:set>
                                    <p:animEffect transition="in" filter="fade">
                                      <p:cBhvr>
                                        <p:cTn id="61" dur="1000"/>
                                        <p:tgtEl>
                                          <p:spTgt spid="18454"/>
                                        </p:tgtEl>
                                      </p:cBhvr>
                                    </p:animEffect>
                                    <p:anim calcmode="lin" valueType="num">
                                      <p:cBhvr>
                                        <p:cTn id="62" dur="1000" fill="hold"/>
                                        <p:tgtEl>
                                          <p:spTgt spid="18454"/>
                                        </p:tgtEl>
                                        <p:attrNameLst>
                                          <p:attrName>ppt_x</p:attrName>
                                        </p:attrNameLst>
                                      </p:cBhvr>
                                      <p:tavLst>
                                        <p:tav tm="0">
                                          <p:val>
                                            <p:strVal val="#ppt_x"/>
                                          </p:val>
                                        </p:tav>
                                        <p:tav tm="100000">
                                          <p:val>
                                            <p:strVal val="#ppt_x"/>
                                          </p:val>
                                        </p:tav>
                                      </p:tavLst>
                                    </p:anim>
                                    <p:anim calcmode="lin" valueType="num">
                                      <p:cBhvr>
                                        <p:cTn id="63" dur="1000" fill="hold"/>
                                        <p:tgtEl>
                                          <p:spTgt spid="1845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8456"/>
                                        </p:tgtEl>
                                        <p:attrNameLst>
                                          <p:attrName>style.visibility</p:attrName>
                                        </p:attrNameLst>
                                      </p:cBhvr>
                                      <p:to>
                                        <p:strVal val="visible"/>
                                      </p:to>
                                    </p:set>
                                    <p:animEffect transition="in" filter="fade">
                                      <p:cBhvr>
                                        <p:cTn id="66" dur="1000"/>
                                        <p:tgtEl>
                                          <p:spTgt spid="18456"/>
                                        </p:tgtEl>
                                      </p:cBhvr>
                                    </p:animEffect>
                                    <p:anim calcmode="lin" valueType="num">
                                      <p:cBhvr>
                                        <p:cTn id="67" dur="1000" fill="hold"/>
                                        <p:tgtEl>
                                          <p:spTgt spid="18456"/>
                                        </p:tgtEl>
                                        <p:attrNameLst>
                                          <p:attrName>ppt_x</p:attrName>
                                        </p:attrNameLst>
                                      </p:cBhvr>
                                      <p:tavLst>
                                        <p:tav tm="0">
                                          <p:val>
                                            <p:strVal val="#ppt_x"/>
                                          </p:val>
                                        </p:tav>
                                        <p:tav tm="100000">
                                          <p:val>
                                            <p:strVal val="#ppt_x"/>
                                          </p:val>
                                        </p:tav>
                                      </p:tavLst>
                                    </p:anim>
                                    <p:anim calcmode="lin" valueType="num">
                                      <p:cBhvr>
                                        <p:cTn id="68" dur="1000" fill="hold"/>
                                        <p:tgtEl>
                                          <p:spTgt spid="184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460"/>
                                        </p:tgtEl>
                                        <p:attrNameLst>
                                          <p:attrName>style.visibility</p:attrName>
                                        </p:attrNameLst>
                                      </p:cBhvr>
                                      <p:to>
                                        <p:strVal val="visible"/>
                                      </p:to>
                                    </p:set>
                                    <p:animEffect transition="in" filter="fade">
                                      <p:cBhvr>
                                        <p:cTn id="71" dur="1000"/>
                                        <p:tgtEl>
                                          <p:spTgt spid="18460"/>
                                        </p:tgtEl>
                                      </p:cBhvr>
                                    </p:animEffect>
                                    <p:anim calcmode="lin" valueType="num">
                                      <p:cBhvr>
                                        <p:cTn id="72" dur="1000" fill="hold"/>
                                        <p:tgtEl>
                                          <p:spTgt spid="18460"/>
                                        </p:tgtEl>
                                        <p:attrNameLst>
                                          <p:attrName>ppt_x</p:attrName>
                                        </p:attrNameLst>
                                      </p:cBhvr>
                                      <p:tavLst>
                                        <p:tav tm="0">
                                          <p:val>
                                            <p:strVal val="#ppt_x"/>
                                          </p:val>
                                        </p:tav>
                                        <p:tav tm="100000">
                                          <p:val>
                                            <p:strVal val="#ppt_x"/>
                                          </p:val>
                                        </p:tav>
                                      </p:tavLst>
                                    </p:anim>
                                    <p:anim calcmode="lin" valueType="num">
                                      <p:cBhvr>
                                        <p:cTn id="73" dur="1000" fill="hold"/>
                                        <p:tgtEl>
                                          <p:spTgt spid="1846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458"/>
                                        </p:tgtEl>
                                        <p:attrNameLst>
                                          <p:attrName>style.visibility</p:attrName>
                                        </p:attrNameLst>
                                      </p:cBhvr>
                                      <p:to>
                                        <p:strVal val="visible"/>
                                      </p:to>
                                    </p:set>
                                    <p:animEffect transition="in" filter="fade">
                                      <p:cBhvr>
                                        <p:cTn id="76" dur="1000"/>
                                        <p:tgtEl>
                                          <p:spTgt spid="18458"/>
                                        </p:tgtEl>
                                      </p:cBhvr>
                                    </p:animEffect>
                                    <p:anim calcmode="lin" valueType="num">
                                      <p:cBhvr>
                                        <p:cTn id="77" dur="1000" fill="hold"/>
                                        <p:tgtEl>
                                          <p:spTgt spid="18458"/>
                                        </p:tgtEl>
                                        <p:attrNameLst>
                                          <p:attrName>ppt_x</p:attrName>
                                        </p:attrNameLst>
                                      </p:cBhvr>
                                      <p:tavLst>
                                        <p:tav tm="0">
                                          <p:val>
                                            <p:strVal val="#ppt_x"/>
                                          </p:val>
                                        </p:tav>
                                        <p:tav tm="100000">
                                          <p:val>
                                            <p:strVal val="#ppt_x"/>
                                          </p:val>
                                        </p:tav>
                                      </p:tavLst>
                                    </p:anim>
                                    <p:anim calcmode="lin" valueType="num">
                                      <p:cBhvr>
                                        <p:cTn id="78" dur="1000" fill="hold"/>
                                        <p:tgtEl>
                                          <p:spTgt spid="18458"/>
                                        </p:tgtEl>
                                        <p:attrNameLst>
                                          <p:attrName>ppt_y</p:attrName>
                                        </p:attrNameLst>
                                      </p:cBhvr>
                                      <p:tavLst>
                                        <p:tav tm="0">
                                          <p:val>
                                            <p:strVal val="#ppt_y+.1"/>
                                          </p:val>
                                        </p:tav>
                                        <p:tav tm="100000">
                                          <p:val>
                                            <p:strVal val="#ppt_y"/>
                                          </p:val>
                                        </p:tav>
                                      </p:tavLst>
                                    </p:anim>
                                  </p:childTnLst>
                                </p:cTn>
                              </p:par>
                            </p:childTnLst>
                          </p:cTn>
                        </p:par>
                        <p:par>
                          <p:cTn id="79" fill="hold">
                            <p:stCondLst>
                              <p:cond delay="3980"/>
                            </p:stCondLst>
                            <p:childTnLst>
                              <p:par>
                                <p:cTn id="80" presetID="22" presetClass="entr" presetSubtype="1" fill="hold" grpId="0" nodeType="afterEffect">
                                  <p:stCondLst>
                                    <p:cond delay="0"/>
                                  </p:stCondLst>
                                  <p:childTnLst>
                                    <p:set>
                                      <p:cBhvr>
                                        <p:cTn id="81" dur="1" fill="hold">
                                          <p:stCondLst>
                                            <p:cond delay="0"/>
                                          </p:stCondLst>
                                        </p:cTn>
                                        <p:tgtEl>
                                          <p:spTgt spid="18455"/>
                                        </p:tgtEl>
                                        <p:attrNameLst>
                                          <p:attrName>style.visibility</p:attrName>
                                        </p:attrNameLst>
                                      </p:cBhvr>
                                      <p:to>
                                        <p:strVal val="visible"/>
                                      </p:to>
                                    </p:set>
                                    <p:animEffect transition="in" filter="wipe(up)">
                                      <p:cBhvr>
                                        <p:cTn id="82" dur="500"/>
                                        <p:tgtEl>
                                          <p:spTgt spid="18455"/>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18457"/>
                                        </p:tgtEl>
                                        <p:attrNameLst>
                                          <p:attrName>style.visibility</p:attrName>
                                        </p:attrNameLst>
                                      </p:cBhvr>
                                      <p:to>
                                        <p:strVal val="visible"/>
                                      </p:to>
                                    </p:set>
                                    <p:animEffect transition="in" filter="wipe(up)">
                                      <p:cBhvr>
                                        <p:cTn id="85" dur="500"/>
                                        <p:tgtEl>
                                          <p:spTgt spid="18457"/>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18459"/>
                                        </p:tgtEl>
                                        <p:attrNameLst>
                                          <p:attrName>style.visibility</p:attrName>
                                        </p:attrNameLst>
                                      </p:cBhvr>
                                      <p:to>
                                        <p:strVal val="visible"/>
                                      </p:to>
                                    </p:set>
                                    <p:animEffect transition="in" filter="wipe(down)">
                                      <p:cBhvr>
                                        <p:cTn id="88" dur="500"/>
                                        <p:tgtEl>
                                          <p:spTgt spid="1845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8461"/>
                                        </p:tgtEl>
                                        <p:attrNameLst>
                                          <p:attrName>style.visibility</p:attrName>
                                        </p:attrNameLst>
                                      </p:cBhvr>
                                      <p:to>
                                        <p:strVal val="visible"/>
                                      </p:to>
                                    </p:set>
                                    <p:animEffect transition="in" filter="wipe(down)">
                                      <p:cBhvr>
                                        <p:cTn id="91"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40" grpId="0" animBg="1" autoUpdateAnimBg="0"/>
      <p:bldP spid="18441" grpId="0" autoUpdateAnimBg="0"/>
      <p:bldP spid="18454" grpId="0" autoUpdateAnimBg="0"/>
      <p:bldP spid="18455" grpId="0" autoUpdateAnimBg="0"/>
      <p:bldP spid="18456" grpId="0" autoUpdateAnimBg="0"/>
      <p:bldP spid="18457" grpId="0" autoUpdateAnimBg="0"/>
      <p:bldP spid="18458" grpId="0" autoUpdateAnimBg="0"/>
      <p:bldP spid="18459" grpId="0" autoUpdateAnimBg="0"/>
      <p:bldP spid="18460" grpId="0" autoUpdateAnimBg="0"/>
      <p:bldP spid="1846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0483"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0484" name="矩形 3"/>
          <p:cNvSpPr>
            <a:spLocks noChangeArrowheads="1"/>
          </p:cNvSpPr>
          <p:nvPr/>
        </p:nvSpPr>
        <p:spPr bwMode="auto">
          <a:xfrm rot="2700000">
            <a:off x="3834960" y="1459962"/>
            <a:ext cx="4064941" cy="406505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0485" name="圆角矩形 4"/>
          <p:cNvSpPr>
            <a:spLocks noChangeArrowheads="1"/>
          </p:cNvSpPr>
          <p:nvPr/>
        </p:nvSpPr>
        <p:spPr bwMode="auto">
          <a:xfrm>
            <a:off x="3938077" y="1629855"/>
            <a:ext cx="1798403" cy="1798352"/>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0486" name="圆角矩形 5"/>
          <p:cNvSpPr>
            <a:spLocks noChangeArrowheads="1"/>
          </p:cNvSpPr>
          <p:nvPr/>
        </p:nvSpPr>
        <p:spPr bwMode="auto">
          <a:xfrm>
            <a:off x="6098381" y="1629855"/>
            <a:ext cx="1798404" cy="179835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0487" name="圆角矩形 6"/>
          <p:cNvSpPr>
            <a:spLocks noChangeArrowheads="1"/>
          </p:cNvSpPr>
          <p:nvPr/>
        </p:nvSpPr>
        <p:spPr bwMode="auto">
          <a:xfrm>
            <a:off x="3938077" y="3718673"/>
            <a:ext cx="1798403" cy="179835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0488" name="圆角矩形 7"/>
          <p:cNvSpPr>
            <a:spLocks noChangeArrowheads="1"/>
          </p:cNvSpPr>
          <p:nvPr/>
        </p:nvSpPr>
        <p:spPr bwMode="auto">
          <a:xfrm>
            <a:off x="6098381" y="3718673"/>
            <a:ext cx="1798404" cy="1798352"/>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0489" name="TextBox 8"/>
          <p:cNvSpPr txBox="1">
            <a:spLocks noChangeArrowheads="1"/>
          </p:cNvSpPr>
          <p:nvPr/>
        </p:nvSpPr>
        <p:spPr bwMode="auto">
          <a:xfrm>
            <a:off x="4253946" y="2156820"/>
            <a:ext cx="1047614" cy="8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a:t>
            </a:r>
          </a:p>
        </p:txBody>
      </p:sp>
      <p:sp>
        <p:nvSpPr>
          <p:cNvPr id="20490" name="TextBox 9"/>
          <p:cNvSpPr txBox="1">
            <a:spLocks noChangeArrowheads="1"/>
          </p:cNvSpPr>
          <p:nvPr/>
        </p:nvSpPr>
        <p:spPr bwMode="auto">
          <a:xfrm>
            <a:off x="6419014" y="2144123"/>
            <a:ext cx="1047614" cy="8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a:t>
            </a:r>
          </a:p>
        </p:txBody>
      </p:sp>
      <p:sp>
        <p:nvSpPr>
          <p:cNvPr id="20491" name="TextBox 10"/>
          <p:cNvSpPr txBox="1">
            <a:spLocks noChangeArrowheads="1"/>
          </p:cNvSpPr>
          <p:nvPr/>
        </p:nvSpPr>
        <p:spPr bwMode="auto">
          <a:xfrm>
            <a:off x="4253946" y="4247227"/>
            <a:ext cx="1047614" cy="8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a:t>
            </a:r>
          </a:p>
        </p:txBody>
      </p:sp>
      <p:sp>
        <p:nvSpPr>
          <p:cNvPr id="20492" name="TextBox 11"/>
          <p:cNvSpPr txBox="1">
            <a:spLocks noChangeArrowheads="1"/>
          </p:cNvSpPr>
          <p:nvPr/>
        </p:nvSpPr>
        <p:spPr bwMode="auto">
          <a:xfrm>
            <a:off x="6419014" y="4232941"/>
            <a:ext cx="1047614" cy="8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zh-CN" altLang="en-US" sz="2200" dirty="0">
                <a:solidFill>
                  <a:srgbClr val="FFFFFF"/>
                </a:solidFill>
                <a:latin typeface="微软雅黑" panose="020B0503020204020204" pitchFamily="34" charset="-122"/>
                <a:ea typeface="微软雅黑" panose="020B0503020204020204" pitchFamily="34" charset="-122"/>
              </a:rPr>
              <a:t>标题文本</a:t>
            </a:r>
          </a:p>
        </p:txBody>
      </p:sp>
      <p:sp>
        <p:nvSpPr>
          <p:cNvPr id="20493" name="TextBox 12"/>
          <p:cNvSpPr txBox="1">
            <a:spLocks noChangeArrowheads="1"/>
          </p:cNvSpPr>
          <p:nvPr/>
        </p:nvSpPr>
        <p:spPr bwMode="auto">
          <a:xfrm>
            <a:off x="8688843" y="2096506"/>
            <a:ext cx="2592051"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文字内容文字内容文字内容文字文字内容文字内容文字内容文字</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
        <p:nvSpPr>
          <p:cNvPr id="20494" name="TextBox 14"/>
          <p:cNvSpPr txBox="1">
            <a:spLocks noChangeArrowheads="1"/>
          </p:cNvSpPr>
          <p:nvPr/>
        </p:nvSpPr>
        <p:spPr bwMode="auto">
          <a:xfrm>
            <a:off x="8688843" y="4115485"/>
            <a:ext cx="2592051"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文字内容文字内容文字内容文字文字内容文字内容文字内容文字</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
        <p:nvSpPr>
          <p:cNvPr id="20495" name="TextBox 15"/>
          <p:cNvSpPr txBox="1">
            <a:spLocks noChangeArrowheads="1"/>
          </p:cNvSpPr>
          <p:nvPr/>
        </p:nvSpPr>
        <p:spPr bwMode="auto">
          <a:xfrm>
            <a:off x="617459" y="2096506"/>
            <a:ext cx="2671414"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文字内容文字内容文字内容文字文字内容文字内容文字内容文字</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
        <p:nvSpPr>
          <p:cNvPr id="20496" name="TextBox 16"/>
          <p:cNvSpPr txBox="1">
            <a:spLocks noChangeArrowheads="1"/>
          </p:cNvSpPr>
          <p:nvPr/>
        </p:nvSpPr>
        <p:spPr bwMode="auto">
          <a:xfrm>
            <a:off x="617459" y="4115485"/>
            <a:ext cx="2671414" cy="123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文字内容文字内容文字内容文字文字内容文字内容文字内容文字</a:t>
            </a:r>
          </a:p>
          <a:p>
            <a:pPr defTabSz="914400" eaLnBrk="1" fontAlgn="base" hangingPunct="1">
              <a:spcBef>
                <a:spcPct val="0"/>
              </a:spcBef>
              <a:spcAft>
                <a:spcPct val="0"/>
              </a:spcAft>
            </a:pPr>
            <a:endParaRPr lang="zh-CN" altLang="en-US" dirty="0">
              <a:solidFill>
                <a:srgbClr val="4D49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0-#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0482"/>
                                        </p:tgtEl>
                                        <p:attrNameLst>
                                          <p:attrName>style.visibility</p:attrName>
                                        </p:attrNameLst>
                                      </p:cBhvr>
                                      <p:to>
                                        <p:strVal val="visible"/>
                                      </p:to>
                                    </p:set>
                                    <p:anim calcmode="lin" valueType="num">
                                      <p:cBhvr>
                                        <p:cTn id="12" dur="300" fill="hold"/>
                                        <p:tgtEl>
                                          <p:spTgt spid="20482"/>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0482"/>
                                        </p:tgtEl>
                                        <p:attrNameLst>
                                          <p:attrName>ppt_y</p:attrName>
                                        </p:attrNameLst>
                                      </p:cBhvr>
                                      <p:tavLst>
                                        <p:tav tm="0">
                                          <p:val>
                                            <p:strVal val="#ppt_y"/>
                                          </p:val>
                                        </p:tav>
                                        <p:tav tm="100000">
                                          <p:val>
                                            <p:strVal val="#ppt_y"/>
                                          </p:val>
                                        </p:tav>
                                      </p:tavLst>
                                    </p:anim>
                                    <p:anim calcmode="lin" valueType="num">
                                      <p:cBhvr>
                                        <p:cTn id="14" dur="300" fill="hold"/>
                                        <p:tgtEl>
                                          <p:spTgt spid="20482"/>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048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0482"/>
                                        </p:tgtEl>
                                      </p:cBhvr>
                                    </p:animEffect>
                                  </p:childTnLst>
                                </p:cTn>
                              </p:par>
                            </p:childTnLst>
                          </p:cTn>
                        </p:par>
                        <p:par>
                          <p:cTn id="17" fill="hold">
                            <p:stCondLst>
                              <p:cond delay="980"/>
                            </p:stCondLst>
                            <p:childTnLst>
                              <p:par>
                                <p:cTn id="18" presetID="10" presetClass="entr" presetSubtype="0" fill="hold" grpId="0" nodeType="afterEffect">
                                  <p:stCondLst>
                                    <p:cond delay="0"/>
                                  </p:stCondLst>
                                  <p:childTnLst>
                                    <p:set>
                                      <p:cBhvr>
                                        <p:cTn id="19" dur="1" fill="hold">
                                          <p:stCondLst>
                                            <p:cond delay="0"/>
                                          </p:stCondLst>
                                        </p:cTn>
                                        <p:tgtEl>
                                          <p:spTgt spid="20484"/>
                                        </p:tgtEl>
                                        <p:attrNameLst>
                                          <p:attrName>style.visibility</p:attrName>
                                        </p:attrNameLst>
                                      </p:cBhvr>
                                      <p:to>
                                        <p:strVal val="visible"/>
                                      </p:to>
                                    </p:set>
                                    <p:anim calcmode="lin" valueType="num">
                                      <p:cBhvr>
                                        <p:cTn id="20" dur="1000" fill="hold"/>
                                        <p:tgtEl>
                                          <p:spTgt spid="20484"/>
                                        </p:tgtEl>
                                        <p:attrNameLst>
                                          <p:attrName>ppt_w</p:attrName>
                                        </p:attrNameLst>
                                      </p:cBhvr>
                                      <p:tavLst>
                                        <p:tav tm="0">
                                          <p:val>
                                            <p:fltVal val="0"/>
                                          </p:val>
                                        </p:tav>
                                        <p:tav tm="100000">
                                          <p:val>
                                            <p:strVal val="#ppt_w"/>
                                          </p:val>
                                        </p:tav>
                                      </p:tavLst>
                                    </p:anim>
                                    <p:anim calcmode="lin" valueType="num">
                                      <p:cBhvr>
                                        <p:cTn id="21" dur="1000" fill="hold"/>
                                        <p:tgtEl>
                                          <p:spTgt spid="20484"/>
                                        </p:tgtEl>
                                        <p:attrNameLst>
                                          <p:attrName>ppt_h</p:attrName>
                                        </p:attrNameLst>
                                      </p:cBhvr>
                                      <p:tavLst>
                                        <p:tav tm="0">
                                          <p:val>
                                            <p:fltVal val="0"/>
                                          </p:val>
                                        </p:tav>
                                        <p:tav tm="100000">
                                          <p:val>
                                            <p:strVal val="#ppt_h"/>
                                          </p:val>
                                        </p:tav>
                                      </p:tavLst>
                                    </p:anim>
                                    <p:animEffect transition="in" filter="fade">
                                      <p:cBhvr>
                                        <p:cTn id="22" dur="1000"/>
                                        <p:tgtEl>
                                          <p:spTgt spid="20484"/>
                                        </p:tgtEl>
                                      </p:cBhvr>
                                    </p:animEffect>
                                  </p:childTnLst>
                                </p:cTn>
                              </p:par>
                              <p:par>
                                <p:cTn id="23" presetID="8" presetClass="emph" presetSubtype="0" fill="hold" grpId="1" nodeType="withEffect">
                                  <p:stCondLst>
                                    <p:cond delay="0"/>
                                  </p:stCondLst>
                                  <p:childTnLst>
                                    <p:animRot by="21600000">
                                      <p:cBhvr>
                                        <p:cTn id="24" dur="1000" fill="hold"/>
                                        <p:tgtEl>
                                          <p:spTgt spid="20484"/>
                                        </p:tgtEl>
                                        <p:attrNameLst>
                                          <p:attrName>r</p:attrName>
                                        </p:attrNameLst>
                                      </p:cBhvr>
                                    </p:animRot>
                                  </p:childTnLst>
                                </p:cTn>
                              </p:par>
                            </p:childTnLst>
                          </p:cTn>
                        </p:par>
                        <p:par>
                          <p:cTn id="25" fill="hold">
                            <p:stCondLst>
                              <p:cond delay="1980"/>
                            </p:stCondLst>
                            <p:childTnLst>
                              <p:par>
                                <p:cTn id="26" presetID="1" presetClass="entr" presetSubtype="0" fill="hold" grpId="0" nodeType="afterEffect">
                                  <p:stCondLst>
                                    <p:cond delay="0"/>
                                  </p:stCondLst>
                                  <p:childTnLst>
                                    <p:set>
                                      <p:cBhvr>
                                        <p:cTn id="27" dur="1" fill="hold">
                                          <p:stCondLst>
                                            <p:cond delay="0"/>
                                          </p:stCondLst>
                                        </p:cTn>
                                        <p:tgtEl>
                                          <p:spTgt spid="20485"/>
                                        </p:tgtEl>
                                        <p:attrNameLst>
                                          <p:attrName>style.visibility</p:attrName>
                                        </p:attrNameLst>
                                      </p:cBhvr>
                                      <p:to>
                                        <p:strVal val="visible"/>
                                      </p:to>
                                    </p:set>
                                  </p:childTnLst>
                                </p:cTn>
                              </p:par>
                              <p:par>
                                <p:cTn id="28" presetID="10" presetClass="entr" presetSubtype="0" fill="hold" grpId="1" nodeType="withEffect">
                                  <p:stCondLst>
                                    <p:cond delay="0"/>
                                  </p:stCondLst>
                                  <p:childTnLst>
                                    <p:set>
                                      <p:cBhvr>
                                        <p:cTn id="29" dur="1" fill="hold">
                                          <p:stCondLst>
                                            <p:cond delay="0"/>
                                          </p:stCondLst>
                                        </p:cTn>
                                        <p:tgtEl>
                                          <p:spTgt spid="20485"/>
                                        </p:tgtEl>
                                        <p:attrNameLst>
                                          <p:attrName>style.visibility</p:attrName>
                                        </p:attrNameLst>
                                      </p:cBhvr>
                                      <p:to>
                                        <p:strVal val="visible"/>
                                      </p:to>
                                    </p:set>
                                    <p:anim calcmode="lin" valueType="num">
                                      <p:cBhvr>
                                        <p:cTn id="30" dur="500" fill="hold"/>
                                        <p:tgtEl>
                                          <p:spTgt spid="20485"/>
                                        </p:tgtEl>
                                        <p:attrNameLst>
                                          <p:attrName>ppt_w</p:attrName>
                                        </p:attrNameLst>
                                      </p:cBhvr>
                                      <p:tavLst>
                                        <p:tav tm="0">
                                          <p:val>
                                            <p:fltVal val="0"/>
                                          </p:val>
                                        </p:tav>
                                        <p:tav tm="100000">
                                          <p:val>
                                            <p:strVal val="#ppt_w"/>
                                          </p:val>
                                        </p:tav>
                                      </p:tavLst>
                                    </p:anim>
                                    <p:anim calcmode="lin" valueType="num">
                                      <p:cBhvr>
                                        <p:cTn id="31" dur="500" fill="hold"/>
                                        <p:tgtEl>
                                          <p:spTgt spid="20485"/>
                                        </p:tgtEl>
                                        <p:attrNameLst>
                                          <p:attrName>ppt_h</p:attrName>
                                        </p:attrNameLst>
                                      </p:cBhvr>
                                      <p:tavLst>
                                        <p:tav tm="0">
                                          <p:val>
                                            <p:fltVal val="0"/>
                                          </p:val>
                                        </p:tav>
                                        <p:tav tm="100000">
                                          <p:val>
                                            <p:strVal val="#ppt_h"/>
                                          </p:val>
                                        </p:tav>
                                      </p:tavLst>
                                    </p:anim>
                                    <p:animEffect transition="in" filter="fade">
                                      <p:cBhvr>
                                        <p:cTn id="32" dur="500"/>
                                        <p:tgtEl>
                                          <p:spTgt spid="20485"/>
                                        </p:tgtEl>
                                      </p:cBhvr>
                                    </p:animEffect>
                                  </p:childTnLst>
                                </p:cTn>
                              </p:par>
                              <p:par>
                                <p:cTn id="33" presetID="49" presetClass="path" presetSubtype="0" accel="50000" decel="50000" fill="hold" grpId="2" nodeType="withEffect">
                                  <p:stCondLst>
                                    <p:cond delay="0"/>
                                  </p:stCondLst>
                                  <p:childTnLst>
                                    <p:animMotion origin="layout" path="M 1.38889E-6 -1.9334E-6 L 0.09358 0.12188 " pathEditMode="relative" rAng="0" ptsTypes="AA">
                                      <p:cBhvr>
                                        <p:cTn id="34" dur="500" spd="-99800" fill="hold"/>
                                        <p:tgtEl>
                                          <p:spTgt spid="20485"/>
                                        </p:tgtEl>
                                        <p:attrNameLst>
                                          <p:attrName>ppt_x</p:attrName>
                                          <p:attrName>ppt_y</p:attrName>
                                        </p:attrNameLst>
                                      </p:cBhvr>
                                      <p:rCtr x="4700" y="6100"/>
                                    </p:animMotion>
                                  </p:childTnLst>
                                </p:cTn>
                              </p:par>
                              <p:par>
                                <p:cTn id="35" presetID="1" presetClass="entr" presetSubtype="0" fill="hold" grpId="0" nodeType="withEffect">
                                  <p:stCondLst>
                                    <p:cond delay="0"/>
                                  </p:stCondLst>
                                  <p:childTnLst>
                                    <p:set>
                                      <p:cBhvr>
                                        <p:cTn id="36" dur="1" fill="hold">
                                          <p:stCondLst>
                                            <p:cond delay="0"/>
                                          </p:stCondLst>
                                        </p:cTn>
                                        <p:tgtEl>
                                          <p:spTgt spid="20486"/>
                                        </p:tgtEl>
                                        <p:attrNameLst>
                                          <p:attrName>style.visibility</p:attrName>
                                        </p:attrNameLst>
                                      </p:cBhvr>
                                      <p:to>
                                        <p:strVal val="visible"/>
                                      </p:to>
                                    </p:set>
                                  </p:childTnLst>
                                </p:cTn>
                              </p:par>
                              <p:par>
                                <p:cTn id="37" presetID="10" presetClass="entr" presetSubtype="0" fill="hold" grpId="1" nodeType="withEffect">
                                  <p:stCondLst>
                                    <p:cond delay="0"/>
                                  </p:stCondLst>
                                  <p:childTnLst>
                                    <p:set>
                                      <p:cBhvr>
                                        <p:cTn id="38" dur="1" fill="hold">
                                          <p:stCondLst>
                                            <p:cond delay="0"/>
                                          </p:stCondLst>
                                        </p:cTn>
                                        <p:tgtEl>
                                          <p:spTgt spid="20486"/>
                                        </p:tgtEl>
                                        <p:attrNameLst>
                                          <p:attrName>style.visibility</p:attrName>
                                        </p:attrNameLst>
                                      </p:cBhvr>
                                      <p:to>
                                        <p:strVal val="visible"/>
                                      </p:to>
                                    </p:set>
                                    <p:anim calcmode="lin" valueType="num">
                                      <p:cBhvr>
                                        <p:cTn id="39" dur="500" fill="hold"/>
                                        <p:tgtEl>
                                          <p:spTgt spid="20486"/>
                                        </p:tgtEl>
                                        <p:attrNameLst>
                                          <p:attrName>ppt_w</p:attrName>
                                        </p:attrNameLst>
                                      </p:cBhvr>
                                      <p:tavLst>
                                        <p:tav tm="0">
                                          <p:val>
                                            <p:fltVal val="0"/>
                                          </p:val>
                                        </p:tav>
                                        <p:tav tm="100000">
                                          <p:val>
                                            <p:strVal val="#ppt_w"/>
                                          </p:val>
                                        </p:tav>
                                      </p:tavLst>
                                    </p:anim>
                                    <p:anim calcmode="lin" valueType="num">
                                      <p:cBhvr>
                                        <p:cTn id="40" dur="500" fill="hold"/>
                                        <p:tgtEl>
                                          <p:spTgt spid="20486"/>
                                        </p:tgtEl>
                                        <p:attrNameLst>
                                          <p:attrName>ppt_h</p:attrName>
                                        </p:attrNameLst>
                                      </p:cBhvr>
                                      <p:tavLst>
                                        <p:tav tm="0">
                                          <p:val>
                                            <p:fltVal val="0"/>
                                          </p:val>
                                        </p:tav>
                                        <p:tav tm="100000">
                                          <p:val>
                                            <p:strVal val="#ppt_h"/>
                                          </p:val>
                                        </p:tav>
                                      </p:tavLst>
                                    </p:anim>
                                    <p:animEffect transition="in" filter="fade">
                                      <p:cBhvr>
                                        <p:cTn id="41" dur="500"/>
                                        <p:tgtEl>
                                          <p:spTgt spid="20486"/>
                                        </p:tgtEl>
                                      </p:cBhvr>
                                    </p:animEffect>
                                  </p:childTnLst>
                                </p:cTn>
                              </p:par>
                              <p:par>
                                <p:cTn id="42" presetID="49" presetClass="path" presetSubtype="0" accel="50000" decel="50000" fill="hold" grpId="2" nodeType="withEffect">
                                  <p:stCondLst>
                                    <p:cond delay="0"/>
                                  </p:stCondLst>
                                  <p:childTnLst>
                                    <p:animMotion origin="layout" path="M 1.94444E-6 -1.9334E-6 L -0.09149 0.12188 " pathEditMode="relative" rAng="0" ptsTypes="AA">
                                      <p:cBhvr>
                                        <p:cTn id="43" dur="500" spd="-99800" fill="hold"/>
                                        <p:tgtEl>
                                          <p:spTgt spid="20486"/>
                                        </p:tgtEl>
                                        <p:attrNameLst>
                                          <p:attrName>ppt_x</p:attrName>
                                          <p:attrName>ppt_y</p:attrName>
                                        </p:attrNameLst>
                                      </p:cBhvr>
                                      <p:rCtr x="-4400" y="6100"/>
                                    </p:animMotion>
                                  </p:childTnLst>
                                </p:cTn>
                              </p:par>
                              <p:par>
                                <p:cTn id="44" presetID="1" presetClass="entr" presetSubtype="0" fill="hold" grpId="0" nodeType="withEffect">
                                  <p:stCondLst>
                                    <p:cond delay="0"/>
                                  </p:stCondLst>
                                  <p:childTnLst>
                                    <p:set>
                                      <p:cBhvr>
                                        <p:cTn id="45" dur="1" fill="hold">
                                          <p:stCondLst>
                                            <p:cond delay="0"/>
                                          </p:stCondLst>
                                        </p:cTn>
                                        <p:tgtEl>
                                          <p:spTgt spid="20488"/>
                                        </p:tgtEl>
                                        <p:attrNameLst>
                                          <p:attrName>style.visibility</p:attrName>
                                        </p:attrNameLst>
                                      </p:cBhvr>
                                      <p:to>
                                        <p:strVal val="visible"/>
                                      </p:to>
                                    </p:set>
                                  </p:childTnLst>
                                </p:cTn>
                              </p:par>
                              <p:par>
                                <p:cTn id="46" presetID="10" presetClass="entr" presetSubtype="0" fill="hold" grpId="1" nodeType="withEffect">
                                  <p:stCondLst>
                                    <p:cond delay="0"/>
                                  </p:stCondLst>
                                  <p:childTnLst>
                                    <p:set>
                                      <p:cBhvr>
                                        <p:cTn id="47" dur="1" fill="hold">
                                          <p:stCondLst>
                                            <p:cond delay="0"/>
                                          </p:stCondLst>
                                        </p:cTn>
                                        <p:tgtEl>
                                          <p:spTgt spid="20488"/>
                                        </p:tgtEl>
                                        <p:attrNameLst>
                                          <p:attrName>style.visibility</p:attrName>
                                        </p:attrNameLst>
                                      </p:cBhvr>
                                      <p:to>
                                        <p:strVal val="visible"/>
                                      </p:to>
                                    </p:set>
                                    <p:anim calcmode="lin" valueType="num">
                                      <p:cBhvr>
                                        <p:cTn id="48" dur="500" fill="hold"/>
                                        <p:tgtEl>
                                          <p:spTgt spid="20488"/>
                                        </p:tgtEl>
                                        <p:attrNameLst>
                                          <p:attrName>ppt_w</p:attrName>
                                        </p:attrNameLst>
                                      </p:cBhvr>
                                      <p:tavLst>
                                        <p:tav tm="0">
                                          <p:val>
                                            <p:fltVal val="0"/>
                                          </p:val>
                                        </p:tav>
                                        <p:tav tm="100000">
                                          <p:val>
                                            <p:strVal val="#ppt_w"/>
                                          </p:val>
                                        </p:tav>
                                      </p:tavLst>
                                    </p:anim>
                                    <p:anim calcmode="lin" valueType="num">
                                      <p:cBhvr>
                                        <p:cTn id="49" dur="500" fill="hold"/>
                                        <p:tgtEl>
                                          <p:spTgt spid="20488"/>
                                        </p:tgtEl>
                                        <p:attrNameLst>
                                          <p:attrName>ppt_h</p:attrName>
                                        </p:attrNameLst>
                                      </p:cBhvr>
                                      <p:tavLst>
                                        <p:tav tm="0">
                                          <p:val>
                                            <p:fltVal val="0"/>
                                          </p:val>
                                        </p:tav>
                                        <p:tav tm="100000">
                                          <p:val>
                                            <p:strVal val="#ppt_h"/>
                                          </p:val>
                                        </p:tav>
                                      </p:tavLst>
                                    </p:anim>
                                    <p:animEffect transition="in" filter="fade">
                                      <p:cBhvr>
                                        <p:cTn id="50" dur="500"/>
                                        <p:tgtEl>
                                          <p:spTgt spid="20488"/>
                                        </p:tgtEl>
                                      </p:cBhvr>
                                    </p:animEffect>
                                  </p:childTnLst>
                                </p:cTn>
                              </p:par>
                              <p:par>
                                <p:cTn id="51" presetID="49" presetClass="path" presetSubtype="0" accel="50000" decel="50000" fill="hold" grpId="2" nodeType="withEffect">
                                  <p:stCondLst>
                                    <p:cond delay="0"/>
                                  </p:stCondLst>
                                  <p:childTnLst>
                                    <p:animMotion origin="layout" path="M 1.94444E-6 -1.10083E-6 L -0.09149 -0.11702 " pathEditMode="relative" rAng="0" ptsTypes="AA">
                                      <p:cBhvr>
                                        <p:cTn id="52" dur="500" spd="-99800" fill="hold"/>
                                        <p:tgtEl>
                                          <p:spTgt spid="20488"/>
                                        </p:tgtEl>
                                        <p:attrNameLst>
                                          <p:attrName>ppt_x</p:attrName>
                                          <p:attrName>ppt_y</p:attrName>
                                        </p:attrNameLst>
                                      </p:cBhvr>
                                      <p:rCtr x="-4400" y="-5700"/>
                                    </p:animMotion>
                                  </p:childTnLst>
                                </p:cTn>
                              </p:par>
                              <p:par>
                                <p:cTn id="53" presetID="1" presetClass="entr" presetSubtype="0" fill="hold" grpId="0" nodeType="withEffect">
                                  <p:stCondLst>
                                    <p:cond delay="0"/>
                                  </p:stCondLst>
                                  <p:childTnLst>
                                    <p:set>
                                      <p:cBhvr>
                                        <p:cTn id="54" dur="1" fill="hold">
                                          <p:stCondLst>
                                            <p:cond delay="0"/>
                                          </p:stCondLst>
                                        </p:cTn>
                                        <p:tgtEl>
                                          <p:spTgt spid="20487"/>
                                        </p:tgtEl>
                                        <p:attrNameLst>
                                          <p:attrName>style.visibility</p:attrName>
                                        </p:attrNameLst>
                                      </p:cBhvr>
                                      <p:to>
                                        <p:strVal val="visible"/>
                                      </p:to>
                                    </p:set>
                                  </p:childTnLst>
                                </p:cTn>
                              </p:par>
                              <p:par>
                                <p:cTn id="55" presetID="10" presetClass="entr" presetSubtype="0" fill="hold" grpId="1" nodeType="withEffect">
                                  <p:stCondLst>
                                    <p:cond delay="0"/>
                                  </p:stCondLst>
                                  <p:childTnLst>
                                    <p:set>
                                      <p:cBhvr>
                                        <p:cTn id="56" dur="1" fill="hold">
                                          <p:stCondLst>
                                            <p:cond delay="0"/>
                                          </p:stCondLst>
                                        </p:cTn>
                                        <p:tgtEl>
                                          <p:spTgt spid="20487"/>
                                        </p:tgtEl>
                                        <p:attrNameLst>
                                          <p:attrName>style.visibility</p:attrName>
                                        </p:attrNameLst>
                                      </p:cBhvr>
                                      <p:to>
                                        <p:strVal val="visible"/>
                                      </p:to>
                                    </p:set>
                                    <p:anim calcmode="lin" valueType="num">
                                      <p:cBhvr>
                                        <p:cTn id="57" dur="500" fill="hold"/>
                                        <p:tgtEl>
                                          <p:spTgt spid="20487"/>
                                        </p:tgtEl>
                                        <p:attrNameLst>
                                          <p:attrName>ppt_w</p:attrName>
                                        </p:attrNameLst>
                                      </p:cBhvr>
                                      <p:tavLst>
                                        <p:tav tm="0">
                                          <p:val>
                                            <p:fltVal val="0"/>
                                          </p:val>
                                        </p:tav>
                                        <p:tav tm="100000">
                                          <p:val>
                                            <p:strVal val="#ppt_w"/>
                                          </p:val>
                                        </p:tav>
                                      </p:tavLst>
                                    </p:anim>
                                    <p:anim calcmode="lin" valueType="num">
                                      <p:cBhvr>
                                        <p:cTn id="58" dur="500" fill="hold"/>
                                        <p:tgtEl>
                                          <p:spTgt spid="20487"/>
                                        </p:tgtEl>
                                        <p:attrNameLst>
                                          <p:attrName>ppt_h</p:attrName>
                                        </p:attrNameLst>
                                      </p:cBhvr>
                                      <p:tavLst>
                                        <p:tav tm="0">
                                          <p:val>
                                            <p:fltVal val="0"/>
                                          </p:val>
                                        </p:tav>
                                        <p:tav tm="100000">
                                          <p:val>
                                            <p:strVal val="#ppt_h"/>
                                          </p:val>
                                        </p:tav>
                                      </p:tavLst>
                                    </p:anim>
                                    <p:animEffect transition="in" filter="fade">
                                      <p:cBhvr>
                                        <p:cTn id="59" dur="500"/>
                                        <p:tgtEl>
                                          <p:spTgt spid="20487"/>
                                        </p:tgtEl>
                                      </p:cBhvr>
                                    </p:animEffect>
                                  </p:childTnLst>
                                </p:cTn>
                              </p:par>
                              <p:par>
                                <p:cTn id="60" presetID="49" presetClass="path" presetSubtype="0" accel="50000" decel="50000" fill="hold" grpId="2" nodeType="withEffect">
                                  <p:stCondLst>
                                    <p:cond delay="0"/>
                                  </p:stCondLst>
                                  <p:childTnLst>
                                    <p:animMotion origin="layout" path="M 1.38889E-6 -1.10083E-6 L 0.09358 -0.11702 " pathEditMode="relative" rAng="0" ptsTypes="AA">
                                      <p:cBhvr>
                                        <p:cTn id="61" dur="500" spd="-99800" fill="hold"/>
                                        <p:tgtEl>
                                          <p:spTgt spid="20487"/>
                                        </p:tgtEl>
                                        <p:attrNameLst>
                                          <p:attrName>ppt_x</p:attrName>
                                          <p:attrName>ppt_y</p:attrName>
                                        </p:attrNameLst>
                                      </p:cBhvr>
                                      <p:rCtr x="4700" y="-5700"/>
                                    </p:animMotion>
                                  </p:childTnLst>
                                </p:cTn>
                              </p:par>
                            </p:childTnLst>
                          </p:cTn>
                        </p:par>
                        <p:par>
                          <p:cTn id="62" fill="hold">
                            <p:stCondLst>
                              <p:cond delay="1980"/>
                            </p:stCondLst>
                            <p:childTnLst>
                              <p:par>
                                <p:cTn id="63" presetID="31" presetClass="entr" presetSubtype="0" fill="hold" grpId="0" nodeType="afterEffect">
                                  <p:stCondLst>
                                    <p:cond delay="0"/>
                                  </p:stCondLst>
                                  <p:childTnLst>
                                    <p:set>
                                      <p:cBhvr>
                                        <p:cTn id="64" dur="1" fill="hold">
                                          <p:stCondLst>
                                            <p:cond delay="0"/>
                                          </p:stCondLst>
                                        </p:cTn>
                                        <p:tgtEl>
                                          <p:spTgt spid="20489"/>
                                        </p:tgtEl>
                                        <p:attrNameLst>
                                          <p:attrName>style.visibility</p:attrName>
                                        </p:attrNameLst>
                                      </p:cBhvr>
                                      <p:to>
                                        <p:strVal val="visible"/>
                                      </p:to>
                                    </p:set>
                                    <p:anim calcmode="lin" valueType="num">
                                      <p:cBhvr>
                                        <p:cTn id="65" dur="500" fill="hold"/>
                                        <p:tgtEl>
                                          <p:spTgt spid="20489"/>
                                        </p:tgtEl>
                                        <p:attrNameLst>
                                          <p:attrName>ppt_w</p:attrName>
                                        </p:attrNameLst>
                                      </p:cBhvr>
                                      <p:tavLst>
                                        <p:tav tm="0">
                                          <p:val>
                                            <p:fltVal val="0"/>
                                          </p:val>
                                        </p:tav>
                                        <p:tav tm="100000">
                                          <p:val>
                                            <p:strVal val="#ppt_w"/>
                                          </p:val>
                                        </p:tav>
                                      </p:tavLst>
                                    </p:anim>
                                    <p:anim calcmode="lin" valueType="num">
                                      <p:cBhvr>
                                        <p:cTn id="66" dur="500" fill="hold"/>
                                        <p:tgtEl>
                                          <p:spTgt spid="20489"/>
                                        </p:tgtEl>
                                        <p:attrNameLst>
                                          <p:attrName>ppt_h</p:attrName>
                                        </p:attrNameLst>
                                      </p:cBhvr>
                                      <p:tavLst>
                                        <p:tav tm="0">
                                          <p:val>
                                            <p:fltVal val="0"/>
                                          </p:val>
                                        </p:tav>
                                        <p:tav tm="100000">
                                          <p:val>
                                            <p:strVal val="#ppt_h"/>
                                          </p:val>
                                        </p:tav>
                                      </p:tavLst>
                                    </p:anim>
                                    <p:anim calcmode="lin" valueType="num">
                                      <p:cBhvr>
                                        <p:cTn id="67" dur="500" fill="hold"/>
                                        <p:tgtEl>
                                          <p:spTgt spid="20489"/>
                                        </p:tgtEl>
                                        <p:attrNameLst>
                                          <p:attrName>style.rotation</p:attrName>
                                        </p:attrNameLst>
                                      </p:cBhvr>
                                      <p:tavLst>
                                        <p:tav tm="0">
                                          <p:val>
                                            <p:fltVal val="90"/>
                                          </p:val>
                                        </p:tav>
                                        <p:tav tm="100000">
                                          <p:val>
                                            <p:fltVal val="0"/>
                                          </p:val>
                                        </p:tav>
                                      </p:tavLst>
                                    </p:anim>
                                    <p:animEffect transition="in" filter="fade">
                                      <p:cBhvr>
                                        <p:cTn id="68" dur="500"/>
                                        <p:tgtEl>
                                          <p:spTgt spid="20489"/>
                                        </p:tgtEl>
                                      </p:cBhvr>
                                    </p:animEffect>
                                  </p:childTnLst>
                                </p:cTn>
                              </p:par>
                            </p:childTnLst>
                          </p:cTn>
                        </p:par>
                        <p:par>
                          <p:cTn id="69" fill="hold">
                            <p:stCondLst>
                              <p:cond delay="2480"/>
                            </p:stCondLst>
                            <p:childTnLst>
                              <p:par>
                                <p:cTn id="70" presetID="22" presetClass="entr" presetSubtype="2" fill="hold" grpId="0" nodeType="afterEffect">
                                  <p:stCondLst>
                                    <p:cond delay="0"/>
                                  </p:stCondLst>
                                  <p:childTnLst>
                                    <p:set>
                                      <p:cBhvr>
                                        <p:cTn id="71" dur="1" fill="hold">
                                          <p:stCondLst>
                                            <p:cond delay="0"/>
                                          </p:stCondLst>
                                        </p:cTn>
                                        <p:tgtEl>
                                          <p:spTgt spid="20495"/>
                                        </p:tgtEl>
                                        <p:attrNameLst>
                                          <p:attrName>style.visibility</p:attrName>
                                        </p:attrNameLst>
                                      </p:cBhvr>
                                      <p:to>
                                        <p:strVal val="visible"/>
                                      </p:to>
                                    </p:set>
                                    <p:animEffect transition="in" filter="wipe(right)">
                                      <p:cBhvr>
                                        <p:cTn id="72" dur="500"/>
                                        <p:tgtEl>
                                          <p:spTgt spid="20495"/>
                                        </p:tgtEl>
                                      </p:cBhvr>
                                    </p:animEffect>
                                  </p:childTnLst>
                                </p:cTn>
                              </p:par>
                            </p:childTnLst>
                          </p:cTn>
                        </p:par>
                        <p:par>
                          <p:cTn id="73" fill="hold">
                            <p:stCondLst>
                              <p:cond delay="2980"/>
                            </p:stCondLst>
                            <p:childTnLst>
                              <p:par>
                                <p:cTn id="74" presetID="31" presetClass="entr" presetSubtype="0" fill="hold" grpId="0" nodeType="afterEffect">
                                  <p:stCondLst>
                                    <p:cond delay="0"/>
                                  </p:stCondLst>
                                  <p:childTnLst>
                                    <p:set>
                                      <p:cBhvr>
                                        <p:cTn id="75" dur="1" fill="hold">
                                          <p:stCondLst>
                                            <p:cond delay="0"/>
                                          </p:stCondLst>
                                        </p:cTn>
                                        <p:tgtEl>
                                          <p:spTgt spid="20490"/>
                                        </p:tgtEl>
                                        <p:attrNameLst>
                                          <p:attrName>style.visibility</p:attrName>
                                        </p:attrNameLst>
                                      </p:cBhvr>
                                      <p:to>
                                        <p:strVal val="visible"/>
                                      </p:to>
                                    </p:set>
                                    <p:anim calcmode="lin" valueType="num">
                                      <p:cBhvr>
                                        <p:cTn id="76" dur="500" fill="hold"/>
                                        <p:tgtEl>
                                          <p:spTgt spid="20490"/>
                                        </p:tgtEl>
                                        <p:attrNameLst>
                                          <p:attrName>ppt_w</p:attrName>
                                        </p:attrNameLst>
                                      </p:cBhvr>
                                      <p:tavLst>
                                        <p:tav tm="0">
                                          <p:val>
                                            <p:fltVal val="0"/>
                                          </p:val>
                                        </p:tav>
                                        <p:tav tm="100000">
                                          <p:val>
                                            <p:strVal val="#ppt_w"/>
                                          </p:val>
                                        </p:tav>
                                      </p:tavLst>
                                    </p:anim>
                                    <p:anim calcmode="lin" valueType="num">
                                      <p:cBhvr>
                                        <p:cTn id="77" dur="500" fill="hold"/>
                                        <p:tgtEl>
                                          <p:spTgt spid="20490"/>
                                        </p:tgtEl>
                                        <p:attrNameLst>
                                          <p:attrName>ppt_h</p:attrName>
                                        </p:attrNameLst>
                                      </p:cBhvr>
                                      <p:tavLst>
                                        <p:tav tm="0">
                                          <p:val>
                                            <p:fltVal val="0"/>
                                          </p:val>
                                        </p:tav>
                                        <p:tav tm="100000">
                                          <p:val>
                                            <p:strVal val="#ppt_h"/>
                                          </p:val>
                                        </p:tav>
                                      </p:tavLst>
                                    </p:anim>
                                    <p:anim calcmode="lin" valueType="num">
                                      <p:cBhvr>
                                        <p:cTn id="78" dur="500" fill="hold"/>
                                        <p:tgtEl>
                                          <p:spTgt spid="20490"/>
                                        </p:tgtEl>
                                        <p:attrNameLst>
                                          <p:attrName>style.rotation</p:attrName>
                                        </p:attrNameLst>
                                      </p:cBhvr>
                                      <p:tavLst>
                                        <p:tav tm="0">
                                          <p:val>
                                            <p:fltVal val="90"/>
                                          </p:val>
                                        </p:tav>
                                        <p:tav tm="100000">
                                          <p:val>
                                            <p:fltVal val="0"/>
                                          </p:val>
                                        </p:tav>
                                      </p:tavLst>
                                    </p:anim>
                                    <p:animEffect transition="in" filter="fade">
                                      <p:cBhvr>
                                        <p:cTn id="79" dur="500"/>
                                        <p:tgtEl>
                                          <p:spTgt spid="20490"/>
                                        </p:tgtEl>
                                      </p:cBhvr>
                                    </p:animEffect>
                                  </p:childTnLst>
                                </p:cTn>
                              </p:par>
                            </p:childTnLst>
                          </p:cTn>
                        </p:par>
                        <p:par>
                          <p:cTn id="80" fill="hold">
                            <p:stCondLst>
                              <p:cond delay="3480"/>
                            </p:stCondLst>
                            <p:childTnLst>
                              <p:par>
                                <p:cTn id="81" presetID="22" presetClass="entr" presetSubtype="8" fill="hold" grpId="0" nodeType="afterEffect">
                                  <p:stCondLst>
                                    <p:cond delay="0"/>
                                  </p:stCondLst>
                                  <p:childTnLst>
                                    <p:set>
                                      <p:cBhvr>
                                        <p:cTn id="82" dur="1" fill="hold">
                                          <p:stCondLst>
                                            <p:cond delay="0"/>
                                          </p:stCondLst>
                                        </p:cTn>
                                        <p:tgtEl>
                                          <p:spTgt spid="20493"/>
                                        </p:tgtEl>
                                        <p:attrNameLst>
                                          <p:attrName>style.visibility</p:attrName>
                                        </p:attrNameLst>
                                      </p:cBhvr>
                                      <p:to>
                                        <p:strVal val="visible"/>
                                      </p:to>
                                    </p:set>
                                    <p:animEffect transition="in" filter="wipe(left)">
                                      <p:cBhvr>
                                        <p:cTn id="83" dur="500"/>
                                        <p:tgtEl>
                                          <p:spTgt spid="20493"/>
                                        </p:tgtEl>
                                      </p:cBhvr>
                                    </p:animEffect>
                                  </p:childTnLst>
                                </p:cTn>
                              </p:par>
                            </p:childTnLst>
                          </p:cTn>
                        </p:par>
                        <p:par>
                          <p:cTn id="84" fill="hold">
                            <p:stCondLst>
                              <p:cond delay="3980"/>
                            </p:stCondLst>
                            <p:childTnLst>
                              <p:par>
                                <p:cTn id="85" presetID="31" presetClass="entr" presetSubtype="0" fill="hold" grpId="0" nodeType="afterEffect">
                                  <p:stCondLst>
                                    <p:cond delay="0"/>
                                  </p:stCondLst>
                                  <p:childTnLst>
                                    <p:set>
                                      <p:cBhvr>
                                        <p:cTn id="86" dur="1" fill="hold">
                                          <p:stCondLst>
                                            <p:cond delay="0"/>
                                          </p:stCondLst>
                                        </p:cTn>
                                        <p:tgtEl>
                                          <p:spTgt spid="20491"/>
                                        </p:tgtEl>
                                        <p:attrNameLst>
                                          <p:attrName>style.visibility</p:attrName>
                                        </p:attrNameLst>
                                      </p:cBhvr>
                                      <p:to>
                                        <p:strVal val="visible"/>
                                      </p:to>
                                    </p:set>
                                    <p:anim calcmode="lin" valueType="num">
                                      <p:cBhvr>
                                        <p:cTn id="87" dur="500" fill="hold"/>
                                        <p:tgtEl>
                                          <p:spTgt spid="20491"/>
                                        </p:tgtEl>
                                        <p:attrNameLst>
                                          <p:attrName>ppt_w</p:attrName>
                                        </p:attrNameLst>
                                      </p:cBhvr>
                                      <p:tavLst>
                                        <p:tav tm="0">
                                          <p:val>
                                            <p:fltVal val="0"/>
                                          </p:val>
                                        </p:tav>
                                        <p:tav tm="100000">
                                          <p:val>
                                            <p:strVal val="#ppt_w"/>
                                          </p:val>
                                        </p:tav>
                                      </p:tavLst>
                                    </p:anim>
                                    <p:anim calcmode="lin" valueType="num">
                                      <p:cBhvr>
                                        <p:cTn id="88" dur="500" fill="hold"/>
                                        <p:tgtEl>
                                          <p:spTgt spid="20491"/>
                                        </p:tgtEl>
                                        <p:attrNameLst>
                                          <p:attrName>ppt_h</p:attrName>
                                        </p:attrNameLst>
                                      </p:cBhvr>
                                      <p:tavLst>
                                        <p:tav tm="0">
                                          <p:val>
                                            <p:fltVal val="0"/>
                                          </p:val>
                                        </p:tav>
                                        <p:tav tm="100000">
                                          <p:val>
                                            <p:strVal val="#ppt_h"/>
                                          </p:val>
                                        </p:tav>
                                      </p:tavLst>
                                    </p:anim>
                                    <p:anim calcmode="lin" valueType="num">
                                      <p:cBhvr>
                                        <p:cTn id="89" dur="500" fill="hold"/>
                                        <p:tgtEl>
                                          <p:spTgt spid="20491"/>
                                        </p:tgtEl>
                                        <p:attrNameLst>
                                          <p:attrName>style.rotation</p:attrName>
                                        </p:attrNameLst>
                                      </p:cBhvr>
                                      <p:tavLst>
                                        <p:tav tm="0">
                                          <p:val>
                                            <p:fltVal val="90"/>
                                          </p:val>
                                        </p:tav>
                                        <p:tav tm="100000">
                                          <p:val>
                                            <p:fltVal val="0"/>
                                          </p:val>
                                        </p:tav>
                                      </p:tavLst>
                                    </p:anim>
                                    <p:animEffect transition="in" filter="fade">
                                      <p:cBhvr>
                                        <p:cTn id="90" dur="500"/>
                                        <p:tgtEl>
                                          <p:spTgt spid="20491"/>
                                        </p:tgtEl>
                                      </p:cBhvr>
                                    </p:animEffect>
                                  </p:childTnLst>
                                </p:cTn>
                              </p:par>
                            </p:childTnLst>
                          </p:cTn>
                        </p:par>
                        <p:par>
                          <p:cTn id="91" fill="hold">
                            <p:stCondLst>
                              <p:cond delay="4480"/>
                            </p:stCondLst>
                            <p:childTnLst>
                              <p:par>
                                <p:cTn id="92" presetID="22" presetClass="entr" presetSubtype="2" fill="hold" grpId="0" nodeType="afterEffect">
                                  <p:stCondLst>
                                    <p:cond delay="0"/>
                                  </p:stCondLst>
                                  <p:childTnLst>
                                    <p:set>
                                      <p:cBhvr>
                                        <p:cTn id="93" dur="1" fill="hold">
                                          <p:stCondLst>
                                            <p:cond delay="0"/>
                                          </p:stCondLst>
                                        </p:cTn>
                                        <p:tgtEl>
                                          <p:spTgt spid="20496"/>
                                        </p:tgtEl>
                                        <p:attrNameLst>
                                          <p:attrName>style.visibility</p:attrName>
                                        </p:attrNameLst>
                                      </p:cBhvr>
                                      <p:to>
                                        <p:strVal val="visible"/>
                                      </p:to>
                                    </p:set>
                                    <p:animEffect transition="in" filter="wipe(right)">
                                      <p:cBhvr>
                                        <p:cTn id="94" dur="500"/>
                                        <p:tgtEl>
                                          <p:spTgt spid="20496"/>
                                        </p:tgtEl>
                                      </p:cBhvr>
                                    </p:animEffect>
                                  </p:childTnLst>
                                </p:cTn>
                              </p:par>
                            </p:childTnLst>
                          </p:cTn>
                        </p:par>
                        <p:par>
                          <p:cTn id="95" fill="hold">
                            <p:stCondLst>
                              <p:cond delay="4980"/>
                            </p:stCondLst>
                            <p:childTnLst>
                              <p:par>
                                <p:cTn id="96" presetID="31" presetClass="entr" presetSubtype="0" fill="hold" grpId="0" nodeType="afterEffect">
                                  <p:stCondLst>
                                    <p:cond delay="0"/>
                                  </p:stCondLst>
                                  <p:childTnLst>
                                    <p:set>
                                      <p:cBhvr>
                                        <p:cTn id="97" dur="1" fill="hold">
                                          <p:stCondLst>
                                            <p:cond delay="0"/>
                                          </p:stCondLst>
                                        </p:cTn>
                                        <p:tgtEl>
                                          <p:spTgt spid="20492"/>
                                        </p:tgtEl>
                                        <p:attrNameLst>
                                          <p:attrName>style.visibility</p:attrName>
                                        </p:attrNameLst>
                                      </p:cBhvr>
                                      <p:to>
                                        <p:strVal val="visible"/>
                                      </p:to>
                                    </p:set>
                                    <p:anim calcmode="lin" valueType="num">
                                      <p:cBhvr>
                                        <p:cTn id="98" dur="500" fill="hold"/>
                                        <p:tgtEl>
                                          <p:spTgt spid="20492"/>
                                        </p:tgtEl>
                                        <p:attrNameLst>
                                          <p:attrName>ppt_w</p:attrName>
                                        </p:attrNameLst>
                                      </p:cBhvr>
                                      <p:tavLst>
                                        <p:tav tm="0">
                                          <p:val>
                                            <p:fltVal val="0"/>
                                          </p:val>
                                        </p:tav>
                                        <p:tav tm="100000">
                                          <p:val>
                                            <p:strVal val="#ppt_w"/>
                                          </p:val>
                                        </p:tav>
                                      </p:tavLst>
                                    </p:anim>
                                    <p:anim calcmode="lin" valueType="num">
                                      <p:cBhvr>
                                        <p:cTn id="99" dur="500" fill="hold"/>
                                        <p:tgtEl>
                                          <p:spTgt spid="20492"/>
                                        </p:tgtEl>
                                        <p:attrNameLst>
                                          <p:attrName>ppt_h</p:attrName>
                                        </p:attrNameLst>
                                      </p:cBhvr>
                                      <p:tavLst>
                                        <p:tav tm="0">
                                          <p:val>
                                            <p:fltVal val="0"/>
                                          </p:val>
                                        </p:tav>
                                        <p:tav tm="100000">
                                          <p:val>
                                            <p:strVal val="#ppt_h"/>
                                          </p:val>
                                        </p:tav>
                                      </p:tavLst>
                                    </p:anim>
                                    <p:anim calcmode="lin" valueType="num">
                                      <p:cBhvr>
                                        <p:cTn id="100" dur="500" fill="hold"/>
                                        <p:tgtEl>
                                          <p:spTgt spid="20492"/>
                                        </p:tgtEl>
                                        <p:attrNameLst>
                                          <p:attrName>style.rotation</p:attrName>
                                        </p:attrNameLst>
                                      </p:cBhvr>
                                      <p:tavLst>
                                        <p:tav tm="0">
                                          <p:val>
                                            <p:fltVal val="90"/>
                                          </p:val>
                                        </p:tav>
                                        <p:tav tm="100000">
                                          <p:val>
                                            <p:fltVal val="0"/>
                                          </p:val>
                                        </p:tav>
                                      </p:tavLst>
                                    </p:anim>
                                    <p:animEffect transition="in" filter="fade">
                                      <p:cBhvr>
                                        <p:cTn id="101" dur="500"/>
                                        <p:tgtEl>
                                          <p:spTgt spid="20492"/>
                                        </p:tgtEl>
                                      </p:cBhvr>
                                    </p:animEffect>
                                  </p:childTnLst>
                                </p:cTn>
                              </p:par>
                            </p:childTnLst>
                          </p:cTn>
                        </p:par>
                        <p:par>
                          <p:cTn id="102" fill="hold">
                            <p:stCondLst>
                              <p:cond delay="5480"/>
                            </p:stCondLst>
                            <p:childTnLst>
                              <p:par>
                                <p:cTn id="103" presetID="22" presetClass="entr" presetSubtype="8" fill="hold" grpId="0" nodeType="afterEffect">
                                  <p:stCondLst>
                                    <p:cond delay="0"/>
                                  </p:stCondLst>
                                  <p:childTnLst>
                                    <p:set>
                                      <p:cBhvr>
                                        <p:cTn id="104" dur="1" fill="hold">
                                          <p:stCondLst>
                                            <p:cond delay="0"/>
                                          </p:stCondLst>
                                        </p:cTn>
                                        <p:tgtEl>
                                          <p:spTgt spid="20494"/>
                                        </p:tgtEl>
                                        <p:attrNameLst>
                                          <p:attrName>style.visibility</p:attrName>
                                        </p:attrNameLst>
                                      </p:cBhvr>
                                      <p:to>
                                        <p:strVal val="visible"/>
                                      </p:to>
                                    </p:set>
                                    <p:animEffect transition="in" filter="wipe(left)">
                                      <p:cBhvr>
                                        <p:cTn id="105" dur="500"/>
                                        <p:tgtEl>
                                          <p:spTgt spid="204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4" grpId="0" animBg="1" autoUpdateAnimBg="0"/>
      <p:bldP spid="20484" grpId="1" animBg="1" autoUpdateAnimBg="0"/>
      <p:bldP spid="20485" grpId="0" animBg="1" autoUpdateAnimBg="0"/>
      <p:bldP spid="20485" grpId="1" animBg="1" autoUpdateAnimBg="0"/>
      <p:bldP spid="20485" grpId="2" animBg="1" autoUpdateAnimBg="0"/>
      <p:bldP spid="20486" grpId="0" animBg="1" autoUpdateAnimBg="0"/>
      <p:bldP spid="20486" grpId="1" animBg="1" autoUpdateAnimBg="0"/>
      <p:bldP spid="20486" grpId="2" animBg="1" autoUpdateAnimBg="0"/>
      <p:bldP spid="20487" grpId="0" animBg="1" autoUpdateAnimBg="0"/>
      <p:bldP spid="20487" grpId="1" animBg="1" autoUpdateAnimBg="0"/>
      <p:bldP spid="20487" grpId="2" animBg="1" autoUpdateAnimBg="0"/>
      <p:bldP spid="20488" grpId="0" animBg="1" autoUpdateAnimBg="0"/>
      <p:bldP spid="20488" grpId="1" animBg="1" autoUpdateAnimBg="0"/>
      <p:bldP spid="20488" grpId="2" animBg="1" autoUpdateAnimBg="0"/>
      <p:bldP spid="20489" grpId="0" autoUpdateAnimBg="0"/>
      <p:bldP spid="20490" grpId="0" autoUpdateAnimBg="0"/>
      <p:bldP spid="20491" grpId="0" autoUpdateAnimBg="0"/>
      <p:bldP spid="20492" grpId="0" autoUpdateAnimBg="0"/>
      <p:bldP spid="20493" grpId="0" autoUpdateAnimBg="0"/>
      <p:bldP spid="20494" grpId="0" autoUpdateAnimBg="0"/>
      <p:bldP spid="20495" grpId="0" autoUpdateAnimBg="0"/>
      <p:bldP spid="2049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5"/>
          <p:cNvSpPr txBox="1">
            <a:spLocks noChangeArrowheads="1"/>
          </p:cNvSpPr>
          <p:nvPr/>
        </p:nvSpPr>
        <p:spPr bwMode="auto">
          <a:xfrm>
            <a:off x="565079" y="121972"/>
            <a:ext cx="2580865" cy="52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2600" dirty="0">
                <a:solidFill>
                  <a:srgbClr val="000000"/>
                </a:solidFill>
                <a:latin typeface="微软雅黑" panose="020B0503020204020204" pitchFamily="34" charset="-122"/>
                <a:ea typeface="微软雅黑" panose="020B0503020204020204" pitchFamily="34" charset="-122"/>
              </a:rPr>
              <a:t>请输入您的标题</a:t>
            </a:r>
          </a:p>
        </p:txBody>
      </p:sp>
      <p:sp>
        <p:nvSpPr>
          <p:cNvPr id="22531" name="Freeform 5"/>
          <p:cNvSpPr/>
          <p:nvPr/>
        </p:nvSpPr>
        <p:spPr bwMode="auto">
          <a:xfrm>
            <a:off x="2" y="137843"/>
            <a:ext cx="504759" cy="461890"/>
          </a:xfrm>
          <a:custGeom>
            <a:avLst/>
            <a:gdLst>
              <a:gd name="T0" fmla="*/ 0 w 691"/>
              <a:gd name="T1" fmla="*/ 0 h 643"/>
              <a:gd name="T2" fmla="*/ 622 w 691"/>
              <a:gd name="T3" fmla="*/ 0 h 643"/>
              <a:gd name="T4" fmla="*/ 691 w 691"/>
              <a:gd name="T5" fmla="*/ 66 h 643"/>
              <a:gd name="T6" fmla="*/ 691 w 691"/>
              <a:gd name="T7" fmla="*/ 578 h 643"/>
              <a:gd name="T8" fmla="*/ 622 w 691"/>
              <a:gd name="T9" fmla="*/ 643 h 643"/>
              <a:gd name="T10" fmla="*/ 0 w 691"/>
              <a:gd name="T11" fmla="*/ 643 h 643"/>
              <a:gd name="T12" fmla="*/ 0 w 691"/>
              <a:gd name="T13" fmla="*/ 0 h 643"/>
            </a:gdLst>
            <a:ahLst/>
            <a:cxnLst>
              <a:cxn ang="0">
                <a:pos x="T0" y="T1"/>
              </a:cxn>
              <a:cxn ang="0">
                <a:pos x="T2" y="T3"/>
              </a:cxn>
              <a:cxn ang="0">
                <a:pos x="T4" y="T5"/>
              </a:cxn>
              <a:cxn ang="0">
                <a:pos x="T6" y="T7"/>
              </a:cxn>
              <a:cxn ang="0">
                <a:pos x="T8" y="T9"/>
              </a:cxn>
              <a:cxn ang="0">
                <a:pos x="T10" y="T11"/>
              </a:cxn>
              <a:cxn ang="0">
                <a:pos x="T12" y="T13"/>
              </a:cxn>
            </a:cxnLst>
            <a:rect l="0" t="0" r="r" b="b"/>
            <a:pathLst>
              <a:path w="691" h="643">
                <a:moveTo>
                  <a:pt x="0" y="0"/>
                </a:moveTo>
                <a:lnTo>
                  <a:pt x="622" y="0"/>
                </a:lnTo>
                <a:cubicBezTo>
                  <a:pt x="660" y="0"/>
                  <a:pt x="691" y="30"/>
                  <a:pt x="691" y="66"/>
                </a:cubicBezTo>
                <a:lnTo>
                  <a:pt x="691" y="578"/>
                </a:lnTo>
                <a:cubicBezTo>
                  <a:pt x="691" y="614"/>
                  <a:pt x="660" y="643"/>
                  <a:pt x="622" y="643"/>
                </a:cubicBezTo>
                <a:lnTo>
                  <a:pt x="0" y="643"/>
                </a:lnTo>
                <a:lnTo>
                  <a:pt x="0" y="0"/>
                </a:lnTo>
                <a:close/>
              </a:path>
            </a:pathLst>
          </a:custGeom>
          <a:solidFill>
            <a:srgbClr val="EE6700"/>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2532" name="Oval 6"/>
          <p:cNvSpPr>
            <a:spLocks noChangeArrowheads="1"/>
          </p:cNvSpPr>
          <p:nvPr/>
        </p:nvSpPr>
        <p:spPr bwMode="auto">
          <a:xfrm>
            <a:off x="792061" y="3356781"/>
            <a:ext cx="2617447" cy="261737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2533" name="Oval 7"/>
          <p:cNvSpPr>
            <a:spLocks noChangeArrowheads="1"/>
          </p:cNvSpPr>
          <p:nvPr/>
        </p:nvSpPr>
        <p:spPr bwMode="auto">
          <a:xfrm>
            <a:off x="4255535" y="3720261"/>
            <a:ext cx="2149196" cy="214595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2534" name="Oval 8"/>
          <p:cNvSpPr>
            <a:spLocks noChangeArrowheads="1"/>
          </p:cNvSpPr>
          <p:nvPr/>
        </p:nvSpPr>
        <p:spPr bwMode="auto">
          <a:xfrm>
            <a:off x="7252345" y="4051995"/>
            <a:ext cx="1738086" cy="1738037"/>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2535" name="Oval 9"/>
          <p:cNvSpPr>
            <a:spLocks noChangeArrowheads="1"/>
          </p:cNvSpPr>
          <p:nvPr/>
        </p:nvSpPr>
        <p:spPr bwMode="auto">
          <a:xfrm>
            <a:off x="9838046" y="4283733"/>
            <a:ext cx="1528565" cy="1528521"/>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endParaRPr lang="zh-CN" altLang="en-US" dirty="0">
              <a:solidFill>
                <a:srgbClr val="FD7004"/>
              </a:solidFill>
            </a:endParaRPr>
          </a:p>
        </p:txBody>
      </p:sp>
      <p:sp>
        <p:nvSpPr>
          <p:cNvPr id="22536" name="Freeform 10"/>
          <p:cNvSpPr/>
          <p:nvPr/>
        </p:nvSpPr>
        <p:spPr bwMode="auto">
          <a:xfrm>
            <a:off x="2368243" y="2715533"/>
            <a:ext cx="2803160" cy="895207"/>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chemeClr val="accent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2537" name="Freeform 11"/>
          <p:cNvSpPr/>
          <p:nvPr/>
        </p:nvSpPr>
        <p:spPr bwMode="auto">
          <a:xfrm>
            <a:off x="5687273" y="3209169"/>
            <a:ext cx="2488876" cy="765053"/>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chemeClr val="accent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2538" name="Freeform 12"/>
          <p:cNvSpPr/>
          <p:nvPr/>
        </p:nvSpPr>
        <p:spPr bwMode="auto">
          <a:xfrm>
            <a:off x="8607893" y="3605981"/>
            <a:ext cx="2160306" cy="606328"/>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chemeClr val="accent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2539" name="TextBox 10"/>
          <p:cNvSpPr txBox="1">
            <a:spLocks noChangeArrowheads="1"/>
          </p:cNvSpPr>
          <p:nvPr/>
        </p:nvSpPr>
        <p:spPr bwMode="auto">
          <a:xfrm>
            <a:off x="3409507" y="1609223"/>
            <a:ext cx="5798383" cy="67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dirty="0">
                <a:solidFill>
                  <a:srgbClr val="4D4948"/>
                </a:solidFill>
                <a:latin typeface="微软雅黑" panose="020B0503020204020204" pitchFamily="34" charset="-122"/>
                <a:ea typeface="微软雅黑" panose="020B0503020204020204" pitchFamily="34" charset="-122"/>
              </a:rPr>
              <a:t>文字内容文字内容文字内容文字内容文字内容文字内容文字内容文字内容文字内容文字内容文字内容文字内容</a:t>
            </a:r>
          </a:p>
        </p:txBody>
      </p:sp>
      <p:sp>
        <p:nvSpPr>
          <p:cNvPr id="22540" name="单圆角矩形 11"/>
          <p:cNvSpPr/>
          <p:nvPr/>
        </p:nvSpPr>
        <p:spPr bwMode="auto">
          <a:xfrm>
            <a:off x="2892049" y="1682235"/>
            <a:ext cx="380950" cy="511094"/>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pPr>
            <a:endParaRPr lang="zh-CN" altLang="en-US" dirty="0">
              <a:solidFill>
                <a:srgbClr val="FD7004"/>
              </a:solidFill>
              <a:latin typeface="Arial" panose="020B0604020202020204" pitchFamily="34" charset="0"/>
              <a:ea typeface="宋体" panose="02010600030101010101" pitchFamily="2" charset="-122"/>
            </a:endParaRPr>
          </a:p>
        </p:txBody>
      </p:sp>
      <p:sp>
        <p:nvSpPr>
          <p:cNvPr id="22541" name="TextBox 12"/>
          <p:cNvSpPr txBox="1">
            <a:spLocks noChangeArrowheads="1"/>
          </p:cNvSpPr>
          <p:nvPr/>
        </p:nvSpPr>
        <p:spPr bwMode="auto">
          <a:xfrm>
            <a:off x="4541248" y="4393255"/>
            <a:ext cx="1633324" cy="83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4600" b="1" dirty="0">
                <a:solidFill>
                  <a:srgbClr val="FFFFFF"/>
                </a:solidFill>
                <a:latin typeface="微软雅黑" panose="020B0503020204020204" pitchFamily="34" charset="-122"/>
                <a:ea typeface="微软雅黑" panose="020B0503020204020204" pitchFamily="34" charset="-122"/>
              </a:rPr>
              <a:t>56%</a:t>
            </a:r>
            <a:endParaRPr lang="zh-CN" altLang="en-US" sz="4600" b="1" dirty="0">
              <a:solidFill>
                <a:srgbClr val="FFFFFF"/>
              </a:solidFill>
              <a:latin typeface="微软雅黑" panose="020B0503020204020204" pitchFamily="34" charset="-122"/>
              <a:ea typeface="微软雅黑" panose="020B0503020204020204" pitchFamily="34" charset="-122"/>
            </a:endParaRPr>
          </a:p>
        </p:txBody>
      </p:sp>
      <p:sp>
        <p:nvSpPr>
          <p:cNvPr id="22542" name="TextBox 14"/>
          <p:cNvSpPr txBox="1">
            <a:spLocks noChangeArrowheads="1"/>
          </p:cNvSpPr>
          <p:nvPr/>
        </p:nvSpPr>
        <p:spPr bwMode="auto">
          <a:xfrm>
            <a:off x="1220630" y="4186912"/>
            <a:ext cx="1760308" cy="8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5000" b="1" dirty="0">
                <a:solidFill>
                  <a:srgbClr val="FFFFFF"/>
                </a:solidFill>
                <a:latin typeface="微软雅黑" panose="020B0503020204020204" pitchFamily="34" charset="-122"/>
                <a:ea typeface="微软雅黑" panose="020B0503020204020204" pitchFamily="34" charset="-122"/>
              </a:rPr>
              <a:t>72%</a:t>
            </a:r>
            <a:endParaRPr lang="zh-CN" altLang="en-US" sz="5000" b="1" dirty="0">
              <a:solidFill>
                <a:srgbClr val="FFFFFF"/>
              </a:solidFill>
              <a:latin typeface="微软雅黑" panose="020B0503020204020204" pitchFamily="34" charset="-122"/>
              <a:ea typeface="微软雅黑" panose="020B0503020204020204" pitchFamily="34" charset="-122"/>
            </a:endParaRPr>
          </a:p>
        </p:txBody>
      </p:sp>
      <p:sp>
        <p:nvSpPr>
          <p:cNvPr id="22543" name="TextBox 15"/>
          <p:cNvSpPr txBox="1">
            <a:spLocks noChangeArrowheads="1"/>
          </p:cNvSpPr>
          <p:nvPr/>
        </p:nvSpPr>
        <p:spPr bwMode="auto">
          <a:xfrm>
            <a:off x="7304725" y="4566264"/>
            <a:ext cx="16333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4000" b="1" dirty="0">
                <a:solidFill>
                  <a:srgbClr val="FFFFFF"/>
                </a:solidFill>
                <a:latin typeface="微软雅黑" panose="020B0503020204020204" pitchFamily="34" charset="-122"/>
                <a:ea typeface="微软雅黑" panose="020B0503020204020204" pitchFamily="34" charset="-122"/>
              </a:rPr>
              <a:t>38%</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
        <p:nvSpPr>
          <p:cNvPr id="22544" name="TextBox 16"/>
          <p:cNvSpPr txBox="1">
            <a:spLocks noChangeArrowheads="1"/>
          </p:cNvSpPr>
          <p:nvPr/>
        </p:nvSpPr>
        <p:spPr bwMode="auto">
          <a:xfrm>
            <a:off x="9785665" y="4717052"/>
            <a:ext cx="16333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00" eaLnBrk="1" fontAlgn="base" hangingPunct="1">
              <a:spcBef>
                <a:spcPct val="0"/>
              </a:spcBef>
              <a:spcAft>
                <a:spcPct val="0"/>
              </a:spcAft>
            </a:pPr>
            <a:r>
              <a:rPr lang="en-US" altLang="zh-CN" sz="4000" b="1" dirty="0">
                <a:solidFill>
                  <a:srgbClr val="FFFFFF"/>
                </a:solidFill>
                <a:latin typeface="微软雅黑" panose="020B0503020204020204" pitchFamily="34" charset="-122"/>
                <a:ea typeface="微软雅黑" panose="020B0503020204020204" pitchFamily="34" charset="-122"/>
              </a:rPr>
              <a:t>28%</a:t>
            </a:r>
            <a:endParaRPr lang="zh-CN" altLang="en-US" sz="4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0-#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22530"/>
                                        </p:tgtEl>
                                        <p:attrNameLst>
                                          <p:attrName>style.visibility</p:attrName>
                                        </p:attrNameLst>
                                      </p:cBhvr>
                                      <p:to>
                                        <p:strVal val="visible"/>
                                      </p:to>
                                    </p:set>
                                    <p:anim calcmode="lin" valueType="num">
                                      <p:cBhvr>
                                        <p:cTn id="12" dur="300" fill="hold"/>
                                        <p:tgtEl>
                                          <p:spTgt spid="22530"/>
                                        </p:tgtEl>
                                        <p:attrNameLst>
                                          <p:attrName>ppt_x</p:attrName>
                                        </p:attrNameLst>
                                      </p:cBhvr>
                                      <p:tavLst>
                                        <p:tav tm="0">
                                          <p:val>
                                            <p:strVal val="#ppt_x"/>
                                          </p:val>
                                        </p:tav>
                                        <p:tav tm="50000">
                                          <p:val>
                                            <p:strVal val="#ppt_x+.1"/>
                                          </p:val>
                                        </p:tav>
                                        <p:tav tm="100000">
                                          <p:val>
                                            <p:strVal val="#ppt_x"/>
                                          </p:val>
                                        </p:tav>
                                      </p:tavLst>
                                    </p:anim>
                                    <p:anim calcmode="lin" valueType="num">
                                      <p:cBhvr>
                                        <p:cTn id="13" dur="300" fill="hold"/>
                                        <p:tgtEl>
                                          <p:spTgt spid="22530"/>
                                        </p:tgtEl>
                                        <p:attrNameLst>
                                          <p:attrName>ppt_y</p:attrName>
                                        </p:attrNameLst>
                                      </p:cBhvr>
                                      <p:tavLst>
                                        <p:tav tm="0">
                                          <p:val>
                                            <p:strVal val="#ppt_y"/>
                                          </p:val>
                                        </p:tav>
                                        <p:tav tm="100000">
                                          <p:val>
                                            <p:strVal val="#ppt_y"/>
                                          </p:val>
                                        </p:tav>
                                      </p:tavLst>
                                    </p:anim>
                                    <p:anim calcmode="lin" valueType="num">
                                      <p:cBhvr>
                                        <p:cTn id="14" dur="300" fill="hold"/>
                                        <p:tgtEl>
                                          <p:spTgt spid="22530"/>
                                        </p:tgtEl>
                                        <p:attrNameLst>
                                          <p:attrName>ppt_h</p:attrName>
                                        </p:attrNameLst>
                                      </p:cBhvr>
                                      <p:tavLst>
                                        <p:tav tm="0">
                                          <p:val>
                                            <p:strVal val="#ppt_h/10"/>
                                          </p:val>
                                        </p:tav>
                                        <p:tav tm="50000">
                                          <p:val>
                                            <p:strVal val="#ppt_h+.01"/>
                                          </p:val>
                                        </p:tav>
                                        <p:tav tm="100000">
                                          <p:val>
                                            <p:strVal val="#ppt_h"/>
                                          </p:val>
                                        </p:tav>
                                      </p:tavLst>
                                    </p:anim>
                                    <p:anim calcmode="lin" valueType="num">
                                      <p:cBhvr>
                                        <p:cTn id="15" dur="300" fill="hold"/>
                                        <p:tgtEl>
                                          <p:spTgt spid="2253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300" tmFilter="0,0; .5, 1; 1, 1"/>
                                        <p:tgtEl>
                                          <p:spTgt spid="22530"/>
                                        </p:tgtEl>
                                      </p:cBhvr>
                                    </p:animEffect>
                                  </p:childTnLst>
                                </p:cTn>
                              </p:par>
                            </p:childTnLst>
                          </p:cTn>
                        </p:par>
                        <p:par>
                          <p:cTn id="17" fill="hold">
                            <p:stCondLst>
                              <p:cond delay="980"/>
                            </p:stCondLst>
                            <p:childTnLst>
                              <p:par>
                                <p:cTn id="18" presetID="26" presetClass="entr" presetSubtype="0" fill="hold" grpId="0" nodeType="afterEffect">
                                  <p:stCondLst>
                                    <p:cond delay="0"/>
                                  </p:stCondLst>
                                  <p:childTnLst>
                                    <p:set>
                                      <p:cBhvr>
                                        <p:cTn id="19" dur="1" fill="hold">
                                          <p:stCondLst>
                                            <p:cond delay="0"/>
                                          </p:stCondLst>
                                        </p:cTn>
                                        <p:tgtEl>
                                          <p:spTgt spid="22532"/>
                                        </p:tgtEl>
                                        <p:attrNameLst>
                                          <p:attrName>style.visibility</p:attrName>
                                        </p:attrNameLst>
                                      </p:cBhvr>
                                      <p:to>
                                        <p:strVal val="visible"/>
                                      </p:to>
                                    </p:set>
                                    <p:animEffect transition="in" filter="wipe(down)">
                                      <p:cBhvr>
                                        <p:cTn id="20" dur="290">
                                          <p:stCondLst>
                                            <p:cond delay="0"/>
                                          </p:stCondLst>
                                        </p:cTn>
                                        <p:tgtEl>
                                          <p:spTgt spid="22532"/>
                                        </p:tgtEl>
                                      </p:cBhvr>
                                    </p:animEffect>
                                    <p:anim calcmode="lin" valueType="num">
                                      <p:cBhvr>
                                        <p:cTn id="21" dur="911"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22" dur="332" tmFilter="0.0,0.0; 0.25,0.07; 0.50,0.2; 0.75,0.467; 1.0,1.0">
                                          <p:stCondLst>
                                            <p:cond delay="0"/>
                                          </p:stCondLst>
                                        </p:cTn>
                                        <p:tgtEl>
                                          <p:spTgt spid="22532"/>
                                        </p:tgtEl>
                                        <p:attrNameLst>
                                          <p:attrName>ppt_y</p:attrName>
                                        </p:attrNameLst>
                                      </p:cBhvr>
                                      <p:tavLst>
                                        <p:tav tm="0" fmla="#ppt_y-sin(pi*$)/3">
                                          <p:val>
                                            <p:fltVal val="0.5"/>
                                          </p:val>
                                        </p:tav>
                                        <p:tav tm="100000">
                                          <p:val>
                                            <p:fltVal val="1"/>
                                          </p:val>
                                        </p:tav>
                                      </p:tavLst>
                                    </p:anim>
                                    <p:anim calcmode="lin" valueType="num">
                                      <p:cBhvr>
                                        <p:cTn id="23" dur="332" tmFilter="0, 0; 0.125,0.2665; 0.25,0.4; 0.375,0.465; 0.5,0.5;  0.625,0.535; 0.75,0.6; 0.875,0.7335; 1,1">
                                          <p:stCondLst>
                                            <p:cond delay="332"/>
                                          </p:stCondLst>
                                        </p:cTn>
                                        <p:tgtEl>
                                          <p:spTgt spid="22532"/>
                                        </p:tgtEl>
                                        <p:attrNameLst>
                                          <p:attrName>ppt_y</p:attrName>
                                        </p:attrNameLst>
                                      </p:cBhvr>
                                      <p:tavLst>
                                        <p:tav tm="0" fmla="#ppt_y-sin(pi*$)/9">
                                          <p:val>
                                            <p:fltVal val="0"/>
                                          </p:val>
                                        </p:tav>
                                        <p:tav tm="100000">
                                          <p:val>
                                            <p:fltVal val="1"/>
                                          </p:val>
                                        </p:tav>
                                      </p:tavLst>
                                    </p:anim>
                                    <p:anim calcmode="lin" valueType="num">
                                      <p:cBhvr>
                                        <p:cTn id="24" dur="166" tmFilter="0, 0; 0.125,0.2665; 0.25,0.4; 0.375,0.465; 0.5,0.5;  0.625,0.535; 0.75,0.6; 0.875,0.7335; 1,1">
                                          <p:stCondLst>
                                            <p:cond delay="662"/>
                                          </p:stCondLst>
                                        </p:cTn>
                                        <p:tgtEl>
                                          <p:spTgt spid="22532"/>
                                        </p:tgtEl>
                                        <p:attrNameLst>
                                          <p:attrName>ppt_y</p:attrName>
                                        </p:attrNameLst>
                                      </p:cBhvr>
                                      <p:tavLst>
                                        <p:tav tm="0" fmla="#ppt_y-sin(pi*$)/27">
                                          <p:val>
                                            <p:fltVal val="0"/>
                                          </p:val>
                                        </p:tav>
                                        <p:tav tm="100000">
                                          <p:val>
                                            <p:fltVal val="1"/>
                                          </p:val>
                                        </p:tav>
                                      </p:tavLst>
                                    </p:anim>
                                    <p:anim calcmode="lin" valueType="num">
                                      <p:cBhvr>
                                        <p:cTn id="25" dur="82" tmFilter="0, 0; 0.125,0.2665; 0.25,0.4; 0.375,0.465; 0.5,0.5;  0.625,0.535; 0.75,0.6; 0.875,0.7335; 1,1">
                                          <p:stCondLst>
                                            <p:cond delay="828"/>
                                          </p:stCondLst>
                                        </p:cTn>
                                        <p:tgtEl>
                                          <p:spTgt spid="22532"/>
                                        </p:tgtEl>
                                        <p:attrNameLst>
                                          <p:attrName>ppt_y</p:attrName>
                                        </p:attrNameLst>
                                      </p:cBhvr>
                                      <p:tavLst>
                                        <p:tav tm="0" fmla="#ppt_y-sin(pi*$)/81">
                                          <p:val>
                                            <p:fltVal val="0"/>
                                          </p:val>
                                        </p:tav>
                                        <p:tav tm="100000">
                                          <p:val>
                                            <p:fltVal val="1"/>
                                          </p:val>
                                        </p:tav>
                                      </p:tavLst>
                                    </p:anim>
                                    <p:animScale>
                                      <p:cBhvr>
                                        <p:cTn id="26" dur="13">
                                          <p:stCondLst>
                                            <p:cond delay="325"/>
                                          </p:stCondLst>
                                        </p:cTn>
                                        <p:tgtEl>
                                          <p:spTgt spid="22532"/>
                                        </p:tgtEl>
                                      </p:cBhvr>
                                      <p:to x="100000" y="60000"/>
                                    </p:animScale>
                                    <p:animScale>
                                      <p:cBhvr>
                                        <p:cTn id="27" dur="83" decel="50000">
                                          <p:stCondLst>
                                            <p:cond delay="338"/>
                                          </p:stCondLst>
                                        </p:cTn>
                                        <p:tgtEl>
                                          <p:spTgt spid="22532"/>
                                        </p:tgtEl>
                                      </p:cBhvr>
                                      <p:to x="100000" y="100000"/>
                                    </p:animScale>
                                    <p:animScale>
                                      <p:cBhvr>
                                        <p:cTn id="28" dur="13">
                                          <p:stCondLst>
                                            <p:cond delay="656"/>
                                          </p:stCondLst>
                                        </p:cTn>
                                        <p:tgtEl>
                                          <p:spTgt spid="22532"/>
                                        </p:tgtEl>
                                      </p:cBhvr>
                                      <p:to x="100000" y="80000"/>
                                    </p:animScale>
                                    <p:animScale>
                                      <p:cBhvr>
                                        <p:cTn id="29" dur="83" decel="50000">
                                          <p:stCondLst>
                                            <p:cond delay="669"/>
                                          </p:stCondLst>
                                        </p:cTn>
                                        <p:tgtEl>
                                          <p:spTgt spid="22532"/>
                                        </p:tgtEl>
                                      </p:cBhvr>
                                      <p:to x="100000" y="100000"/>
                                    </p:animScale>
                                    <p:animScale>
                                      <p:cBhvr>
                                        <p:cTn id="30" dur="13">
                                          <p:stCondLst>
                                            <p:cond delay="821"/>
                                          </p:stCondLst>
                                        </p:cTn>
                                        <p:tgtEl>
                                          <p:spTgt spid="22532"/>
                                        </p:tgtEl>
                                      </p:cBhvr>
                                      <p:to x="100000" y="90000"/>
                                    </p:animScale>
                                    <p:animScale>
                                      <p:cBhvr>
                                        <p:cTn id="31" dur="83" decel="50000">
                                          <p:stCondLst>
                                            <p:cond delay="834"/>
                                          </p:stCondLst>
                                        </p:cTn>
                                        <p:tgtEl>
                                          <p:spTgt spid="22532"/>
                                        </p:tgtEl>
                                      </p:cBhvr>
                                      <p:to x="100000" y="100000"/>
                                    </p:animScale>
                                    <p:animScale>
                                      <p:cBhvr>
                                        <p:cTn id="32" dur="13">
                                          <p:stCondLst>
                                            <p:cond delay="904"/>
                                          </p:stCondLst>
                                        </p:cTn>
                                        <p:tgtEl>
                                          <p:spTgt spid="22532"/>
                                        </p:tgtEl>
                                      </p:cBhvr>
                                      <p:to x="100000" y="95000"/>
                                    </p:animScale>
                                    <p:animScale>
                                      <p:cBhvr>
                                        <p:cTn id="33" dur="83" decel="50000">
                                          <p:stCondLst>
                                            <p:cond delay="917"/>
                                          </p:stCondLst>
                                        </p:cTn>
                                        <p:tgtEl>
                                          <p:spTgt spid="22532"/>
                                        </p:tgtEl>
                                      </p:cBhvr>
                                      <p:to x="100000" y="100000"/>
                                    </p:animScale>
                                  </p:childTnLst>
                                </p:cTn>
                              </p:par>
                              <p:par>
                                <p:cTn id="34" presetID="26" presetClass="entr" presetSubtype="0" fill="hold" grpId="0" nodeType="withEffect">
                                  <p:stCondLst>
                                    <p:cond delay="200"/>
                                  </p:stCondLst>
                                  <p:childTnLst>
                                    <p:set>
                                      <p:cBhvr>
                                        <p:cTn id="35" dur="1" fill="hold">
                                          <p:stCondLst>
                                            <p:cond delay="0"/>
                                          </p:stCondLst>
                                        </p:cTn>
                                        <p:tgtEl>
                                          <p:spTgt spid="22533"/>
                                        </p:tgtEl>
                                        <p:attrNameLst>
                                          <p:attrName>style.visibility</p:attrName>
                                        </p:attrNameLst>
                                      </p:cBhvr>
                                      <p:to>
                                        <p:strVal val="visible"/>
                                      </p:to>
                                    </p:set>
                                    <p:animEffect transition="in" filter="wipe(down)">
                                      <p:cBhvr>
                                        <p:cTn id="36" dur="290">
                                          <p:stCondLst>
                                            <p:cond delay="0"/>
                                          </p:stCondLst>
                                        </p:cTn>
                                        <p:tgtEl>
                                          <p:spTgt spid="22533"/>
                                        </p:tgtEl>
                                      </p:cBhvr>
                                    </p:animEffect>
                                    <p:anim calcmode="lin" valueType="num">
                                      <p:cBhvr>
                                        <p:cTn id="37" dur="911" tmFilter="0,0; 0.14,0.36; 0.43,0.73; 0.71,0.91; 1.0,1.0">
                                          <p:stCondLst>
                                            <p:cond delay="0"/>
                                          </p:stCondLst>
                                        </p:cTn>
                                        <p:tgtEl>
                                          <p:spTgt spid="22533"/>
                                        </p:tgtEl>
                                        <p:attrNameLst>
                                          <p:attrName>ppt_x</p:attrName>
                                        </p:attrNameLst>
                                      </p:cBhvr>
                                      <p:tavLst>
                                        <p:tav tm="0">
                                          <p:val>
                                            <p:strVal val="#ppt_x-0.25"/>
                                          </p:val>
                                        </p:tav>
                                        <p:tav tm="100000">
                                          <p:val>
                                            <p:strVal val="#ppt_x"/>
                                          </p:val>
                                        </p:tav>
                                      </p:tavLst>
                                    </p:anim>
                                    <p:anim calcmode="lin" valueType="num">
                                      <p:cBhvr>
                                        <p:cTn id="38" dur="332" tmFilter="0.0,0.0; 0.25,0.07; 0.50,0.2; 0.75,0.467; 1.0,1.0">
                                          <p:stCondLst>
                                            <p:cond delay="0"/>
                                          </p:stCondLst>
                                        </p:cTn>
                                        <p:tgtEl>
                                          <p:spTgt spid="22533"/>
                                        </p:tgtEl>
                                        <p:attrNameLst>
                                          <p:attrName>ppt_y</p:attrName>
                                        </p:attrNameLst>
                                      </p:cBhvr>
                                      <p:tavLst>
                                        <p:tav tm="0" fmla="#ppt_y-sin(pi*$)/3">
                                          <p:val>
                                            <p:fltVal val="0.5"/>
                                          </p:val>
                                        </p:tav>
                                        <p:tav tm="100000">
                                          <p:val>
                                            <p:fltVal val="1"/>
                                          </p:val>
                                        </p:tav>
                                      </p:tavLst>
                                    </p:anim>
                                    <p:anim calcmode="lin" valueType="num">
                                      <p:cBhvr>
                                        <p:cTn id="39" dur="332" tmFilter="0, 0; 0.125,0.2665; 0.25,0.4; 0.375,0.465; 0.5,0.5;  0.625,0.535; 0.75,0.6; 0.875,0.7335; 1,1">
                                          <p:stCondLst>
                                            <p:cond delay="332"/>
                                          </p:stCondLst>
                                        </p:cTn>
                                        <p:tgtEl>
                                          <p:spTgt spid="22533"/>
                                        </p:tgtEl>
                                        <p:attrNameLst>
                                          <p:attrName>ppt_y</p:attrName>
                                        </p:attrNameLst>
                                      </p:cBhvr>
                                      <p:tavLst>
                                        <p:tav tm="0" fmla="#ppt_y-sin(pi*$)/9">
                                          <p:val>
                                            <p:fltVal val="0"/>
                                          </p:val>
                                        </p:tav>
                                        <p:tav tm="100000">
                                          <p:val>
                                            <p:fltVal val="1"/>
                                          </p:val>
                                        </p:tav>
                                      </p:tavLst>
                                    </p:anim>
                                    <p:anim calcmode="lin" valueType="num">
                                      <p:cBhvr>
                                        <p:cTn id="40" dur="166" tmFilter="0, 0; 0.125,0.2665; 0.25,0.4; 0.375,0.465; 0.5,0.5;  0.625,0.535; 0.75,0.6; 0.875,0.7335; 1,1">
                                          <p:stCondLst>
                                            <p:cond delay="662"/>
                                          </p:stCondLst>
                                        </p:cTn>
                                        <p:tgtEl>
                                          <p:spTgt spid="22533"/>
                                        </p:tgtEl>
                                        <p:attrNameLst>
                                          <p:attrName>ppt_y</p:attrName>
                                        </p:attrNameLst>
                                      </p:cBhvr>
                                      <p:tavLst>
                                        <p:tav tm="0" fmla="#ppt_y-sin(pi*$)/27">
                                          <p:val>
                                            <p:fltVal val="0"/>
                                          </p:val>
                                        </p:tav>
                                        <p:tav tm="100000">
                                          <p:val>
                                            <p:fltVal val="1"/>
                                          </p:val>
                                        </p:tav>
                                      </p:tavLst>
                                    </p:anim>
                                    <p:anim calcmode="lin" valueType="num">
                                      <p:cBhvr>
                                        <p:cTn id="41" dur="82" tmFilter="0, 0; 0.125,0.2665; 0.25,0.4; 0.375,0.465; 0.5,0.5;  0.625,0.535; 0.75,0.6; 0.875,0.7335; 1,1">
                                          <p:stCondLst>
                                            <p:cond delay="828"/>
                                          </p:stCondLst>
                                        </p:cTn>
                                        <p:tgtEl>
                                          <p:spTgt spid="22533"/>
                                        </p:tgtEl>
                                        <p:attrNameLst>
                                          <p:attrName>ppt_y</p:attrName>
                                        </p:attrNameLst>
                                      </p:cBhvr>
                                      <p:tavLst>
                                        <p:tav tm="0" fmla="#ppt_y-sin(pi*$)/81">
                                          <p:val>
                                            <p:fltVal val="0"/>
                                          </p:val>
                                        </p:tav>
                                        <p:tav tm="100000">
                                          <p:val>
                                            <p:fltVal val="1"/>
                                          </p:val>
                                        </p:tav>
                                      </p:tavLst>
                                    </p:anim>
                                    <p:animScale>
                                      <p:cBhvr>
                                        <p:cTn id="42" dur="13">
                                          <p:stCondLst>
                                            <p:cond delay="325"/>
                                          </p:stCondLst>
                                        </p:cTn>
                                        <p:tgtEl>
                                          <p:spTgt spid="22533"/>
                                        </p:tgtEl>
                                      </p:cBhvr>
                                      <p:to x="100000" y="60000"/>
                                    </p:animScale>
                                    <p:animScale>
                                      <p:cBhvr>
                                        <p:cTn id="43" dur="83" decel="50000">
                                          <p:stCondLst>
                                            <p:cond delay="338"/>
                                          </p:stCondLst>
                                        </p:cTn>
                                        <p:tgtEl>
                                          <p:spTgt spid="22533"/>
                                        </p:tgtEl>
                                      </p:cBhvr>
                                      <p:to x="100000" y="100000"/>
                                    </p:animScale>
                                    <p:animScale>
                                      <p:cBhvr>
                                        <p:cTn id="44" dur="13">
                                          <p:stCondLst>
                                            <p:cond delay="656"/>
                                          </p:stCondLst>
                                        </p:cTn>
                                        <p:tgtEl>
                                          <p:spTgt spid="22533"/>
                                        </p:tgtEl>
                                      </p:cBhvr>
                                      <p:to x="100000" y="80000"/>
                                    </p:animScale>
                                    <p:animScale>
                                      <p:cBhvr>
                                        <p:cTn id="45" dur="83" decel="50000">
                                          <p:stCondLst>
                                            <p:cond delay="669"/>
                                          </p:stCondLst>
                                        </p:cTn>
                                        <p:tgtEl>
                                          <p:spTgt spid="22533"/>
                                        </p:tgtEl>
                                      </p:cBhvr>
                                      <p:to x="100000" y="100000"/>
                                    </p:animScale>
                                    <p:animScale>
                                      <p:cBhvr>
                                        <p:cTn id="46" dur="13">
                                          <p:stCondLst>
                                            <p:cond delay="821"/>
                                          </p:stCondLst>
                                        </p:cTn>
                                        <p:tgtEl>
                                          <p:spTgt spid="22533"/>
                                        </p:tgtEl>
                                      </p:cBhvr>
                                      <p:to x="100000" y="90000"/>
                                    </p:animScale>
                                    <p:animScale>
                                      <p:cBhvr>
                                        <p:cTn id="47" dur="83" decel="50000">
                                          <p:stCondLst>
                                            <p:cond delay="834"/>
                                          </p:stCondLst>
                                        </p:cTn>
                                        <p:tgtEl>
                                          <p:spTgt spid="22533"/>
                                        </p:tgtEl>
                                      </p:cBhvr>
                                      <p:to x="100000" y="100000"/>
                                    </p:animScale>
                                    <p:animScale>
                                      <p:cBhvr>
                                        <p:cTn id="48" dur="13">
                                          <p:stCondLst>
                                            <p:cond delay="904"/>
                                          </p:stCondLst>
                                        </p:cTn>
                                        <p:tgtEl>
                                          <p:spTgt spid="22533"/>
                                        </p:tgtEl>
                                      </p:cBhvr>
                                      <p:to x="100000" y="95000"/>
                                    </p:animScale>
                                    <p:animScale>
                                      <p:cBhvr>
                                        <p:cTn id="49" dur="83" decel="50000">
                                          <p:stCondLst>
                                            <p:cond delay="917"/>
                                          </p:stCondLst>
                                        </p:cTn>
                                        <p:tgtEl>
                                          <p:spTgt spid="22533"/>
                                        </p:tgtEl>
                                      </p:cBhvr>
                                      <p:to x="100000" y="100000"/>
                                    </p:animScale>
                                  </p:childTnLst>
                                </p:cTn>
                              </p:par>
                              <p:par>
                                <p:cTn id="50" presetID="26" presetClass="entr" presetSubtype="0" fill="hold" grpId="0" nodeType="withEffect">
                                  <p:stCondLst>
                                    <p:cond delay="400"/>
                                  </p:stCondLst>
                                  <p:childTnLst>
                                    <p:set>
                                      <p:cBhvr>
                                        <p:cTn id="51" dur="1" fill="hold">
                                          <p:stCondLst>
                                            <p:cond delay="0"/>
                                          </p:stCondLst>
                                        </p:cTn>
                                        <p:tgtEl>
                                          <p:spTgt spid="22534"/>
                                        </p:tgtEl>
                                        <p:attrNameLst>
                                          <p:attrName>style.visibility</p:attrName>
                                        </p:attrNameLst>
                                      </p:cBhvr>
                                      <p:to>
                                        <p:strVal val="visible"/>
                                      </p:to>
                                    </p:set>
                                    <p:animEffect transition="in" filter="wipe(down)">
                                      <p:cBhvr>
                                        <p:cTn id="52" dur="290">
                                          <p:stCondLst>
                                            <p:cond delay="0"/>
                                          </p:stCondLst>
                                        </p:cTn>
                                        <p:tgtEl>
                                          <p:spTgt spid="22534"/>
                                        </p:tgtEl>
                                      </p:cBhvr>
                                    </p:animEffect>
                                    <p:anim calcmode="lin" valueType="num">
                                      <p:cBhvr>
                                        <p:cTn id="53" dur="911" tmFilter="0,0; 0.14,0.36; 0.43,0.73; 0.71,0.91; 1.0,1.0">
                                          <p:stCondLst>
                                            <p:cond delay="0"/>
                                          </p:stCondLst>
                                        </p:cTn>
                                        <p:tgtEl>
                                          <p:spTgt spid="22534"/>
                                        </p:tgtEl>
                                        <p:attrNameLst>
                                          <p:attrName>ppt_x</p:attrName>
                                        </p:attrNameLst>
                                      </p:cBhvr>
                                      <p:tavLst>
                                        <p:tav tm="0">
                                          <p:val>
                                            <p:strVal val="#ppt_x-0.25"/>
                                          </p:val>
                                        </p:tav>
                                        <p:tav tm="100000">
                                          <p:val>
                                            <p:strVal val="#ppt_x"/>
                                          </p:val>
                                        </p:tav>
                                      </p:tavLst>
                                    </p:anim>
                                    <p:anim calcmode="lin" valueType="num">
                                      <p:cBhvr>
                                        <p:cTn id="54" dur="332" tmFilter="0.0,0.0; 0.25,0.07; 0.50,0.2; 0.75,0.467; 1.0,1.0">
                                          <p:stCondLst>
                                            <p:cond delay="0"/>
                                          </p:stCondLst>
                                        </p:cTn>
                                        <p:tgtEl>
                                          <p:spTgt spid="22534"/>
                                        </p:tgtEl>
                                        <p:attrNameLst>
                                          <p:attrName>ppt_y</p:attrName>
                                        </p:attrNameLst>
                                      </p:cBhvr>
                                      <p:tavLst>
                                        <p:tav tm="0" fmla="#ppt_y-sin(pi*$)/3">
                                          <p:val>
                                            <p:fltVal val="0.5"/>
                                          </p:val>
                                        </p:tav>
                                        <p:tav tm="100000">
                                          <p:val>
                                            <p:fltVal val="1"/>
                                          </p:val>
                                        </p:tav>
                                      </p:tavLst>
                                    </p:anim>
                                    <p:anim calcmode="lin" valueType="num">
                                      <p:cBhvr>
                                        <p:cTn id="55" dur="332" tmFilter="0, 0; 0.125,0.2665; 0.25,0.4; 0.375,0.465; 0.5,0.5;  0.625,0.535; 0.75,0.6; 0.875,0.7335; 1,1">
                                          <p:stCondLst>
                                            <p:cond delay="332"/>
                                          </p:stCondLst>
                                        </p:cTn>
                                        <p:tgtEl>
                                          <p:spTgt spid="22534"/>
                                        </p:tgtEl>
                                        <p:attrNameLst>
                                          <p:attrName>ppt_y</p:attrName>
                                        </p:attrNameLst>
                                      </p:cBhvr>
                                      <p:tavLst>
                                        <p:tav tm="0" fmla="#ppt_y-sin(pi*$)/9">
                                          <p:val>
                                            <p:fltVal val="0"/>
                                          </p:val>
                                        </p:tav>
                                        <p:tav tm="100000">
                                          <p:val>
                                            <p:fltVal val="1"/>
                                          </p:val>
                                        </p:tav>
                                      </p:tavLst>
                                    </p:anim>
                                    <p:anim calcmode="lin" valueType="num">
                                      <p:cBhvr>
                                        <p:cTn id="56" dur="166" tmFilter="0, 0; 0.125,0.2665; 0.25,0.4; 0.375,0.465; 0.5,0.5;  0.625,0.535; 0.75,0.6; 0.875,0.7335; 1,1">
                                          <p:stCondLst>
                                            <p:cond delay="662"/>
                                          </p:stCondLst>
                                        </p:cTn>
                                        <p:tgtEl>
                                          <p:spTgt spid="22534"/>
                                        </p:tgtEl>
                                        <p:attrNameLst>
                                          <p:attrName>ppt_y</p:attrName>
                                        </p:attrNameLst>
                                      </p:cBhvr>
                                      <p:tavLst>
                                        <p:tav tm="0" fmla="#ppt_y-sin(pi*$)/27">
                                          <p:val>
                                            <p:fltVal val="0"/>
                                          </p:val>
                                        </p:tav>
                                        <p:tav tm="100000">
                                          <p:val>
                                            <p:fltVal val="1"/>
                                          </p:val>
                                        </p:tav>
                                      </p:tavLst>
                                    </p:anim>
                                    <p:anim calcmode="lin" valueType="num">
                                      <p:cBhvr>
                                        <p:cTn id="57" dur="82" tmFilter="0, 0; 0.125,0.2665; 0.25,0.4; 0.375,0.465; 0.5,0.5;  0.625,0.535; 0.75,0.6; 0.875,0.7335; 1,1">
                                          <p:stCondLst>
                                            <p:cond delay="828"/>
                                          </p:stCondLst>
                                        </p:cTn>
                                        <p:tgtEl>
                                          <p:spTgt spid="22534"/>
                                        </p:tgtEl>
                                        <p:attrNameLst>
                                          <p:attrName>ppt_y</p:attrName>
                                        </p:attrNameLst>
                                      </p:cBhvr>
                                      <p:tavLst>
                                        <p:tav tm="0" fmla="#ppt_y-sin(pi*$)/81">
                                          <p:val>
                                            <p:fltVal val="0"/>
                                          </p:val>
                                        </p:tav>
                                        <p:tav tm="100000">
                                          <p:val>
                                            <p:fltVal val="1"/>
                                          </p:val>
                                        </p:tav>
                                      </p:tavLst>
                                    </p:anim>
                                    <p:animScale>
                                      <p:cBhvr>
                                        <p:cTn id="58" dur="13">
                                          <p:stCondLst>
                                            <p:cond delay="325"/>
                                          </p:stCondLst>
                                        </p:cTn>
                                        <p:tgtEl>
                                          <p:spTgt spid="22534"/>
                                        </p:tgtEl>
                                      </p:cBhvr>
                                      <p:to x="100000" y="60000"/>
                                    </p:animScale>
                                    <p:animScale>
                                      <p:cBhvr>
                                        <p:cTn id="59" dur="83" decel="50000">
                                          <p:stCondLst>
                                            <p:cond delay="338"/>
                                          </p:stCondLst>
                                        </p:cTn>
                                        <p:tgtEl>
                                          <p:spTgt spid="22534"/>
                                        </p:tgtEl>
                                      </p:cBhvr>
                                      <p:to x="100000" y="100000"/>
                                    </p:animScale>
                                    <p:animScale>
                                      <p:cBhvr>
                                        <p:cTn id="60" dur="13">
                                          <p:stCondLst>
                                            <p:cond delay="656"/>
                                          </p:stCondLst>
                                        </p:cTn>
                                        <p:tgtEl>
                                          <p:spTgt spid="22534"/>
                                        </p:tgtEl>
                                      </p:cBhvr>
                                      <p:to x="100000" y="80000"/>
                                    </p:animScale>
                                    <p:animScale>
                                      <p:cBhvr>
                                        <p:cTn id="61" dur="83" decel="50000">
                                          <p:stCondLst>
                                            <p:cond delay="669"/>
                                          </p:stCondLst>
                                        </p:cTn>
                                        <p:tgtEl>
                                          <p:spTgt spid="22534"/>
                                        </p:tgtEl>
                                      </p:cBhvr>
                                      <p:to x="100000" y="100000"/>
                                    </p:animScale>
                                    <p:animScale>
                                      <p:cBhvr>
                                        <p:cTn id="62" dur="13">
                                          <p:stCondLst>
                                            <p:cond delay="821"/>
                                          </p:stCondLst>
                                        </p:cTn>
                                        <p:tgtEl>
                                          <p:spTgt spid="22534"/>
                                        </p:tgtEl>
                                      </p:cBhvr>
                                      <p:to x="100000" y="90000"/>
                                    </p:animScale>
                                    <p:animScale>
                                      <p:cBhvr>
                                        <p:cTn id="63" dur="83" decel="50000">
                                          <p:stCondLst>
                                            <p:cond delay="834"/>
                                          </p:stCondLst>
                                        </p:cTn>
                                        <p:tgtEl>
                                          <p:spTgt spid="22534"/>
                                        </p:tgtEl>
                                      </p:cBhvr>
                                      <p:to x="100000" y="100000"/>
                                    </p:animScale>
                                    <p:animScale>
                                      <p:cBhvr>
                                        <p:cTn id="64" dur="13">
                                          <p:stCondLst>
                                            <p:cond delay="904"/>
                                          </p:stCondLst>
                                        </p:cTn>
                                        <p:tgtEl>
                                          <p:spTgt spid="22534"/>
                                        </p:tgtEl>
                                      </p:cBhvr>
                                      <p:to x="100000" y="95000"/>
                                    </p:animScale>
                                    <p:animScale>
                                      <p:cBhvr>
                                        <p:cTn id="65" dur="83" decel="50000">
                                          <p:stCondLst>
                                            <p:cond delay="917"/>
                                          </p:stCondLst>
                                        </p:cTn>
                                        <p:tgtEl>
                                          <p:spTgt spid="22534"/>
                                        </p:tgtEl>
                                      </p:cBhvr>
                                      <p:to x="100000" y="100000"/>
                                    </p:animScale>
                                  </p:childTnLst>
                                </p:cTn>
                              </p:par>
                              <p:par>
                                <p:cTn id="66" presetID="26" presetClass="entr" presetSubtype="0" fill="hold" grpId="0" nodeType="withEffect">
                                  <p:stCondLst>
                                    <p:cond delay="600"/>
                                  </p:stCondLst>
                                  <p:childTnLst>
                                    <p:set>
                                      <p:cBhvr>
                                        <p:cTn id="67" dur="1" fill="hold">
                                          <p:stCondLst>
                                            <p:cond delay="0"/>
                                          </p:stCondLst>
                                        </p:cTn>
                                        <p:tgtEl>
                                          <p:spTgt spid="22535"/>
                                        </p:tgtEl>
                                        <p:attrNameLst>
                                          <p:attrName>style.visibility</p:attrName>
                                        </p:attrNameLst>
                                      </p:cBhvr>
                                      <p:to>
                                        <p:strVal val="visible"/>
                                      </p:to>
                                    </p:set>
                                    <p:animEffect transition="in" filter="wipe(down)">
                                      <p:cBhvr>
                                        <p:cTn id="68" dur="290">
                                          <p:stCondLst>
                                            <p:cond delay="0"/>
                                          </p:stCondLst>
                                        </p:cTn>
                                        <p:tgtEl>
                                          <p:spTgt spid="22535"/>
                                        </p:tgtEl>
                                      </p:cBhvr>
                                    </p:animEffect>
                                    <p:anim calcmode="lin" valueType="num">
                                      <p:cBhvr>
                                        <p:cTn id="69" dur="911" tmFilter="0,0; 0.14,0.36; 0.43,0.73; 0.71,0.91; 1.0,1.0">
                                          <p:stCondLst>
                                            <p:cond delay="0"/>
                                          </p:stCondLst>
                                        </p:cTn>
                                        <p:tgtEl>
                                          <p:spTgt spid="22535"/>
                                        </p:tgtEl>
                                        <p:attrNameLst>
                                          <p:attrName>ppt_x</p:attrName>
                                        </p:attrNameLst>
                                      </p:cBhvr>
                                      <p:tavLst>
                                        <p:tav tm="0">
                                          <p:val>
                                            <p:strVal val="#ppt_x-0.25"/>
                                          </p:val>
                                        </p:tav>
                                        <p:tav tm="100000">
                                          <p:val>
                                            <p:strVal val="#ppt_x"/>
                                          </p:val>
                                        </p:tav>
                                      </p:tavLst>
                                    </p:anim>
                                    <p:anim calcmode="lin" valueType="num">
                                      <p:cBhvr>
                                        <p:cTn id="70" dur="332" tmFilter="0.0,0.0; 0.25,0.07; 0.50,0.2; 0.75,0.467; 1.0,1.0">
                                          <p:stCondLst>
                                            <p:cond delay="0"/>
                                          </p:stCondLst>
                                        </p:cTn>
                                        <p:tgtEl>
                                          <p:spTgt spid="22535"/>
                                        </p:tgtEl>
                                        <p:attrNameLst>
                                          <p:attrName>ppt_y</p:attrName>
                                        </p:attrNameLst>
                                      </p:cBhvr>
                                      <p:tavLst>
                                        <p:tav tm="0" fmla="#ppt_y-sin(pi*$)/3">
                                          <p:val>
                                            <p:fltVal val="0.5"/>
                                          </p:val>
                                        </p:tav>
                                        <p:tav tm="100000">
                                          <p:val>
                                            <p:fltVal val="1"/>
                                          </p:val>
                                        </p:tav>
                                      </p:tavLst>
                                    </p:anim>
                                    <p:anim calcmode="lin" valueType="num">
                                      <p:cBhvr>
                                        <p:cTn id="71" dur="332" tmFilter="0, 0; 0.125,0.2665; 0.25,0.4; 0.375,0.465; 0.5,0.5;  0.625,0.535; 0.75,0.6; 0.875,0.7335; 1,1">
                                          <p:stCondLst>
                                            <p:cond delay="332"/>
                                          </p:stCondLst>
                                        </p:cTn>
                                        <p:tgtEl>
                                          <p:spTgt spid="22535"/>
                                        </p:tgtEl>
                                        <p:attrNameLst>
                                          <p:attrName>ppt_y</p:attrName>
                                        </p:attrNameLst>
                                      </p:cBhvr>
                                      <p:tavLst>
                                        <p:tav tm="0" fmla="#ppt_y-sin(pi*$)/9">
                                          <p:val>
                                            <p:fltVal val="0"/>
                                          </p:val>
                                        </p:tav>
                                        <p:tav tm="100000">
                                          <p:val>
                                            <p:fltVal val="1"/>
                                          </p:val>
                                        </p:tav>
                                      </p:tavLst>
                                    </p:anim>
                                    <p:anim calcmode="lin" valueType="num">
                                      <p:cBhvr>
                                        <p:cTn id="72" dur="166" tmFilter="0, 0; 0.125,0.2665; 0.25,0.4; 0.375,0.465; 0.5,0.5;  0.625,0.535; 0.75,0.6; 0.875,0.7335; 1,1">
                                          <p:stCondLst>
                                            <p:cond delay="662"/>
                                          </p:stCondLst>
                                        </p:cTn>
                                        <p:tgtEl>
                                          <p:spTgt spid="22535"/>
                                        </p:tgtEl>
                                        <p:attrNameLst>
                                          <p:attrName>ppt_y</p:attrName>
                                        </p:attrNameLst>
                                      </p:cBhvr>
                                      <p:tavLst>
                                        <p:tav tm="0" fmla="#ppt_y-sin(pi*$)/27">
                                          <p:val>
                                            <p:fltVal val="0"/>
                                          </p:val>
                                        </p:tav>
                                        <p:tav tm="100000">
                                          <p:val>
                                            <p:fltVal val="1"/>
                                          </p:val>
                                        </p:tav>
                                      </p:tavLst>
                                    </p:anim>
                                    <p:anim calcmode="lin" valueType="num">
                                      <p:cBhvr>
                                        <p:cTn id="73" dur="82" tmFilter="0, 0; 0.125,0.2665; 0.25,0.4; 0.375,0.465; 0.5,0.5;  0.625,0.535; 0.75,0.6; 0.875,0.7335; 1,1">
                                          <p:stCondLst>
                                            <p:cond delay="828"/>
                                          </p:stCondLst>
                                        </p:cTn>
                                        <p:tgtEl>
                                          <p:spTgt spid="22535"/>
                                        </p:tgtEl>
                                        <p:attrNameLst>
                                          <p:attrName>ppt_y</p:attrName>
                                        </p:attrNameLst>
                                      </p:cBhvr>
                                      <p:tavLst>
                                        <p:tav tm="0" fmla="#ppt_y-sin(pi*$)/81">
                                          <p:val>
                                            <p:fltVal val="0"/>
                                          </p:val>
                                        </p:tav>
                                        <p:tav tm="100000">
                                          <p:val>
                                            <p:fltVal val="1"/>
                                          </p:val>
                                        </p:tav>
                                      </p:tavLst>
                                    </p:anim>
                                    <p:animScale>
                                      <p:cBhvr>
                                        <p:cTn id="74" dur="13">
                                          <p:stCondLst>
                                            <p:cond delay="325"/>
                                          </p:stCondLst>
                                        </p:cTn>
                                        <p:tgtEl>
                                          <p:spTgt spid="22535"/>
                                        </p:tgtEl>
                                      </p:cBhvr>
                                      <p:to x="100000" y="60000"/>
                                    </p:animScale>
                                    <p:animScale>
                                      <p:cBhvr>
                                        <p:cTn id="75" dur="83" decel="50000">
                                          <p:stCondLst>
                                            <p:cond delay="338"/>
                                          </p:stCondLst>
                                        </p:cTn>
                                        <p:tgtEl>
                                          <p:spTgt spid="22535"/>
                                        </p:tgtEl>
                                      </p:cBhvr>
                                      <p:to x="100000" y="100000"/>
                                    </p:animScale>
                                    <p:animScale>
                                      <p:cBhvr>
                                        <p:cTn id="76" dur="13">
                                          <p:stCondLst>
                                            <p:cond delay="656"/>
                                          </p:stCondLst>
                                        </p:cTn>
                                        <p:tgtEl>
                                          <p:spTgt spid="22535"/>
                                        </p:tgtEl>
                                      </p:cBhvr>
                                      <p:to x="100000" y="80000"/>
                                    </p:animScale>
                                    <p:animScale>
                                      <p:cBhvr>
                                        <p:cTn id="77" dur="83" decel="50000">
                                          <p:stCondLst>
                                            <p:cond delay="669"/>
                                          </p:stCondLst>
                                        </p:cTn>
                                        <p:tgtEl>
                                          <p:spTgt spid="22535"/>
                                        </p:tgtEl>
                                      </p:cBhvr>
                                      <p:to x="100000" y="100000"/>
                                    </p:animScale>
                                    <p:animScale>
                                      <p:cBhvr>
                                        <p:cTn id="78" dur="13">
                                          <p:stCondLst>
                                            <p:cond delay="821"/>
                                          </p:stCondLst>
                                        </p:cTn>
                                        <p:tgtEl>
                                          <p:spTgt spid="22535"/>
                                        </p:tgtEl>
                                      </p:cBhvr>
                                      <p:to x="100000" y="90000"/>
                                    </p:animScale>
                                    <p:animScale>
                                      <p:cBhvr>
                                        <p:cTn id="79" dur="83" decel="50000">
                                          <p:stCondLst>
                                            <p:cond delay="834"/>
                                          </p:stCondLst>
                                        </p:cTn>
                                        <p:tgtEl>
                                          <p:spTgt spid="22535"/>
                                        </p:tgtEl>
                                      </p:cBhvr>
                                      <p:to x="100000" y="100000"/>
                                    </p:animScale>
                                    <p:animScale>
                                      <p:cBhvr>
                                        <p:cTn id="80" dur="13">
                                          <p:stCondLst>
                                            <p:cond delay="904"/>
                                          </p:stCondLst>
                                        </p:cTn>
                                        <p:tgtEl>
                                          <p:spTgt spid="22535"/>
                                        </p:tgtEl>
                                      </p:cBhvr>
                                      <p:to x="100000" y="95000"/>
                                    </p:animScale>
                                    <p:animScale>
                                      <p:cBhvr>
                                        <p:cTn id="81" dur="83" decel="50000">
                                          <p:stCondLst>
                                            <p:cond delay="917"/>
                                          </p:stCondLst>
                                        </p:cTn>
                                        <p:tgtEl>
                                          <p:spTgt spid="22535"/>
                                        </p:tgtEl>
                                      </p:cBhvr>
                                      <p:to x="100000" y="100000"/>
                                    </p:animScale>
                                  </p:childTnLst>
                                </p:cTn>
                              </p:par>
                            </p:childTnLst>
                          </p:cTn>
                        </p:par>
                        <p:par>
                          <p:cTn id="82" fill="hold">
                            <p:stCondLst>
                              <p:cond delay="1980"/>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22542"/>
                                        </p:tgtEl>
                                        <p:attrNameLst>
                                          <p:attrName>style.visibility</p:attrName>
                                        </p:attrNameLst>
                                      </p:cBhvr>
                                      <p:to>
                                        <p:strVal val="visible"/>
                                      </p:to>
                                    </p:set>
                                    <p:anim by="(-#ppt_w*2)" calcmode="lin" valueType="num">
                                      <p:cBhvr rctx="PPT">
                                        <p:cTn id="85" dur="250" autoRev="1" fill="hold">
                                          <p:stCondLst>
                                            <p:cond delay="0"/>
                                          </p:stCondLst>
                                        </p:cTn>
                                        <p:tgtEl>
                                          <p:spTgt spid="22542"/>
                                        </p:tgtEl>
                                        <p:attrNameLst>
                                          <p:attrName>ppt_w</p:attrName>
                                        </p:attrNameLst>
                                      </p:cBhvr>
                                    </p:anim>
                                    <p:anim by="(#ppt_w*0.50)" calcmode="lin" valueType="num">
                                      <p:cBhvr>
                                        <p:cTn id="86" dur="250" decel="50000" autoRev="1" fill="hold">
                                          <p:stCondLst>
                                            <p:cond delay="0"/>
                                          </p:stCondLst>
                                        </p:cTn>
                                        <p:tgtEl>
                                          <p:spTgt spid="22542"/>
                                        </p:tgtEl>
                                        <p:attrNameLst>
                                          <p:attrName>ppt_x</p:attrName>
                                        </p:attrNameLst>
                                      </p:cBhvr>
                                    </p:anim>
                                    <p:anim from="(-#ppt_h/2)" to="(#ppt_y)" calcmode="lin" valueType="num">
                                      <p:cBhvr>
                                        <p:cTn id="87" dur="500" fill="hold">
                                          <p:stCondLst>
                                            <p:cond delay="0"/>
                                          </p:stCondLst>
                                        </p:cTn>
                                        <p:tgtEl>
                                          <p:spTgt spid="22542"/>
                                        </p:tgtEl>
                                        <p:attrNameLst>
                                          <p:attrName>ppt_y</p:attrName>
                                        </p:attrNameLst>
                                      </p:cBhvr>
                                    </p:anim>
                                    <p:animRot by="21600000">
                                      <p:cBhvr>
                                        <p:cTn id="88" dur="500" fill="hold">
                                          <p:stCondLst>
                                            <p:cond delay="0"/>
                                          </p:stCondLst>
                                        </p:cTn>
                                        <p:tgtEl>
                                          <p:spTgt spid="22542"/>
                                        </p:tgtEl>
                                        <p:attrNameLst>
                                          <p:attrName>r</p:attrName>
                                        </p:attrNameLst>
                                      </p:cBhvr>
                                    </p:animRot>
                                  </p:childTnLst>
                                </p:cTn>
                              </p:par>
                            </p:childTnLst>
                          </p:cTn>
                        </p:par>
                        <p:par>
                          <p:cTn id="89" fill="hold">
                            <p:stCondLst>
                              <p:cond delay="3180"/>
                            </p:stCondLst>
                            <p:childTnLst>
                              <p:par>
                                <p:cTn id="90" presetID="22" presetClass="entr" presetSubtype="8" fill="hold" nodeType="afterEffect">
                                  <p:stCondLst>
                                    <p:cond delay="0"/>
                                  </p:stCondLst>
                                  <p:childTnLst>
                                    <p:set>
                                      <p:cBhvr>
                                        <p:cTn id="91" dur="1" fill="hold">
                                          <p:stCondLst>
                                            <p:cond delay="0"/>
                                          </p:stCondLst>
                                        </p:cTn>
                                        <p:tgtEl>
                                          <p:spTgt spid="22536"/>
                                        </p:tgtEl>
                                        <p:attrNameLst>
                                          <p:attrName>style.visibility</p:attrName>
                                        </p:attrNameLst>
                                      </p:cBhvr>
                                      <p:to>
                                        <p:strVal val="visible"/>
                                      </p:to>
                                    </p:set>
                                    <p:animEffect transition="in" filter="wipe(left)">
                                      <p:cBhvr>
                                        <p:cTn id="92" dur="500"/>
                                        <p:tgtEl>
                                          <p:spTgt spid="22536"/>
                                        </p:tgtEl>
                                      </p:cBhvr>
                                    </p:animEffect>
                                  </p:childTnLst>
                                </p:cTn>
                              </p:par>
                            </p:childTnLst>
                          </p:cTn>
                        </p:par>
                        <p:par>
                          <p:cTn id="93" fill="hold">
                            <p:stCondLst>
                              <p:cond delay="3680"/>
                            </p:stCondLst>
                            <p:childTnLst>
                              <p:par>
                                <p:cTn id="94" presetID="56" presetClass="entr" presetSubtype="0" fill="hold" grpId="0" nodeType="afterEffect">
                                  <p:stCondLst>
                                    <p:cond delay="0"/>
                                  </p:stCondLst>
                                  <p:iterate type="lt">
                                    <p:tmPct val="10000"/>
                                  </p:iterate>
                                  <p:childTnLst>
                                    <p:set>
                                      <p:cBhvr>
                                        <p:cTn id="95" dur="1" fill="hold">
                                          <p:stCondLst>
                                            <p:cond delay="0"/>
                                          </p:stCondLst>
                                        </p:cTn>
                                        <p:tgtEl>
                                          <p:spTgt spid="22541"/>
                                        </p:tgtEl>
                                        <p:attrNameLst>
                                          <p:attrName>style.visibility</p:attrName>
                                        </p:attrNameLst>
                                      </p:cBhvr>
                                      <p:to>
                                        <p:strVal val="visible"/>
                                      </p:to>
                                    </p:set>
                                    <p:anim by="(-#ppt_w*2)" calcmode="lin" valueType="num">
                                      <p:cBhvr rctx="PPT">
                                        <p:cTn id="96" dur="250" autoRev="1" fill="hold">
                                          <p:stCondLst>
                                            <p:cond delay="0"/>
                                          </p:stCondLst>
                                        </p:cTn>
                                        <p:tgtEl>
                                          <p:spTgt spid="22541"/>
                                        </p:tgtEl>
                                        <p:attrNameLst>
                                          <p:attrName>ppt_w</p:attrName>
                                        </p:attrNameLst>
                                      </p:cBhvr>
                                    </p:anim>
                                    <p:anim by="(#ppt_w*0.50)" calcmode="lin" valueType="num">
                                      <p:cBhvr>
                                        <p:cTn id="97" dur="250" decel="50000" autoRev="1" fill="hold">
                                          <p:stCondLst>
                                            <p:cond delay="0"/>
                                          </p:stCondLst>
                                        </p:cTn>
                                        <p:tgtEl>
                                          <p:spTgt spid="22541"/>
                                        </p:tgtEl>
                                        <p:attrNameLst>
                                          <p:attrName>ppt_x</p:attrName>
                                        </p:attrNameLst>
                                      </p:cBhvr>
                                    </p:anim>
                                    <p:anim from="(-#ppt_h/2)" to="(#ppt_y)" calcmode="lin" valueType="num">
                                      <p:cBhvr>
                                        <p:cTn id="98" dur="500" fill="hold">
                                          <p:stCondLst>
                                            <p:cond delay="0"/>
                                          </p:stCondLst>
                                        </p:cTn>
                                        <p:tgtEl>
                                          <p:spTgt spid="22541"/>
                                        </p:tgtEl>
                                        <p:attrNameLst>
                                          <p:attrName>ppt_y</p:attrName>
                                        </p:attrNameLst>
                                      </p:cBhvr>
                                    </p:anim>
                                    <p:animRot by="21600000">
                                      <p:cBhvr>
                                        <p:cTn id="99" dur="500" fill="hold">
                                          <p:stCondLst>
                                            <p:cond delay="0"/>
                                          </p:stCondLst>
                                        </p:cTn>
                                        <p:tgtEl>
                                          <p:spTgt spid="22541"/>
                                        </p:tgtEl>
                                        <p:attrNameLst>
                                          <p:attrName>r</p:attrName>
                                        </p:attrNameLst>
                                      </p:cBhvr>
                                    </p:animRot>
                                  </p:childTnLst>
                                </p:cTn>
                              </p:par>
                            </p:childTnLst>
                          </p:cTn>
                        </p:par>
                        <p:par>
                          <p:cTn id="100" fill="hold">
                            <p:stCondLst>
                              <p:cond delay="4280"/>
                            </p:stCondLst>
                            <p:childTnLst>
                              <p:par>
                                <p:cTn id="101" presetID="22" presetClass="entr" presetSubtype="8" fill="hold" nodeType="afterEffect">
                                  <p:stCondLst>
                                    <p:cond delay="0"/>
                                  </p:stCondLst>
                                  <p:childTnLst>
                                    <p:set>
                                      <p:cBhvr>
                                        <p:cTn id="102" dur="1" fill="hold">
                                          <p:stCondLst>
                                            <p:cond delay="0"/>
                                          </p:stCondLst>
                                        </p:cTn>
                                        <p:tgtEl>
                                          <p:spTgt spid="22537"/>
                                        </p:tgtEl>
                                        <p:attrNameLst>
                                          <p:attrName>style.visibility</p:attrName>
                                        </p:attrNameLst>
                                      </p:cBhvr>
                                      <p:to>
                                        <p:strVal val="visible"/>
                                      </p:to>
                                    </p:set>
                                    <p:animEffect transition="in" filter="wipe(left)">
                                      <p:cBhvr>
                                        <p:cTn id="103" dur="500"/>
                                        <p:tgtEl>
                                          <p:spTgt spid="22537"/>
                                        </p:tgtEl>
                                      </p:cBhvr>
                                    </p:animEffect>
                                  </p:childTnLst>
                                </p:cTn>
                              </p:par>
                            </p:childTnLst>
                          </p:cTn>
                        </p:par>
                        <p:par>
                          <p:cTn id="104" fill="hold">
                            <p:stCondLst>
                              <p:cond delay="4780"/>
                            </p:stCondLst>
                            <p:childTnLst>
                              <p:par>
                                <p:cTn id="105" presetID="56" presetClass="entr" presetSubtype="0" fill="hold" grpId="0" nodeType="afterEffect">
                                  <p:stCondLst>
                                    <p:cond delay="0"/>
                                  </p:stCondLst>
                                  <p:iterate type="lt">
                                    <p:tmPct val="10000"/>
                                  </p:iterate>
                                  <p:childTnLst>
                                    <p:set>
                                      <p:cBhvr>
                                        <p:cTn id="106" dur="1" fill="hold">
                                          <p:stCondLst>
                                            <p:cond delay="0"/>
                                          </p:stCondLst>
                                        </p:cTn>
                                        <p:tgtEl>
                                          <p:spTgt spid="22543"/>
                                        </p:tgtEl>
                                        <p:attrNameLst>
                                          <p:attrName>style.visibility</p:attrName>
                                        </p:attrNameLst>
                                      </p:cBhvr>
                                      <p:to>
                                        <p:strVal val="visible"/>
                                      </p:to>
                                    </p:set>
                                    <p:anim by="(-#ppt_w*2)" calcmode="lin" valueType="num">
                                      <p:cBhvr rctx="PPT">
                                        <p:cTn id="107" dur="250" autoRev="1" fill="hold">
                                          <p:stCondLst>
                                            <p:cond delay="0"/>
                                          </p:stCondLst>
                                        </p:cTn>
                                        <p:tgtEl>
                                          <p:spTgt spid="22543"/>
                                        </p:tgtEl>
                                        <p:attrNameLst>
                                          <p:attrName>ppt_w</p:attrName>
                                        </p:attrNameLst>
                                      </p:cBhvr>
                                    </p:anim>
                                    <p:anim by="(#ppt_w*0.50)" calcmode="lin" valueType="num">
                                      <p:cBhvr>
                                        <p:cTn id="108" dur="250" decel="50000" autoRev="1" fill="hold">
                                          <p:stCondLst>
                                            <p:cond delay="0"/>
                                          </p:stCondLst>
                                        </p:cTn>
                                        <p:tgtEl>
                                          <p:spTgt spid="22543"/>
                                        </p:tgtEl>
                                        <p:attrNameLst>
                                          <p:attrName>ppt_x</p:attrName>
                                        </p:attrNameLst>
                                      </p:cBhvr>
                                    </p:anim>
                                    <p:anim from="(-#ppt_h/2)" to="(#ppt_y)" calcmode="lin" valueType="num">
                                      <p:cBhvr>
                                        <p:cTn id="109" dur="500" fill="hold">
                                          <p:stCondLst>
                                            <p:cond delay="0"/>
                                          </p:stCondLst>
                                        </p:cTn>
                                        <p:tgtEl>
                                          <p:spTgt spid="22543"/>
                                        </p:tgtEl>
                                        <p:attrNameLst>
                                          <p:attrName>ppt_y</p:attrName>
                                        </p:attrNameLst>
                                      </p:cBhvr>
                                    </p:anim>
                                    <p:animRot by="21600000">
                                      <p:cBhvr>
                                        <p:cTn id="110" dur="500" fill="hold">
                                          <p:stCondLst>
                                            <p:cond delay="0"/>
                                          </p:stCondLst>
                                        </p:cTn>
                                        <p:tgtEl>
                                          <p:spTgt spid="22543"/>
                                        </p:tgtEl>
                                        <p:attrNameLst>
                                          <p:attrName>r</p:attrName>
                                        </p:attrNameLst>
                                      </p:cBhvr>
                                    </p:animRot>
                                  </p:childTnLst>
                                </p:cTn>
                              </p:par>
                            </p:childTnLst>
                          </p:cTn>
                        </p:par>
                        <p:par>
                          <p:cTn id="111" fill="hold">
                            <p:stCondLst>
                              <p:cond delay="5380"/>
                            </p:stCondLst>
                            <p:childTnLst>
                              <p:par>
                                <p:cTn id="112" presetID="22" presetClass="entr" presetSubtype="8" fill="hold" nodeType="afterEffect">
                                  <p:stCondLst>
                                    <p:cond delay="0"/>
                                  </p:stCondLst>
                                  <p:childTnLst>
                                    <p:set>
                                      <p:cBhvr>
                                        <p:cTn id="113" dur="1" fill="hold">
                                          <p:stCondLst>
                                            <p:cond delay="0"/>
                                          </p:stCondLst>
                                        </p:cTn>
                                        <p:tgtEl>
                                          <p:spTgt spid="22538"/>
                                        </p:tgtEl>
                                        <p:attrNameLst>
                                          <p:attrName>style.visibility</p:attrName>
                                        </p:attrNameLst>
                                      </p:cBhvr>
                                      <p:to>
                                        <p:strVal val="visible"/>
                                      </p:to>
                                    </p:set>
                                    <p:animEffect transition="in" filter="wipe(left)">
                                      <p:cBhvr>
                                        <p:cTn id="114" dur="500"/>
                                        <p:tgtEl>
                                          <p:spTgt spid="22538"/>
                                        </p:tgtEl>
                                      </p:cBhvr>
                                    </p:animEffect>
                                  </p:childTnLst>
                                </p:cTn>
                              </p:par>
                            </p:childTnLst>
                          </p:cTn>
                        </p:par>
                        <p:par>
                          <p:cTn id="115" fill="hold">
                            <p:stCondLst>
                              <p:cond delay="5880"/>
                            </p:stCondLst>
                            <p:childTnLst>
                              <p:par>
                                <p:cTn id="116" presetID="56" presetClass="entr" presetSubtype="0" fill="hold" grpId="0" nodeType="afterEffect">
                                  <p:stCondLst>
                                    <p:cond delay="0"/>
                                  </p:stCondLst>
                                  <p:iterate type="lt">
                                    <p:tmPct val="10000"/>
                                  </p:iterate>
                                  <p:childTnLst>
                                    <p:set>
                                      <p:cBhvr>
                                        <p:cTn id="117" dur="1" fill="hold">
                                          <p:stCondLst>
                                            <p:cond delay="0"/>
                                          </p:stCondLst>
                                        </p:cTn>
                                        <p:tgtEl>
                                          <p:spTgt spid="22544"/>
                                        </p:tgtEl>
                                        <p:attrNameLst>
                                          <p:attrName>style.visibility</p:attrName>
                                        </p:attrNameLst>
                                      </p:cBhvr>
                                      <p:to>
                                        <p:strVal val="visible"/>
                                      </p:to>
                                    </p:set>
                                    <p:anim by="(-#ppt_w*2)" calcmode="lin" valueType="num">
                                      <p:cBhvr rctx="PPT">
                                        <p:cTn id="118" dur="250" autoRev="1" fill="hold">
                                          <p:stCondLst>
                                            <p:cond delay="0"/>
                                          </p:stCondLst>
                                        </p:cTn>
                                        <p:tgtEl>
                                          <p:spTgt spid="22544"/>
                                        </p:tgtEl>
                                        <p:attrNameLst>
                                          <p:attrName>ppt_w</p:attrName>
                                        </p:attrNameLst>
                                      </p:cBhvr>
                                    </p:anim>
                                    <p:anim by="(#ppt_w*0.50)" calcmode="lin" valueType="num">
                                      <p:cBhvr>
                                        <p:cTn id="119" dur="250" decel="50000" autoRev="1" fill="hold">
                                          <p:stCondLst>
                                            <p:cond delay="0"/>
                                          </p:stCondLst>
                                        </p:cTn>
                                        <p:tgtEl>
                                          <p:spTgt spid="22544"/>
                                        </p:tgtEl>
                                        <p:attrNameLst>
                                          <p:attrName>ppt_x</p:attrName>
                                        </p:attrNameLst>
                                      </p:cBhvr>
                                    </p:anim>
                                    <p:anim from="(-#ppt_h/2)" to="(#ppt_y)" calcmode="lin" valueType="num">
                                      <p:cBhvr>
                                        <p:cTn id="120" dur="500" fill="hold">
                                          <p:stCondLst>
                                            <p:cond delay="0"/>
                                          </p:stCondLst>
                                        </p:cTn>
                                        <p:tgtEl>
                                          <p:spTgt spid="22544"/>
                                        </p:tgtEl>
                                        <p:attrNameLst>
                                          <p:attrName>ppt_y</p:attrName>
                                        </p:attrNameLst>
                                      </p:cBhvr>
                                    </p:anim>
                                    <p:animRot by="21600000">
                                      <p:cBhvr>
                                        <p:cTn id="121" dur="500" fill="hold">
                                          <p:stCondLst>
                                            <p:cond delay="0"/>
                                          </p:stCondLst>
                                        </p:cTn>
                                        <p:tgtEl>
                                          <p:spTgt spid="22544"/>
                                        </p:tgtEl>
                                        <p:attrNameLst>
                                          <p:attrName>r</p:attrName>
                                        </p:attrNameLst>
                                      </p:cBhvr>
                                    </p:animRot>
                                  </p:childTnLst>
                                </p:cTn>
                              </p:par>
                            </p:childTnLst>
                          </p:cTn>
                        </p:par>
                        <p:par>
                          <p:cTn id="122" fill="hold">
                            <p:stCondLst>
                              <p:cond delay="6480"/>
                            </p:stCondLst>
                            <p:childTnLst>
                              <p:par>
                                <p:cTn id="123" presetID="31" presetClass="entr" presetSubtype="0" fill="hold" nodeType="afterEffect">
                                  <p:stCondLst>
                                    <p:cond delay="0"/>
                                  </p:stCondLst>
                                  <p:childTnLst>
                                    <p:set>
                                      <p:cBhvr>
                                        <p:cTn id="124" dur="1" fill="hold">
                                          <p:stCondLst>
                                            <p:cond delay="0"/>
                                          </p:stCondLst>
                                        </p:cTn>
                                        <p:tgtEl>
                                          <p:spTgt spid="22540"/>
                                        </p:tgtEl>
                                        <p:attrNameLst>
                                          <p:attrName>style.visibility</p:attrName>
                                        </p:attrNameLst>
                                      </p:cBhvr>
                                      <p:to>
                                        <p:strVal val="visible"/>
                                      </p:to>
                                    </p:set>
                                    <p:anim calcmode="lin" valueType="num">
                                      <p:cBhvr>
                                        <p:cTn id="125" dur="1000" fill="hold"/>
                                        <p:tgtEl>
                                          <p:spTgt spid="22540"/>
                                        </p:tgtEl>
                                        <p:attrNameLst>
                                          <p:attrName>ppt_w</p:attrName>
                                        </p:attrNameLst>
                                      </p:cBhvr>
                                      <p:tavLst>
                                        <p:tav tm="0">
                                          <p:val>
                                            <p:fltVal val="0"/>
                                          </p:val>
                                        </p:tav>
                                        <p:tav tm="100000">
                                          <p:val>
                                            <p:strVal val="#ppt_w"/>
                                          </p:val>
                                        </p:tav>
                                      </p:tavLst>
                                    </p:anim>
                                    <p:anim calcmode="lin" valueType="num">
                                      <p:cBhvr>
                                        <p:cTn id="126" dur="1000" fill="hold"/>
                                        <p:tgtEl>
                                          <p:spTgt spid="22540"/>
                                        </p:tgtEl>
                                        <p:attrNameLst>
                                          <p:attrName>ppt_h</p:attrName>
                                        </p:attrNameLst>
                                      </p:cBhvr>
                                      <p:tavLst>
                                        <p:tav tm="0">
                                          <p:val>
                                            <p:fltVal val="0"/>
                                          </p:val>
                                        </p:tav>
                                        <p:tav tm="100000">
                                          <p:val>
                                            <p:strVal val="#ppt_h"/>
                                          </p:val>
                                        </p:tav>
                                      </p:tavLst>
                                    </p:anim>
                                    <p:anim calcmode="lin" valueType="num">
                                      <p:cBhvr>
                                        <p:cTn id="127" dur="1000" fill="hold"/>
                                        <p:tgtEl>
                                          <p:spTgt spid="22540"/>
                                        </p:tgtEl>
                                        <p:attrNameLst>
                                          <p:attrName>style.rotation</p:attrName>
                                        </p:attrNameLst>
                                      </p:cBhvr>
                                      <p:tavLst>
                                        <p:tav tm="0">
                                          <p:val>
                                            <p:fltVal val="90"/>
                                          </p:val>
                                        </p:tav>
                                        <p:tav tm="100000">
                                          <p:val>
                                            <p:fltVal val="0"/>
                                          </p:val>
                                        </p:tav>
                                      </p:tavLst>
                                    </p:anim>
                                    <p:animEffect transition="in" filter="fade">
                                      <p:cBhvr>
                                        <p:cTn id="128" dur="1000"/>
                                        <p:tgtEl>
                                          <p:spTgt spid="22540"/>
                                        </p:tgtEl>
                                      </p:cBhvr>
                                    </p:animEffect>
                                  </p:childTnLst>
                                </p:cTn>
                              </p:par>
                            </p:childTnLst>
                          </p:cTn>
                        </p:par>
                        <p:par>
                          <p:cTn id="129" fill="hold">
                            <p:stCondLst>
                              <p:cond delay="7480"/>
                            </p:stCondLst>
                            <p:childTnLst>
                              <p:par>
                                <p:cTn id="130" presetID="22" presetClass="entr" presetSubtype="8" fill="hold" grpId="0" nodeType="afterEffect">
                                  <p:stCondLst>
                                    <p:cond delay="0"/>
                                  </p:stCondLst>
                                  <p:childTnLst>
                                    <p:set>
                                      <p:cBhvr>
                                        <p:cTn id="131" dur="1" fill="hold">
                                          <p:stCondLst>
                                            <p:cond delay="0"/>
                                          </p:stCondLst>
                                        </p:cTn>
                                        <p:tgtEl>
                                          <p:spTgt spid="22539"/>
                                        </p:tgtEl>
                                        <p:attrNameLst>
                                          <p:attrName>style.visibility</p:attrName>
                                        </p:attrNameLst>
                                      </p:cBhvr>
                                      <p:to>
                                        <p:strVal val="visible"/>
                                      </p:to>
                                    </p:set>
                                    <p:animEffect transition="in" filter="wipe(left)">
                                      <p:cBhvr>
                                        <p:cTn id="132" dur="5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2" grpId="0" animBg="1" autoUpdateAnimBg="0"/>
      <p:bldP spid="22533" grpId="0" animBg="1" autoUpdateAnimBg="0"/>
      <p:bldP spid="22534" grpId="0" animBg="1" autoUpdateAnimBg="0"/>
      <p:bldP spid="22535" grpId="0" animBg="1" autoUpdateAnimBg="0"/>
      <p:bldP spid="22539" grpId="0" autoUpdateAnimBg="0"/>
      <p:bldP spid="22541" grpId="0" autoUpdateAnimBg="0"/>
      <p:bldP spid="22542" grpId="0" autoUpdateAnimBg="0"/>
      <p:bldP spid="22543" grpId="0" autoUpdateAnimBg="0"/>
      <p:bldP spid="2254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
          <p:cNvSpPr/>
          <p:nvPr/>
        </p:nvSpPr>
        <p:spPr bwMode="auto">
          <a:xfrm>
            <a:off x="771425" y="1755248"/>
            <a:ext cx="2936493" cy="487285"/>
          </a:xfrm>
          <a:custGeom>
            <a:avLst/>
            <a:gdLst>
              <a:gd name="T0" fmla="*/ 275 w 3851"/>
              <a:gd name="T1" fmla="*/ 0 h 633"/>
              <a:gd name="T2" fmla="*/ 3575 w 3851"/>
              <a:gd name="T3" fmla="*/ 0 h 633"/>
              <a:gd name="T4" fmla="*/ 3851 w 3851"/>
              <a:gd name="T5" fmla="*/ 633 h 633"/>
              <a:gd name="T6" fmla="*/ 0 w 3851"/>
              <a:gd name="T7" fmla="*/ 633 h 633"/>
              <a:gd name="T8" fmla="*/ 275 w 3851"/>
              <a:gd name="T9" fmla="*/ 0 h 633"/>
            </a:gdLst>
            <a:ahLst/>
            <a:cxnLst>
              <a:cxn ang="0">
                <a:pos x="T0" y="T1"/>
              </a:cxn>
              <a:cxn ang="0">
                <a:pos x="T2" y="T3"/>
              </a:cxn>
              <a:cxn ang="0">
                <a:pos x="T4" y="T5"/>
              </a:cxn>
              <a:cxn ang="0">
                <a:pos x="T6" y="T7"/>
              </a:cxn>
              <a:cxn ang="0">
                <a:pos x="T8" y="T9"/>
              </a:cxn>
            </a:cxnLst>
            <a:rect l="0" t="0" r="r" b="b"/>
            <a:pathLst>
              <a:path w="3851" h="633">
                <a:moveTo>
                  <a:pt x="275" y="0"/>
                </a:moveTo>
                <a:lnTo>
                  <a:pt x="3575" y="0"/>
                </a:lnTo>
                <a:lnTo>
                  <a:pt x="3851" y="633"/>
                </a:lnTo>
                <a:lnTo>
                  <a:pt x="0" y="633"/>
                </a:lnTo>
                <a:lnTo>
                  <a:pt x="275" y="0"/>
                </a:lnTo>
                <a:close/>
              </a:path>
            </a:pathLst>
          </a:custGeom>
          <a:solidFill>
            <a:srgbClr val="FD7004"/>
          </a:solidFill>
          <a:ln>
            <a:noFill/>
          </a:ln>
          <a:extLst>
            <a:ext uri="{91240B29-F687-4F45-9708-019B960494DF}">
              <a14:hiddenLine xmlns:a14="http://schemas.microsoft.com/office/drawing/2010/main" w="9525">
                <a:solidFill>
                  <a:srgbClr val="000000"/>
                </a:solidFill>
                <a:round/>
              </a14:hiddenLine>
            </a:ext>
          </a:extLst>
        </p:spPr>
        <p:txBody>
          <a:bodyPr lIns="121944" tIns="60972" rIns="121944" bIns="60972"/>
          <a:lstStyle/>
          <a:p>
            <a:pPr defTabSz="914400" fontAlgn="base">
              <a:spcBef>
                <a:spcPct val="0"/>
              </a:spcBef>
              <a:spcAft>
                <a:spcPct val="0"/>
              </a:spcAft>
              <a:defRPr/>
            </a:pPr>
            <a:endParaRPr lang="zh-CN" altLang="en-US" kern="0" dirty="0">
              <a:solidFill>
                <a:srgbClr val="FD7004"/>
              </a:solidFill>
              <a:latin typeface="Arial" panose="020B0604020202020204" pitchFamily="34" charset="0"/>
              <a:ea typeface="宋体" panose="02010600030101010101" pitchFamily="2" charset="-122"/>
            </a:endParaRPr>
          </a:p>
        </p:txBody>
      </p:sp>
      <p:sp>
        <p:nvSpPr>
          <p:cNvPr id="54" name="Rectangle 6"/>
          <p:cNvSpPr>
            <a:spLocks noChangeArrowheads="1"/>
          </p:cNvSpPr>
          <p:nvPr/>
        </p:nvSpPr>
        <p:spPr bwMode="auto">
          <a:xfrm>
            <a:off x="1" y="2245708"/>
            <a:ext cx="12195175" cy="2442775"/>
          </a:xfrm>
          <a:prstGeom prst="rect">
            <a:avLst/>
          </a:prstGeom>
          <a:solidFill>
            <a:srgbClr val="4D49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5" name="Rectangle 7"/>
          <p:cNvSpPr>
            <a:spLocks noChangeArrowheads="1"/>
          </p:cNvSpPr>
          <p:nvPr/>
        </p:nvSpPr>
        <p:spPr bwMode="auto">
          <a:xfrm>
            <a:off x="980948" y="1755250"/>
            <a:ext cx="2514273" cy="2687210"/>
          </a:xfrm>
          <a:prstGeom prst="rect">
            <a:avLst/>
          </a:prstGeom>
          <a:solidFill>
            <a:srgbClr val="FDA1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defRPr/>
            </a:pPr>
            <a:endParaRPr lang="zh-CN" altLang="en-US" kern="0" dirty="0">
              <a:solidFill>
                <a:srgbClr val="FD7004"/>
              </a:solidFill>
            </a:endParaRPr>
          </a:p>
        </p:txBody>
      </p:sp>
      <p:sp>
        <p:nvSpPr>
          <p:cNvPr id="56" name="TextBox 23"/>
          <p:cNvSpPr txBox="1">
            <a:spLocks noChangeArrowheads="1"/>
          </p:cNvSpPr>
          <p:nvPr/>
        </p:nvSpPr>
        <p:spPr bwMode="auto">
          <a:xfrm>
            <a:off x="3793632" y="3064727"/>
            <a:ext cx="5615843" cy="132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小节标题一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小节标题二  </a:t>
            </a:r>
            <a:endParaRPr lang="en-US" altLang="zh-CN" sz="2600" dirty="0">
              <a:solidFill>
                <a:srgbClr val="FFFFFF"/>
              </a:solidFill>
              <a:latin typeface="微软雅黑" panose="020B0503020204020204" pitchFamily="34" charset="-122"/>
              <a:ea typeface="微软雅黑" panose="020B0503020204020204" pitchFamily="34" charset="-122"/>
            </a:endParaRPr>
          </a:p>
          <a:p>
            <a:pPr defTabSz="914400" eaLnBrk="1" fontAlgn="base" hangingPunct="1">
              <a:lnSpc>
                <a:spcPct val="150000"/>
              </a:lnSpc>
              <a:spcBef>
                <a:spcPct val="0"/>
              </a:spcBef>
              <a:spcAft>
                <a:spcPct val="0"/>
              </a:spcAft>
            </a:pP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小节标题三     </a:t>
            </a:r>
            <a:r>
              <a:rPr lang="en-US" altLang="zh-CN" sz="2600" dirty="0">
                <a:solidFill>
                  <a:srgbClr val="FFFFFF"/>
                </a:solidFill>
                <a:latin typeface="微软雅黑" panose="020B0503020204020204" pitchFamily="34" charset="-122"/>
                <a:ea typeface="微软雅黑" panose="020B0503020204020204" pitchFamily="34" charset="-122"/>
              </a:rPr>
              <a:t>◎</a:t>
            </a:r>
            <a:r>
              <a:rPr lang="zh-CN" altLang="en-US" sz="2600" dirty="0">
                <a:solidFill>
                  <a:srgbClr val="FFFFFF"/>
                </a:solidFill>
                <a:latin typeface="微软雅黑" panose="020B0503020204020204" pitchFamily="34" charset="-122"/>
                <a:ea typeface="微软雅黑" panose="020B0503020204020204" pitchFamily="34" charset="-122"/>
              </a:rPr>
              <a:t>小节标题四</a:t>
            </a:r>
          </a:p>
        </p:txBody>
      </p:sp>
      <p:sp>
        <p:nvSpPr>
          <p:cNvPr id="57" name="TextBox 25"/>
          <p:cNvSpPr txBox="1">
            <a:spLocks noChangeArrowheads="1"/>
          </p:cNvSpPr>
          <p:nvPr/>
        </p:nvSpPr>
        <p:spPr bwMode="auto">
          <a:xfrm>
            <a:off x="3779347" y="2350466"/>
            <a:ext cx="550949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zh-CN" altLang="en-US" sz="4000" b="1" dirty="0">
                <a:solidFill>
                  <a:srgbClr val="FDCB34"/>
                </a:solidFill>
                <a:latin typeface="微软雅黑" panose="020B0503020204020204" pitchFamily="34" charset="-122"/>
                <a:ea typeface="微软雅黑" panose="020B0503020204020204" pitchFamily="34" charset="-122"/>
              </a:rPr>
              <a:t>这里输入第二部分标题</a:t>
            </a:r>
          </a:p>
        </p:txBody>
      </p:sp>
      <p:sp>
        <p:nvSpPr>
          <p:cNvPr id="58" name="TextBox 26"/>
          <p:cNvSpPr txBox="1">
            <a:spLocks noChangeArrowheads="1"/>
          </p:cNvSpPr>
          <p:nvPr/>
        </p:nvSpPr>
        <p:spPr bwMode="auto">
          <a:xfrm>
            <a:off x="1198409" y="2245708"/>
            <a:ext cx="2144736" cy="196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44" tIns="60972" rIns="121944" bIns="6097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914400" eaLnBrk="1" fontAlgn="base" hangingPunct="1">
              <a:spcBef>
                <a:spcPct val="0"/>
              </a:spcBef>
              <a:spcAft>
                <a:spcPct val="0"/>
              </a:spcAft>
            </a:pPr>
            <a:r>
              <a:rPr lang="en-US" altLang="zh-CN" sz="12000" b="1" dirty="0">
                <a:solidFill>
                  <a:srgbClr val="FFFFFF"/>
                </a:solidFill>
                <a:latin typeface="微软雅黑" panose="020B0503020204020204" pitchFamily="34" charset="-122"/>
                <a:ea typeface="微软雅黑" panose="020B0503020204020204" pitchFamily="34" charset="-122"/>
              </a:rPr>
              <a:t>02</a:t>
            </a:r>
            <a:endParaRPr lang="zh-CN" altLang="en-US" sz="120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down)">
                                      <p:cBhvr>
                                        <p:cTn id="11" dur="300"/>
                                        <p:tgtEl>
                                          <p:spTgt spid="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400" fill="hold"/>
                                        <p:tgtEl>
                                          <p:spTgt spid="58"/>
                                        </p:tgtEl>
                                        <p:attrNameLst>
                                          <p:attrName>ppt_w</p:attrName>
                                        </p:attrNameLst>
                                      </p:cBhvr>
                                      <p:tavLst>
                                        <p:tav tm="0">
                                          <p:val>
                                            <p:fltVal val="0"/>
                                          </p:val>
                                        </p:tav>
                                        <p:tav tm="100000">
                                          <p:val>
                                            <p:strVal val="#ppt_w"/>
                                          </p:val>
                                        </p:tav>
                                      </p:tavLst>
                                    </p:anim>
                                    <p:anim calcmode="lin" valueType="num">
                                      <p:cBhvr>
                                        <p:cTn id="20" dur="400" fill="hold"/>
                                        <p:tgtEl>
                                          <p:spTgt spid="58"/>
                                        </p:tgtEl>
                                        <p:attrNameLst>
                                          <p:attrName>ppt_h</p:attrName>
                                        </p:attrNameLst>
                                      </p:cBhvr>
                                      <p:tavLst>
                                        <p:tav tm="0">
                                          <p:val>
                                            <p:fltVal val="0"/>
                                          </p:val>
                                        </p:tav>
                                        <p:tav tm="100000">
                                          <p:val>
                                            <p:strVal val="#ppt_h"/>
                                          </p:val>
                                        </p:tav>
                                      </p:tavLst>
                                    </p:anim>
                                    <p:anim calcmode="lin" valueType="num">
                                      <p:cBhvr>
                                        <p:cTn id="21" dur="400" fill="hold"/>
                                        <p:tgtEl>
                                          <p:spTgt spid="58"/>
                                        </p:tgtEl>
                                        <p:attrNameLst>
                                          <p:attrName>style.rotation</p:attrName>
                                        </p:attrNameLst>
                                      </p:cBhvr>
                                      <p:tavLst>
                                        <p:tav tm="0">
                                          <p:val>
                                            <p:fltVal val="90"/>
                                          </p:val>
                                        </p:tav>
                                        <p:tav tm="100000">
                                          <p:val>
                                            <p:fltVal val="0"/>
                                          </p:val>
                                        </p:tav>
                                      </p:tavLst>
                                    </p:anim>
                                    <p:animEffect transition="in" filter="fade">
                                      <p:cBhvr>
                                        <p:cTn id="22" dur="400"/>
                                        <p:tgtEl>
                                          <p:spTgt spid="58"/>
                                        </p:tgtEl>
                                      </p:cBhvr>
                                    </p:animEffect>
                                  </p:childTnLst>
                                </p:cTn>
                              </p:par>
                            </p:childTnLst>
                          </p:cTn>
                        </p:par>
                        <p:par>
                          <p:cTn id="23" fill="hold">
                            <p:stCondLst>
                              <p:cond delay="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7"/>
                                        </p:tgtEl>
                                        <p:attrNameLst>
                                          <p:attrName>ppt_y</p:attrName>
                                        </p:attrNameLst>
                                      </p:cBhvr>
                                      <p:tavLst>
                                        <p:tav tm="0">
                                          <p:val>
                                            <p:strVal val="#ppt_y"/>
                                          </p:val>
                                        </p:tav>
                                        <p:tav tm="100000">
                                          <p:val>
                                            <p:strVal val="#ppt_y"/>
                                          </p:val>
                                        </p:tav>
                                      </p:tavLst>
                                    </p:anim>
                                    <p:anim calcmode="lin" valueType="num">
                                      <p:cBhvr>
                                        <p:cTn id="28"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autoUpdateAnimBg="0"/>
      <p:bldP spid="55" grpId="0" animBg="1" autoUpdateAnimBg="0"/>
      <p:bldP spid="56" grpId="0" autoUpdateAnimBg="0"/>
      <p:bldP spid="57" grpId="0" autoUpdateAnimBg="0"/>
      <p:bldP spid="58" grpId="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FD7004"/>
      </a:dk1>
      <a:lt1>
        <a:srgbClr val="FDA103"/>
      </a:lt1>
      <a:dk2>
        <a:srgbClr val="FDCB34"/>
      </a:dk2>
      <a:lt2>
        <a:srgbClr val="CBCBCB"/>
      </a:lt2>
      <a:accent1>
        <a:srgbClr val="4D4948"/>
      </a:accent1>
      <a:accent2>
        <a:srgbClr val="FFFFFF"/>
      </a:accent2>
      <a:accent3>
        <a:srgbClr val="FECDAA"/>
      </a:accent3>
      <a:accent4>
        <a:srgbClr val="D85F03"/>
      </a:accent4>
      <a:accent5>
        <a:srgbClr val="B2B1B1"/>
      </a:accent5>
      <a:accent6>
        <a:srgbClr val="E7E7E7"/>
      </a:accent6>
      <a:hlink>
        <a:srgbClr val="4D4948"/>
      </a:hlink>
      <a:folHlink>
        <a:srgbClr val="0000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1443</Words>
  <Application>Microsoft Office PowerPoint</Application>
  <PresentationFormat>自定义</PresentationFormat>
  <Paragraphs>237</Paragraphs>
  <Slides>27</Slides>
  <Notes>1</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27</vt:i4>
      </vt:variant>
    </vt:vector>
  </HeadingPairs>
  <TitlesOfParts>
    <vt:vector size="36" baseType="lpstr">
      <vt:lpstr>等线</vt:lpstr>
      <vt:lpstr>等线 Light</vt:lpstr>
      <vt:lpstr>宋体</vt:lpstr>
      <vt:lpstr>微软雅黑</vt:lpstr>
      <vt:lpstr>Arial</vt:lpstr>
      <vt:lpstr>Calibri</vt:lpstr>
      <vt:lpstr>Franklin Gothic Book</vt:lpstr>
      <vt:lpstr>Office 主题​​</vt:lpstr>
      <vt:lpstr>3_默认设计模板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天 下</cp:lastModifiedBy>
  <cp:revision>16</cp:revision>
  <dcterms:created xsi:type="dcterms:W3CDTF">2016-12-25T02:27:00Z</dcterms:created>
  <dcterms:modified xsi:type="dcterms:W3CDTF">2021-01-06T04:46:49Z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