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78" r:id="rId2"/>
    <p:sldId id="381" r:id="rId3"/>
    <p:sldId id="382" r:id="rId4"/>
    <p:sldId id="264" r:id="rId5"/>
    <p:sldId id="375" r:id="rId6"/>
    <p:sldId id="376" r:id="rId7"/>
    <p:sldId id="337" r:id="rId8"/>
    <p:sldId id="383" r:id="rId9"/>
    <p:sldId id="343" r:id="rId10"/>
    <p:sldId id="334" r:id="rId11"/>
    <p:sldId id="324" r:id="rId12"/>
    <p:sldId id="335" r:id="rId13"/>
    <p:sldId id="384" r:id="rId14"/>
    <p:sldId id="336" r:id="rId15"/>
    <p:sldId id="313" r:id="rId16"/>
    <p:sldId id="361" r:id="rId17"/>
    <p:sldId id="363" r:id="rId18"/>
    <p:sldId id="385" r:id="rId19"/>
    <p:sldId id="362" r:id="rId20"/>
    <p:sldId id="315" r:id="rId21"/>
    <p:sldId id="364" r:id="rId22"/>
    <p:sldId id="311" r:id="rId23"/>
    <p:sldId id="294" r:id="rId24"/>
    <p:sldId id="293" r:id="rId25"/>
    <p:sldId id="353" r:id="rId26"/>
    <p:sldId id="38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296">
          <p15:clr>
            <a:srgbClr val="A4A3A4"/>
          </p15:clr>
        </p15:guide>
        <p15:guide id="4" pos="384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1200">
          <p15:clr>
            <a:srgbClr val="A4A3A4"/>
          </p15:clr>
        </p15:guide>
        <p15:guide id="7" orient="horz" pos="720">
          <p15:clr>
            <a:srgbClr val="A4A3A4"/>
          </p15:clr>
        </p15:guide>
        <p15:guide id="8" orient="horz" pos="3600">
          <p15:clr>
            <a:srgbClr val="A4A3A4"/>
          </p15:clr>
        </p15:guide>
        <p15:guide id="9" orient="horz" pos="1008">
          <p15:clr>
            <a:srgbClr val="A4A3A4"/>
          </p15:clr>
        </p15:guide>
        <p15:guide id="10" orient="horz" pos="2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0" autoAdjust="0"/>
    <p:restoredTop sz="96366" autoAdjust="0"/>
  </p:normalViewPr>
  <p:slideViewPr>
    <p:cSldViewPr snapToGrid="0" showGuides="1">
      <p:cViewPr varScale="1">
        <p:scale>
          <a:sx n="110" d="100"/>
          <a:sy n="110" d="100"/>
        </p:scale>
        <p:origin x="1032" y="102"/>
      </p:cViewPr>
      <p:guideLst>
        <p:guide orient="horz" pos="2160"/>
        <p:guide pos="3840"/>
        <p:guide pos="7296"/>
        <p:guide pos="384"/>
        <p:guide orient="horz" pos="3888"/>
        <p:guide orient="horz" pos="1200"/>
        <p:guide orient="horz" pos="720"/>
        <p:guide orient="horz" pos="3600"/>
        <p:guide orient="horz" pos="1008"/>
        <p:guide orient="horz"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C6336-660F-47AD-AD82-CDAD42E6302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9D476-076A-491D-AE0F-F2F78F37CE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905000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52800" y="1905000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5000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839200" y="1905000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904999"/>
            <a:ext cx="27249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54386" y="1904998"/>
            <a:ext cx="27249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02349" y="1904999"/>
            <a:ext cx="27249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848724" y="1904998"/>
            <a:ext cx="27249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322738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52800" y="322738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839200" y="322738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322738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" y="504983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3352800" y="504983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504983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839200" y="5049838"/>
            <a:ext cx="27432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905000"/>
            <a:ext cx="544068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118225" y="1905000"/>
            <a:ext cx="269748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885238" y="1905000"/>
            <a:ext cx="269748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20232" y="2521691"/>
            <a:ext cx="5440680" cy="3657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06632" y="2521691"/>
            <a:ext cx="269748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849832" y="2521691"/>
            <a:ext cx="269748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06632" y="4396529"/>
            <a:ext cx="5440680" cy="178308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Portfolio#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381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Header Full Image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600200"/>
            <a:ext cx="6099048" cy="2743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App Image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794500" y="4456113"/>
            <a:ext cx="1499616" cy="11247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TimeLine#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772939" y="1796903"/>
            <a:ext cx="740664" cy="5303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TimeLine#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812620" y="1905000"/>
            <a:ext cx="4769780" cy="3841562"/>
            <a:chOff x="6812620" y="1905000"/>
            <a:chExt cx="4769780" cy="3841562"/>
          </a:xfrm>
        </p:grpSpPr>
        <p:sp>
          <p:nvSpPr>
            <p:cNvPr id="3" name="Freeform 5"/>
            <p:cNvSpPr/>
            <p:nvPr/>
          </p:nvSpPr>
          <p:spPr bwMode="auto">
            <a:xfrm>
              <a:off x="6812620" y="1905000"/>
              <a:ext cx="4769780" cy="2883809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6998263" y="2101193"/>
              <a:ext cx="4398492" cy="2489315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6998263" y="2101193"/>
              <a:ext cx="4398492" cy="2489315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Rectangle 8" hidden="1"/>
            <p:cNvSpPr>
              <a:spLocks noChangeArrowheads="1"/>
            </p:cNvSpPr>
            <p:nvPr/>
          </p:nvSpPr>
          <p:spPr bwMode="auto">
            <a:xfrm>
              <a:off x="7019359" y="2122288"/>
              <a:ext cx="4356300" cy="244712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8386374" y="5681164"/>
              <a:ext cx="1605398" cy="65398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8377934" y="5176974"/>
              <a:ext cx="1620164" cy="55482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164812" y="1985165"/>
              <a:ext cx="65398" cy="65398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9164812" y="1980945"/>
              <a:ext cx="65398" cy="65398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9175359" y="1991493"/>
              <a:ext cx="44302" cy="4219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188016" y="1999933"/>
              <a:ext cx="21096" cy="253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9194346" y="2010479"/>
              <a:ext cx="6330" cy="63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8377934" y="5176974"/>
              <a:ext cx="1310055" cy="55482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812620" y="4788809"/>
              <a:ext cx="4769780" cy="45356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6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019925" y="2122488"/>
            <a:ext cx="4352544" cy="24505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675180" y="1836546"/>
            <a:ext cx="2730983" cy="3878454"/>
            <a:chOff x="7675180" y="1836546"/>
            <a:chExt cx="2730983" cy="3878454"/>
          </a:xfrm>
        </p:grpSpPr>
        <p:sp>
          <p:nvSpPr>
            <p:cNvPr id="3" name="Freeform 33"/>
            <p:cNvSpPr/>
            <p:nvPr/>
          </p:nvSpPr>
          <p:spPr bwMode="auto">
            <a:xfrm>
              <a:off x="7675180" y="1836546"/>
              <a:ext cx="2730983" cy="3878454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34"/>
            <p:cNvSpPr/>
            <p:nvPr/>
          </p:nvSpPr>
          <p:spPr bwMode="auto">
            <a:xfrm>
              <a:off x="7691573" y="1849660"/>
              <a:ext cx="2701475" cy="3848946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9016083" y="1993913"/>
              <a:ext cx="49179" cy="4917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9016083" y="1990636"/>
              <a:ext cx="49179" cy="4917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9025918" y="2000470"/>
              <a:ext cx="29508" cy="295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9032475" y="2007028"/>
              <a:ext cx="16393" cy="16393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39"/>
            <p:cNvSpPr/>
            <p:nvPr/>
          </p:nvSpPr>
          <p:spPr bwMode="auto">
            <a:xfrm>
              <a:off x="9039031" y="2013584"/>
              <a:ext cx="3279" cy="327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8963628" y="2007028"/>
              <a:ext cx="22950" cy="2295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7839104" y="2161118"/>
              <a:ext cx="2406411" cy="3209642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7852218" y="2174232"/>
              <a:ext cx="2380184" cy="31834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8940677" y="5439607"/>
              <a:ext cx="203266" cy="2065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8989855" y="5488783"/>
              <a:ext cx="104911" cy="104911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851775" y="2174874"/>
            <a:ext cx="2377440" cy="3182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2299" y="800312"/>
            <a:ext cx="4489704" cy="46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/>
              <a:t>Tittle Here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00368" y="569373"/>
            <a:ext cx="4379976" cy="228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Subtittle &amp; Slogan Here</a:t>
            </a:r>
          </a:p>
        </p:txBody>
      </p:sp>
      <p:sp>
        <p:nvSpPr>
          <p:cNvPr id="23" name="Rounded Rectangle 22"/>
          <p:cNvSpPr/>
          <p:nvPr userDrawn="1"/>
        </p:nvSpPr>
        <p:spPr>
          <a:xfrm>
            <a:off x="613380" y="-2339"/>
            <a:ext cx="320040" cy="237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13380" y="-2339"/>
            <a:ext cx="320040" cy="237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63" y="1143000"/>
            <a:ext cx="2464641" cy="5029200"/>
          </a:xfrm>
          <a:prstGeom prst="rect">
            <a:avLst/>
          </a:prstGeom>
        </p:spPr>
      </p:pic>
      <p:sp>
        <p:nvSpPr>
          <p:cNvPr id="3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8323262" y="1706563"/>
            <a:ext cx="2185416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Mock Up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9274" y="2329684"/>
            <a:ext cx="5512900" cy="3172665"/>
            <a:chOff x="609600" y="1905000"/>
            <a:chExt cx="4758957" cy="2738772"/>
          </a:xfrm>
        </p:grpSpPr>
        <p:sp>
          <p:nvSpPr>
            <p:cNvPr id="3" name="Freeform 45"/>
            <p:cNvSpPr/>
            <p:nvPr/>
          </p:nvSpPr>
          <p:spPr bwMode="auto">
            <a:xfrm>
              <a:off x="609600" y="4538017"/>
              <a:ext cx="2397104" cy="105755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46"/>
            <p:cNvSpPr/>
            <p:nvPr/>
          </p:nvSpPr>
          <p:spPr bwMode="auto">
            <a:xfrm>
              <a:off x="2971451" y="4538017"/>
              <a:ext cx="2397104" cy="105755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47"/>
            <p:cNvSpPr/>
            <p:nvPr/>
          </p:nvSpPr>
          <p:spPr bwMode="auto">
            <a:xfrm>
              <a:off x="1078716" y="1905000"/>
              <a:ext cx="3855975" cy="2641152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48"/>
            <p:cNvSpPr/>
            <p:nvPr/>
          </p:nvSpPr>
          <p:spPr bwMode="auto">
            <a:xfrm>
              <a:off x="1092275" y="1918557"/>
              <a:ext cx="3831571" cy="2614036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49"/>
            <p:cNvSpPr/>
            <p:nvPr/>
          </p:nvSpPr>
          <p:spPr bwMode="auto">
            <a:xfrm>
              <a:off x="1092275" y="4421416"/>
              <a:ext cx="3831571" cy="111179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609600" y="4494630"/>
              <a:ext cx="4758957" cy="86773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2646053" y="4494630"/>
              <a:ext cx="683337" cy="488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1219722" y="2083969"/>
              <a:ext cx="3576675" cy="225881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1230568" y="2097527"/>
              <a:ext cx="3552269" cy="22344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2985011" y="1989060"/>
              <a:ext cx="40676" cy="4067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auto">
            <a:xfrm>
              <a:off x="2985011" y="1986350"/>
              <a:ext cx="40676" cy="379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2993145" y="1991773"/>
              <a:ext cx="24406" cy="27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2998568" y="1999907"/>
              <a:ext cx="13559" cy="1355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3003991" y="2002620"/>
              <a:ext cx="2713" cy="5423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1308619" y="2547960"/>
            <a:ext cx="4123944" cy="25877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 Mock Up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09600" y="1905000"/>
            <a:ext cx="2730983" cy="3878454"/>
            <a:chOff x="7675180" y="1836546"/>
            <a:chExt cx="2730983" cy="3878454"/>
          </a:xfrm>
        </p:grpSpPr>
        <p:sp>
          <p:nvSpPr>
            <p:cNvPr id="3" name="Freeform 33"/>
            <p:cNvSpPr/>
            <p:nvPr/>
          </p:nvSpPr>
          <p:spPr bwMode="auto">
            <a:xfrm>
              <a:off x="7675180" y="1836546"/>
              <a:ext cx="2730983" cy="3878454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34"/>
            <p:cNvSpPr/>
            <p:nvPr/>
          </p:nvSpPr>
          <p:spPr bwMode="auto">
            <a:xfrm>
              <a:off x="7691573" y="1849660"/>
              <a:ext cx="2701475" cy="3848946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9016083" y="1993913"/>
              <a:ext cx="49179" cy="4917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9016083" y="1990636"/>
              <a:ext cx="49179" cy="4917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9025918" y="2000470"/>
              <a:ext cx="29508" cy="295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9032475" y="2007028"/>
              <a:ext cx="16393" cy="16393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39"/>
            <p:cNvSpPr/>
            <p:nvPr/>
          </p:nvSpPr>
          <p:spPr bwMode="auto">
            <a:xfrm>
              <a:off x="9039031" y="2013584"/>
              <a:ext cx="3279" cy="327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8963628" y="2007028"/>
              <a:ext cx="22950" cy="2295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7839104" y="2161118"/>
              <a:ext cx="2406411" cy="3209642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7852218" y="2174232"/>
              <a:ext cx="2380184" cy="318341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8940677" y="5439607"/>
              <a:ext cx="203266" cy="2065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8989855" y="5488783"/>
              <a:ext cx="104911" cy="104911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86195" y="2243329"/>
            <a:ext cx="2377440" cy="3182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 Up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065835" y="1896140"/>
            <a:ext cx="2060330" cy="4276060"/>
            <a:chOff x="5065835" y="1896140"/>
            <a:chExt cx="2060330" cy="4276060"/>
          </a:xfrm>
        </p:grpSpPr>
        <p:sp>
          <p:nvSpPr>
            <p:cNvPr id="3" name="Freeform 78"/>
            <p:cNvSpPr/>
            <p:nvPr/>
          </p:nvSpPr>
          <p:spPr bwMode="auto">
            <a:xfrm>
              <a:off x="5065835" y="1896140"/>
              <a:ext cx="2060330" cy="4276060"/>
            </a:xfrm>
            <a:custGeom>
              <a:avLst/>
              <a:gdLst>
                <a:gd name="T0" fmla="*/ 411 w 411"/>
                <a:gd name="T1" fmla="*/ 811 h 853"/>
                <a:gd name="T2" fmla="*/ 369 w 411"/>
                <a:gd name="T3" fmla="*/ 853 h 853"/>
                <a:gd name="T4" fmla="*/ 41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1 w 411"/>
                <a:gd name="T11" fmla="*/ 0 h 853"/>
                <a:gd name="T12" fmla="*/ 369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69" y="853"/>
                  </a:cubicBezTo>
                  <a:cubicBezTo>
                    <a:pt x="41" y="853"/>
                    <a:pt x="41" y="853"/>
                    <a:pt x="41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79"/>
            <p:cNvSpPr/>
            <p:nvPr/>
          </p:nvSpPr>
          <p:spPr bwMode="auto">
            <a:xfrm>
              <a:off x="5090901" y="1921206"/>
              <a:ext cx="2010200" cy="4225930"/>
            </a:xfrm>
            <a:custGeom>
              <a:avLst/>
              <a:gdLst>
                <a:gd name="T0" fmla="*/ 36 w 401"/>
                <a:gd name="T1" fmla="*/ 843 h 843"/>
                <a:gd name="T2" fmla="*/ 0 w 401"/>
                <a:gd name="T3" fmla="*/ 806 h 843"/>
                <a:gd name="T4" fmla="*/ 0 w 401"/>
                <a:gd name="T5" fmla="*/ 37 h 843"/>
                <a:gd name="T6" fmla="*/ 36 w 401"/>
                <a:gd name="T7" fmla="*/ 0 h 843"/>
                <a:gd name="T8" fmla="*/ 364 w 401"/>
                <a:gd name="T9" fmla="*/ 0 h 843"/>
                <a:gd name="T10" fmla="*/ 401 w 401"/>
                <a:gd name="T11" fmla="*/ 37 h 843"/>
                <a:gd name="T12" fmla="*/ 401 w 401"/>
                <a:gd name="T13" fmla="*/ 806 h 843"/>
                <a:gd name="T14" fmla="*/ 364 w 401"/>
                <a:gd name="T15" fmla="*/ 843 h 843"/>
                <a:gd name="T16" fmla="*/ 36 w 401"/>
                <a:gd name="T17" fmla="*/ 843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1" h="843">
                  <a:moveTo>
                    <a:pt x="36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4" y="843"/>
                  </a:cubicBezTo>
                  <a:lnTo>
                    <a:pt x="36" y="84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Oval 80"/>
            <p:cNvSpPr>
              <a:spLocks noChangeArrowheads="1"/>
            </p:cNvSpPr>
            <p:nvPr/>
          </p:nvSpPr>
          <p:spPr bwMode="auto">
            <a:xfrm>
              <a:off x="6063416" y="2101673"/>
              <a:ext cx="65170" cy="60156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Oval 81"/>
            <p:cNvSpPr>
              <a:spLocks noChangeArrowheads="1"/>
            </p:cNvSpPr>
            <p:nvPr/>
          </p:nvSpPr>
          <p:spPr bwMode="auto">
            <a:xfrm>
              <a:off x="6088479" y="2121725"/>
              <a:ext cx="15040" cy="1504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Oval 82"/>
            <p:cNvSpPr>
              <a:spLocks noChangeArrowheads="1"/>
            </p:cNvSpPr>
            <p:nvPr/>
          </p:nvSpPr>
          <p:spPr bwMode="auto">
            <a:xfrm>
              <a:off x="6063416" y="2096658"/>
              <a:ext cx="65170" cy="60156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Oval 83"/>
            <p:cNvSpPr>
              <a:spLocks noChangeArrowheads="1"/>
            </p:cNvSpPr>
            <p:nvPr/>
          </p:nvSpPr>
          <p:spPr bwMode="auto">
            <a:xfrm>
              <a:off x="6088479" y="2116711"/>
              <a:ext cx="15040" cy="1504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Oval 84"/>
            <p:cNvSpPr>
              <a:spLocks noChangeArrowheads="1"/>
            </p:cNvSpPr>
            <p:nvPr/>
          </p:nvSpPr>
          <p:spPr bwMode="auto">
            <a:xfrm>
              <a:off x="6078453" y="2106685"/>
              <a:ext cx="35092" cy="4010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Oval 85"/>
            <p:cNvSpPr>
              <a:spLocks noChangeArrowheads="1"/>
            </p:cNvSpPr>
            <p:nvPr/>
          </p:nvSpPr>
          <p:spPr bwMode="auto">
            <a:xfrm>
              <a:off x="6078453" y="2106685"/>
              <a:ext cx="35092" cy="4010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Oval 86"/>
            <p:cNvSpPr>
              <a:spLocks noChangeArrowheads="1"/>
            </p:cNvSpPr>
            <p:nvPr/>
          </p:nvSpPr>
          <p:spPr bwMode="auto">
            <a:xfrm>
              <a:off x="6083468" y="2116711"/>
              <a:ext cx="25066" cy="20052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Oval 87"/>
            <p:cNvSpPr>
              <a:spLocks noChangeArrowheads="1"/>
            </p:cNvSpPr>
            <p:nvPr/>
          </p:nvSpPr>
          <p:spPr bwMode="auto">
            <a:xfrm>
              <a:off x="6083468" y="2116711"/>
              <a:ext cx="25066" cy="20052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88"/>
            <p:cNvSpPr/>
            <p:nvPr/>
          </p:nvSpPr>
          <p:spPr bwMode="auto">
            <a:xfrm>
              <a:off x="6093494" y="2121725"/>
              <a:ext cx="5015" cy="501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89"/>
            <p:cNvSpPr/>
            <p:nvPr/>
          </p:nvSpPr>
          <p:spPr bwMode="auto">
            <a:xfrm>
              <a:off x="6093494" y="2121725"/>
              <a:ext cx="5015" cy="501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Oval 90"/>
            <p:cNvSpPr>
              <a:spLocks noChangeArrowheads="1"/>
            </p:cNvSpPr>
            <p:nvPr/>
          </p:nvSpPr>
          <p:spPr bwMode="auto">
            <a:xfrm>
              <a:off x="5933079" y="5721034"/>
              <a:ext cx="325844" cy="325844"/>
            </a:xfrm>
            <a:prstGeom prst="ellipse">
              <a:avLst/>
            </a:prstGeom>
            <a:solidFill>
              <a:srgbClr val="D5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91"/>
            <p:cNvSpPr/>
            <p:nvPr/>
          </p:nvSpPr>
          <p:spPr bwMode="auto">
            <a:xfrm>
              <a:off x="6013286" y="5801241"/>
              <a:ext cx="165430" cy="165430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Rectangle 92"/>
            <p:cNvSpPr>
              <a:spLocks noChangeArrowheads="1"/>
            </p:cNvSpPr>
            <p:nvPr/>
          </p:nvSpPr>
          <p:spPr bwMode="auto">
            <a:xfrm>
              <a:off x="5211213" y="2527774"/>
              <a:ext cx="1769578" cy="3093001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Rectangle 93"/>
            <p:cNvSpPr>
              <a:spLocks noChangeArrowheads="1"/>
            </p:cNvSpPr>
            <p:nvPr/>
          </p:nvSpPr>
          <p:spPr bwMode="auto">
            <a:xfrm>
              <a:off x="5231265" y="2547826"/>
              <a:ext cx="1729474" cy="305289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Freeform 94"/>
            <p:cNvSpPr/>
            <p:nvPr/>
          </p:nvSpPr>
          <p:spPr bwMode="auto">
            <a:xfrm>
              <a:off x="5943106" y="2247047"/>
              <a:ext cx="365948" cy="85222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13"/>
                    <a:pt x="69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95"/>
            <p:cNvSpPr/>
            <p:nvPr/>
          </p:nvSpPr>
          <p:spPr bwMode="auto">
            <a:xfrm>
              <a:off x="5963157" y="2272114"/>
              <a:ext cx="325844" cy="35092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Oval 96"/>
            <p:cNvSpPr>
              <a:spLocks noChangeArrowheads="1"/>
            </p:cNvSpPr>
            <p:nvPr/>
          </p:nvSpPr>
          <p:spPr bwMode="auto">
            <a:xfrm>
              <a:off x="5822794" y="2262088"/>
              <a:ext cx="55145" cy="55145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2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5230813" y="2547938"/>
            <a:ext cx="1728216" cy="30540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d Mock Up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914476" y="1905000"/>
            <a:ext cx="4363049" cy="6196261"/>
            <a:chOff x="3914476" y="1905000"/>
            <a:chExt cx="4363049" cy="6196261"/>
          </a:xfrm>
        </p:grpSpPr>
        <p:sp>
          <p:nvSpPr>
            <p:cNvPr id="3" name="Freeform 33"/>
            <p:cNvSpPr/>
            <p:nvPr/>
          </p:nvSpPr>
          <p:spPr bwMode="auto">
            <a:xfrm>
              <a:off x="3914476" y="1905000"/>
              <a:ext cx="4363049" cy="6196261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34"/>
            <p:cNvSpPr/>
            <p:nvPr/>
          </p:nvSpPr>
          <p:spPr bwMode="auto">
            <a:xfrm>
              <a:off x="3940665" y="1925951"/>
              <a:ext cx="4315907" cy="6149119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Oval 35"/>
            <p:cNvSpPr>
              <a:spLocks noChangeArrowheads="1"/>
            </p:cNvSpPr>
            <p:nvPr/>
          </p:nvSpPr>
          <p:spPr bwMode="auto">
            <a:xfrm>
              <a:off x="6056717" y="2156411"/>
              <a:ext cx="78569" cy="78569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Oval 36"/>
            <p:cNvSpPr>
              <a:spLocks noChangeArrowheads="1"/>
            </p:cNvSpPr>
            <p:nvPr/>
          </p:nvSpPr>
          <p:spPr bwMode="auto">
            <a:xfrm>
              <a:off x="6056717" y="2151176"/>
              <a:ext cx="78569" cy="7856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Oval 37"/>
            <p:cNvSpPr>
              <a:spLocks noChangeArrowheads="1"/>
            </p:cNvSpPr>
            <p:nvPr/>
          </p:nvSpPr>
          <p:spPr bwMode="auto">
            <a:xfrm>
              <a:off x="6072430" y="2166887"/>
              <a:ext cx="47142" cy="4714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Oval 38"/>
            <p:cNvSpPr>
              <a:spLocks noChangeArrowheads="1"/>
            </p:cNvSpPr>
            <p:nvPr/>
          </p:nvSpPr>
          <p:spPr bwMode="auto">
            <a:xfrm>
              <a:off x="6082906" y="2177364"/>
              <a:ext cx="26189" cy="26189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39"/>
            <p:cNvSpPr/>
            <p:nvPr/>
          </p:nvSpPr>
          <p:spPr bwMode="auto">
            <a:xfrm>
              <a:off x="6093380" y="2187838"/>
              <a:ext cx="5238" cy="523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5972915" y="2177364"/>
              <a:ext cx="36665" cy="36665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41"/>
            <p:cNvSpPr>
              <a:spLocks noChangeArrowheads="1"/>
            </p:cNvSpPr>
            <p:nvPr/>
          </p:nvSpPr>
          <p:spPr bwMode="auto">
            <a:xfrm>
              <a:off x="4176363" y="2423540"/>
              <a:ext cx="3844509" cy="5127760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Rectangle 42"/>
            <p:cNvSpPr>
              <a:spLocks noChangeArrowheads="1"/>
            </p:cNvSpPr>
            <p:nvPr/>
          </p:nvSpPr>
          <p:spPr bwMode="auto">
            <a:xfrm>
              <a:off x="4197314" y="2444491"/>
              <a:ext cx="3802609" cy="508585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43"/>
            <p:cNvSpPr>
              <a:spLocks noChangeArrowheads="1"/>
            </p:cNvSpPr>
            <p:nvPr/>
          </p:nvSpPr>
          <p:spPr bwMode="auto">
            <a:xfrm>
              <a:off x="5936248" y="7661290"/>
              <a:ext cx="324740" cy="329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6014816" y="7739854"/>
              <a:ext cx="167607" cy="167607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197350" y="2444750"/>
            <a:ext cx="3803904" cy="5084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 Up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99" y="1905001"/>
            <a:ext cx="1867152" cy="3810000"/>
          </a:xfrm>
          <a:prstGeom prst="rect">
            <a:avLst/>
          </a:prstGeom>
        </p:spPr>
      </p:pic>
      <p:sp>
        <p:nvSpPr>
          <p:cNvPr id="3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6227911" y="2330450"/>
            <a:ext cx="1655064" cy="28986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 Up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778468" y="2359771"/>
            <a:ext cx="3767328" cy="206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 Up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784406" y="2019354"/>
            <a:ext cx="4645530" cy="4229467"/>
            <a:chOff x="369044" y="1942733"/>
            <a:chExt cx="4645530" cy="42294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044" y="1942733"/>
              <a:ext cx="4645530" cy="422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873102" y="2485170"/>
              <a:ext cx="3767655" cy="20664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3286673" y="2561791"/>
            <a:ext cx="3767328" cy="20665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02299" y="800312"/>
            <a:ext cx="4489704" cy="46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/>
              <a:t>Tittle Here</a:t>
            </a:r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00368" y="569373"/>
            <a:ext cx="4379976" cy="228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Subtittle &amp; Slogan Here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613380" y="-2339"/>
            <a:ext cx="320040" cy="237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13380" y="-2339"/>
            <a:ext cx="320040" cy="237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148" y="800312"/>
            <a:ext cx="4489704" cy="46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</a:defRPr>
            </a:lvl1pPr>
          </a:lstStyle>
          <a:p>
            <a:pPr lvl="0"/>
            <a:r>
              <a:rPr lang="en-US"/>
              <a:t>Tittle Here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06012" y="569373"/>
            <a:ext cx="4379976" cy="228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Subtittle &amp; Slogan Here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5935980" y="-2339"/>
            <a:ext cx="320040" cy="23774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935980" y="-2339"/>
            <a:ext cx="320040" cy="237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Full Image Options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283074" y="1904999"/>
            <a:ext cx="3639312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4283074" y="1904999"/>
            <a:ext cx="1462086" cy="153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912177" y="1904999"/>
            <a:ext cx="1462086" cy="153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Image Here#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904999"/>
            <a:ext cx="548640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Single Image#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905000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382189" y="1901952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159350" y="1901952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6552" y="3645692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382189" y="3645692"/>
            <a:ext cx="1527048" cy="1527048"/>
          </a:xfrm>
          <a:prstGeom prst="roundRect">
            <a:avLst>
              <a:gd name="adj" fmla="val 2901"/>
            </a:avLst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Team#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904999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67199" y="1904999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924799" y="1904999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438399" y="3733798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3733798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753599" y="3733798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035464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899631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765322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629489" y="2146503"/>
            <a:ext cx="1527048" cy="152704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905000"/>
            <a:ext cx="3657600" cy="3813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1905000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924800" y="1905000"/>
            <a:ext cx="1828800" cy="1828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" y="1905000"/>
            <a:ext cx="1527048" cy="1527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433658" y="1905000"/>
            <a:ext cx="1527048" cy="15270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Team#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6D00-B51D-44F4-A3B9-C2DFF566A6BE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CB08-6A54-4A6F-9C2D-8452F22026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6053" y="2648258"/>
            <a:ext cx="7642936" cy="205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b="1" spc="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酒 文 化 模 板</a:t>
            </a:r>
            <a:endParaRPr lang="en-US" sz="8000" b="1" spc="6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48424" y="4942780"/>
            <a:ext cx="1095149" cy="85061"/>
            <a:chOff x="5548426" y="3343939"/>
            <a:chExt cx="1095149" cy="85061"/>
          </a:xfrm>
        </p:grpSpPr>
        <p:sp>
          <p:nvSpPr>
            <p:cNvPr id="32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750444" y="3343939"/>
              <a:ext cx="85061" cy="850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952462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54480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56498" y="3343939"/>
              <a:ext cx="85061" cy="850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558514" y="3343939"/>
              <a:ext cx="85061" cy="85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49505" y="2641469"/>
            <a:ext cx="2492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MULTIPURPOSE PRESENTATION TEMPLATE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1" y="481203"/>
            <a:ext cx="2014878" cy="2156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250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Creative Team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07127" y="1808373"/>
            <a:ext cx="5075274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Service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22" name="Folded Corner 21"/>
          <p:cNvSpPr/>
          <p:nvPr/>
        </p:nvSpPr>
        <p:spPr>
          <a:xfrm flipV="1">
            <a:off x="8316420" y="3695698"/>
            <a:ext cx="457200" cy="1562101"/>
          </a:xfrm>
          <a:prstGeom prst="foldedCorner">
            <a:avLst>
              <a:gd name="adj" fmla="val 375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ded Corner 22"/>
          <p:cNvSpPr/>
          <p:nvPr/>
        </p:nvSpPr>
        <p:spPr>
          <a:xfrm flipV="1">
            <a:off x="8878176" y="3871137"/>
            <a:ext cx="457200" cy="1386663"/>
          </a:xfrm>
          <a:prstGeom prst="foldedCorner">
            <a:avLst>
              <a:gd name="adj" fmla="val 3759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lded Corner 23"/>
          <p:cNvSpPr/>
          <p:nvPr/>
        </p:nvSpPr>
        <p:spPr>
          <a:xfrm flipV="1">
            <a:off x="9439932" y="3695699"/>
            <a:ext cx="457200" cy="1562101"/>
          </a:xfrm>
          <a:prstGeom prst="foldedCorner">
            <a:avLst>
              <a:gd name="adj" fmla="val 375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/>
          <p:cNvSpPr/>
          <p:nvPr/>
        </p:nvSpPr>
        <p:spPr>
          <a:xfrm flipV="1">
            <a:off x="10001688" y="4264539"/>
            <a:ext cx="457200" cy="993261"/>
          </a:xfrm>
          <a:prstGeom prst="foldedCorner">
            <a:avLst>
              <a:gd name="adj" fmla="val 3759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/>
          <p:cNvSpPr/>
          <p:nvPr/>
        </p:nvSpPr>
        <p:spPr>
          <a:xfrm flipV="1">
            <a:off x="10563444" y="4105053"/>
            <a:ext cx="457200" cy="1152747"/>
          </a:xfrm>
          <a:prstGeom prst="foldedCorner">
            <a:avLst>
              <a:gd name="adj" fmla="val 3759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lded Corner 26"/>
          <p:cNvSpPr/>
          <p:nvPr/>
        </p:nvSpPr>
        <p:spPr>
          <a:xfrm flipV="1">
            <a:off x="11125200" y="4636677"/>
            <a:ext cx="457200" cy="621123"/>
          </a:xfrm>
          <a:prstGeom prst="foldedCorner">
            <a:avLst>
              <a:gd name="adj" fmla="val 375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316420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95%</a:t>
            </a:r>
          </a:p>
        </p:txBody>
      </p:sp>
      <p:sp>
        <p:nvSpPr>
          <p:cNvPr id="29" name="Freeform 28"/>
          <p:cNvSpPr/>
          <p:nvPr/>
        </p:nvSpPr>
        <p:spPr>
          <a:xfrm>
            <a:off x="8878176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82%</a:t>
            </a:r>
          </a:p>
        </p:txBody>
      </p:sp>
      <p:sp>
        <p:nvSpPr>
          <p:cNvPr id="30" name="Freeform 29"/>
          <p:cNvSpPr/>
          <p:nvPr/>
        </p:nvSpPr>
        <p:spPr>
          <a:xfrm>
            <a:off x="9439932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31" name="Freeform 30"/>
          <p:cNvSpPr/>
          <p:nvPr/>
        </p:nvSpPr>
        <p:spPr>
          <a:xfrm>
            <a:off x="10001688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32" name="Freeform 31"/>
          <p:cNvSpPr/>
          <p:nvPr/>
        </p:nvSpPr>
        <p:spPr>
          <a:xfrm>
            <a:off x="10563444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79%</a:t>
            </a:r>
          </a:p>
        </p:txBody>
      </p:sp>
      <p:sp>
        <p:nvSpPr>
          <p:cNvPr id="33" name="Freeform 32"/>
          <p:cNvSpPr/>
          <p:nvPr/>
        </p:nvSpPr>
        <p:spPr>
          <a:xfrm>
            <a:off x="11125200" y="5257800"/>
            <a:ext cx="457200" cy="457200"/>
          </a:xfrm>
          <a:custGeom>
            <a:avLst/>
            <a:gdLst>
              <a:gd name="connsiteX0" fmla="*/ 0 w 457200"/>
              <a:gd name="connsiteY0" fmla="*/ 0 h 457200"/>
              <a:gd name="connsiteX1" fmla="*/ 76202 w 457200"/>
              <a:gd name="connsiteY1" fmla="*/ 0 h 457200"/>
              <a:gd name="connsiteX2" fmla="*/ 380998 w 457200"/>
              <a:gd name="connsiteY2" fmla="*/ 0 h 457200"/>
              <a:gd name="connsiteX3" fmla="*/ 457200 w 457200"/>
              <a:gd name="connsiteY3" fmla="*/ 0 h 457200"/>
              <a:gd name="connsiteX4" fmla="*/ 457200 w 457200"/>
              <a:gd name="connsiteY4" fmla="*/ 76202 h 457200"/>
              <a:gd name="connsiteX5" fmla="*/ 457200 w 457200"/>
              <a:gd name="connsiteY5" fmla="*/ 175438 h 457200"/>
              <a:gd name="connsiteX6" fmla="*/ 457200 w 457200"/>
              <a:gd name="connsiteY6" fmla="*/ 380998 h 457200"/>
              <a:gd name="connsiteX7" fmla="*/ 380998 w 457200"/>
              <a:gd name="connsiteY7" fmla="*/ 457200 h 457200"/>
              <a:gd name="connsiteX8" fmla="*/ 76202 w 457200"/>
              <a:gd name="connsiteY8" fmla="*/ 457200 h 457200"/>
              <a:gd name="connsiteX9" fmla="*/ 0 w 457200"/>
              <a:gd name="connsiteY9" fmla="*/ 380998 h 457200"/>
              <a:gd name="connsiteX10" fmla="*/ 0 w 457200"/>
              <a:gd name="connsiteY10" fmla="*/ 175438 h 457200"/>
              <a:gd name="connsiteX11" fmla="*/ 0 w 457200"/>
              <a:gd name="connsiteY11" fmla="*/ 76202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457200">
                <a:moveTo>
                  <a:pt x="0" y="0"/>
                </a:moveTo>
                <a:lnTo>
                  <a:pt x="76202" y="0"/>
                </a:lnTo>
                <a:lnTo>
                  <a:pt x="380998" y="0"/>
                </a:lnTo>
                <a:lnTo>
                  <a:pt x="457200" y="0"/>
                </a:lnTo>
                <a:lnTo>
                  <a:pt x="457200" y="76202"/>
                </a:lnTo>
                <a:lnTo>
                  <a:pt x="457200" y="175438"/>
                </a:lnTo>
                <a:lnTo>
                  <a:pt x="457200" y="380998"/>
                </a:lnTo>
                <a:cubicBezTo>
                  <a:pt x="457200" y="423083"/>
                  <a:pt x="423083" y="457200"/>
                  <a:pt x="380998" y="457200"/>
                </a:cubicBezTo>
                <a:lnTo>
                  <a:pt x="76202" y="457200"/>
                </a:lnTo>
                <a:cubicBezTo>
                  <a:pt x="34117" y="457200"/>
                  <a:pt x="0" y="423083"/>
                  <a:pt x="0" y="380998"/>
                </a:cubicBezTo>
                <a:lnTo>
                  <a:pt x="0" y="175438"/>
                </a:lnTo>
                <a:lnTo>
                  <a:pt x="0" y="762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07127" y="4195421"/>
            <a:ext cx="1594883" cy="977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2293" y="3853943"/>
            <a:ext cx="670376" cy="2154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2586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 r="850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r="12010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12586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4360914" y="804991"/>
            <a:ext cx="3470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Creative Team Work Circular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Olicia Carr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4" name="Oval 3"/>
          <p:cNvSpPr/>
          <p:nvPr/>
        </p:nvSpPr>
        <p:spPr>
          <a:xfrm>
            <a:off x="2137706" y="2149551"/>
            <a:ext cx="421758" cy="4217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imple-Line-Icons" panose="02000503000000000000" pitchFamily="2" charset="2"/>
              </a:rPr>
              <a:t>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5291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Jose Rice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12" name="Oval 11"/>
          <p:cNvSpPr/>
          <p:nvPr/>
        </p:nvSpPr>
        <p:spPr>
          <a:xfrm>
            <a:off x="5003397" y="2149551"/>
            <a:ext cx="421758" cy="4217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imple-Line-Icons" panose="02000503000000000000" pitchFamily="2" charset="2"/>
              </a:rPr>
              <a:t>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06673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Jones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16" name="Oval 15"/>
          <p:cNvSpPr/>
          <p:nvPr/>
        </p:nvSpPr>
        <p:spPr>
          <a:xfrm>
            <a:off x="10734779" y="2149551"/>
            <a:ext cx="421758" cy="4217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imple-Line-Icons" panose="02000503000000000000" pitchFamily="2" charset="2"/>
              </a:rPr>
              <a:t>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0982" y="4073109"/>
            <a:ext cx="237572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Janet Perry</a:t>
            </a: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20" name="Oval 19"/>
          <p:cNvSpPr/>
          <p:nvPr/>
        </p:nvSpPr>
        <p:spPr>
          <a:xfrm>
            <a:off x="7869088" y="2149551"/>
            <a:ext cx="421758" cy="4217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4030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03274" y="804991"/>
            <a:ext cx="3281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Team Work CEO &amp; Member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6000" y="1905000"/>
            <a:ext cx="18288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753600" y="1905000"/>
            <a:ext cx="1828800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67200" y="3733800"/>
            <a:ext cx="7315200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45337" y="2103050"/>
            <a:ext cx="1730125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Olicia Carr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802937" y="2103050"/>
            <a:ext cx="1730125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Olicia Carr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08204" y="4098074"/>
            <a:ext cx="6833192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Jonathan Ivy</a:t>
            </a: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CEO, V Founder 2014 – 20XX</a:t>
            </a: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sp>
        <p:nvSpPr>
          <p:cNvPr id="4" name="Isosceles Triangle 3"/>
          <p:cNvSpPr/>
          <p:nvPr/>
        </p:nvSpPr>
        <p:spPr>
          <a:xfrm rot="16200000">
            <a:off x="6006907" y="2232838"/>
            <a:ext cx="95693" cy="8249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6200000">
            <a:off x="9664506" y="2232838"/>
            <a:ext cx="95693" cy="8249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6200000">
            <a:off x="4174841" y="4254306"/>
            <a:ext cx="95693" cy="8249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096000" y="1600200"/>
            <a:ext cx="6096000" cy="366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103" name="Rectangle 102"/>
          <p:cNvSpPr/>
          <p:nvPr/>
        </p:nvSpPr>
        <p:spPr>
          <a:xfrm>
            <a:off x="6510520" y="4344435"/>
            <a:ext cx="65921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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2117" y="4344435"/>
            <a:ext cx="659219" cy="659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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13714" y="4344435"/>
            <a:ext cx="659219" cy="659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615311" y="4344435"/>
            <a:ext cx="659219" cy="6592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20892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第一部分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274" y="2765380"/>
            <a:ext cx="437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输入您的标题名称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6552" y="2469737"/>
            <a:ext cx="1223915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GROUP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03274" y="3718109"/>
            <a:ext cx="469604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 20XX</a:t>
            </a: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25004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5" r="13325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03274" y="804991"/>
            <a:ext cx="2227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Meet Our Member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3274" y="4256704"/>
            <a:ext cx="559272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CREATIVE COMPANY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Enthusiastically drive installed base e-commerce vis-a-vis out-of-the-box resources. Assertively synthesize stand-alone catalysts for change via seamless manufactured products.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3844331"/>
            <a:ext cx="1099981" cy="2308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JONATHAN CARTER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637307" y="2147773"/>
            <a:ext cx="289324" cy="10579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515154" y="2783829"/>
            <a:ext cx="289324" cy="42188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393001" y="2498648"/>
            <a:ext cx="289324" cy="7070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270847" y="2285997"/>
            <a:ext cx="289324" cy="9197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07695" y="3260420"/>
            <a:ext cx="548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93370" y="3260420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74422" y="3260420"/>
            <a:ext cx="7264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86733" y="3277911"/>
            <a:ext cx="6575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571639" y="1898909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65692" y="2534071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43539" y="2228497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21385" y="1998355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27332" y="4262795"/>
            <a:ext cx="559272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CREATIVE COMPANY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Enthusiastically drive installed base e-commerce vis-a-vis out-of-the-box resources. Assertively synthesize stand-alone catalysts for change via seamless manufactured products.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33658" y="3850422"/>
            <a:ext cx="954107" cy="2308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KYLER ENGLAND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8461365" y="2647506"/>
            <a:ext cx="289324" cy="5642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9339212" y="2498648"/>
            <a:ext cx="289324" cy="7131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0217059" y="2504739"/>
            <a:ext cx="289324" cy="70706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1094905" y="2292088"/>
            <a:ext cx="289324" cy="9197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331753" y="3266511"/>
            <a:ext cx="5485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117428" y="3266511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998480" y="3266511"/>
            <a:ext cx="7264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910791" y="3284002"/>
            <a:ext cx="6575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413117" y="2404708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271281" y="2228497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167597" y="2234588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045443" y="2004446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358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Development Group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7013550" y="2266510"/>
            <a:ext cx="433917" cy="440267"/>
            <a:chOff x="7013550" y="1905000"/>
            <a:chExt cx="433917" cy="440267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7013550" y="1905000"/>
              <a:ext cx="433917" cy="440267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7070700" y="1979084"/>
              <a:ext cx="332317" cy="300567"/>
            </a:xfrm>
            <a:custGeom>
              <a:avLst/>
              <a:gdLst/>
              <a:ahLst/>
              <a:cxnLst>
                <a:cxn ang="0">
                  <a:pos x="75" y="16"/>
                </a:cxn>
                <a:cxn ang="0">
                  <a:pos x="71" y="10"/>
                </a:cxn>
                <a:cxn ang="0">
                  <a:pos x="83" y="5"/>
                </a:cxn>
                <a:cxn ang="0">
                  <a:pos x="99" y="4"/>
                </a:cxn>
                <a:cxn ang="0">
                  <a:pos x="75" y="16"/>
                </a:cxn>
                <a:cxn ang="0">
                  <a:pos x="112" y="70"/>
                </a:cxn>
                <a:cxn ang="0">
                  <a:pos x="61" y="99"/>
                </a:cxn>
                <a:cxn ang="0">
                  <a:pos x="31" y="54"/>
                </a:cxn>
                <a:cxn ang="0">
                  <a:pos x="27" y="56"/>
                </a:cxn>
                <a:cxn ang="0">
                  <a:pos x="20" y="60"/>
                </a:cxn>
                <a:cxn ang="0">
                  <a:pos x="0" y="39"/>
                </a:cxn>
                <a:cxn ang="0">
                  <a:pos x="6" y="36"/>
                </a:cxn>
                <a:cxn ang="0">
                  <a:pos x="19" y="42"/>
                </a:cxn>
                <a:cxn ang="0">
                  <a:pos x="43" y="27"/>
                </a:cxn>
                <a:cxn ang="0">
                  <a:pos x="16" y="6"/>
                </a:cxn>
                <a:cxn ang="0">
                  <a:pos x="27" y="0"/>
                </a:cxn>
                <a:cxn ang="0">
                  <a:pos x="58" y="17"/>
                </a:cxn>
                <a:cxn ang="0">
                  <a:pos x="69" y="11"/>
                </a:cxn>
                <a:cxn ang="0">
                  <a:pos x="75" y="20"/>
                </a:cxn>
                <a:cxn ang="0">
                  <a:pos x="100" y="5"/>
                </a:cxn>
                <a:cxn ang="0">
                  <a:pos x="91" y="18"/>
                </a:cxn>
                <a:cxn ang="0">
                  <a:pos x="88" y="21"/>
                </a:cxn>
                <a:cxn ang="0">
                  <a:pos x="112" y="70"/>
                </a:cxn>
                <a:cxn ang="0">
                  <a:pos x="57" y="24"/>
                </a:cxn>
                <a:cxn ang="0">
                  <a:pos x="61" y="28"/>
                </a:cxn>
                <a:cxn ang="0">
                  <a:pos x="64" y="24"/>
                </a:cxn>
                <a:cxn ang="0">
                  <a:pos x="61" y="20"/>
                </a:cxn>
                <a:cxn ang="0">
                  <a:pos x="57" y="24"/>
                </a:cxn>
                <a:cxn ang="0">
                  <a:pos x="47" y="30"/>
                </a:cxn>
                <a:cxn ang="0">
                  <a:pos x="50" y="34"/>
                </a:cxn>
                <a:cxn ang="0">
                  <a:pos x="54" y="30"/>
                </a:cxn>
                <a:cxn ang="0">
                  <a:pos x="50" y="27"/>
                </a:cxn>
                <a:cxn ang="0">
                  <a:pos x="47" y="30"/>
                </a:cxn>
                <a:cxn ang="0">
                  <a:pos x="37" y="37"/>
                </a:cxn>
                <a:cxn ang="0">
                  <a:pos x="40" y="40"/>
                </a:cxn>
                <a:cxn ang="0">
                  <a:pos x="44" y="37"/>
                </a:cxn>
                <a:cxn ang="0">
                  <a:pos x="40" y="33"/>
                </a:cxn>
                <a:cxn ang="0">
                  <a:pos x="37" y="37"/>
                </a:cxn>
                <a:cxn ang="0">
                  <a:pos x="88" y="21"/>
                </a:cxn>
                <a:cxn ang="0">
                  <a:pos x="68" y="34"/>
                </a:cxn>
                <a:cxn ang="0">
                  <a:pos x="68" y="70"/>
                </a:cxn>
                <a:cxn ang="0">
                  <a:pos x="57" y="76"/>
                </a:cxn>
                <a:cxn ang="0">
                  <a:pos x="52" y="43"/>
                </a:cxn>
                <a:cxn ang="0">
                  <a:pos x="32" y="53"/>
                </a:cxn>
                <a:cxn ang="0">
                  <a:pos x="60" y="91"/>
                </a:cxn>
                <a:cxn ang="0">
                  <a:pos x="107" y="64"/>
                </a:cxn>
                <a:cxn ang="0">
                  <a:pos x="88" y="21"/>
                </a:cxn>
              </a:cxnLst>
              <a:rect l="0" t="0" r="r" b="b"/>
              <a:pathLst>
                <a:path w="117" h="105">
                  <a:moveTo>
                    <a:pt x="75" y="16"/>
                  </a:moveTo>
                  <a:cubicBezTo>
                    <a:pt x="71" y="10"/>
                    <a:pt x="71" y="10"/>
                    <a:pt x="71" y="10"/>
                  </a:cubicBezTo>
                  <a:cubicBezTo>
                    <a:pt x="77" y="7"/>
                    <a:pt x="80" y="5"/>
                    <a:pt x="83" y="5"/>
                  </a:cubicBezTo>
                  <a:cubicBezTo>
                    <a:pt x="87" y="4"/>
                    <a:pt x="96" y="1"/>
                    <a:pt x="99" y="4"/>
                  </a:cubicBezTo>
                  <a:lnTo>
                    <a:pt x="75" y="16"/>
                  </a:lnTo>
                  <a:close/>
                  <a:moveTo>
                    <a:pt x="112" y="70"/>
                  </a:moveTo>
                  <a:cubicBezTo>
                    <a:pt x="106" y="92"/>
                    <a:pt x="83" y="105"/>
                    <a:pt x="61" y="99"/>
                  </a:cubicBezTo>
                  <a:cubicBezTo>
                    <a:pt x="41" y="93"/>
                    <a:pt x="28" y="74"/>
                    <a:pt x="31" y="54"/>
                  </a:cubicBezTo>
                  <a:cubicBezTo>
                    <a:pt x="28" y="55"/>
                    <a:pt x="27" y="56"/>
                    <a:pt x="27" y="5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2" y="40"/>
                    <a:pt x="31" y="34"/>
                    <a:pt x="43" y="2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2" y="15"/>
                    <a:pt x="66" y="13"/>
                    <a:pt x="69" y="1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1" y="9"/>
                    <a:pt x="94" y="16"/>
                    <a:pt x="91" y="18"/>
                  </a:cubicBezTo>
                  <a:cubicBezTo>
                    <a:pt x="90" y="19"/>
                    <a:pt x="89" y="20"/>
                    <a:pt x="88" y="21"/>
                  </a:cubicBezTo>
                  <a:cubicBezTo>
                    <a:pt x="107" y="29"/>
                    <a:pt x="117" y="49"/>
                    <a:pt x="112" y="70"/>
                  </a:cubicBezTo>
                  <a:close/>
                  <a:moveTo>
                    <a:pt x="57" y="24"/>
                  </a:moveTo>
                  <a:cubicBezTo>
                    <a:pt x="57" y="26"/>
                    <a:pt x="59" y="28"/>
                    <a:pt x="61" y="28"/>
                  </a:cubicBezTo>
                  <a:cubicBezTo>
                    <a:pt x="63" y="28"/>
                    <a:pt x="64" y="26"/>
                    <a:pt x="64" y="24"/>
                  </a:cubicBezTo>
                  <a:cubicBezTo>
                    <a:pt x="64" y="22"/>
                    <a:pt x="63" y="20"/>
                    <a:pt x="61" y="20"/>
                  </a:cubicBezTo>
                  <a:cubicBezTo>
                    <a:pt x="59" y="20"/>
                    <a:pt x="57" y="22"/>
                    <a:pt x="57" y="24"/>
                  </a:cubicBezTo>
                  <a:close/>
                  <a:moveTo>
                    <a:pt x="47" y="30"/>
                  </a:moveTo>
                  <a:cubicBezTo>
                    <a:pt x="47" y="32"/>
                    <a:pt x="48" y="34"/>
                    <a:pt x="50" y="34"/>
                  </a:cubicBezTo>
                  <a:cubicBezTo>
                    <a:pt x="52" y="34"/>
                    <a:pt x="54" y="32"/>
                    <a:pt x="54" y="30"/>
                  </a:cubicBezTo>
                  <a:cubicBezTo>
                    <a:pt x="54" y="28"/>
                    <a:pt x="52" y="27"/>
                    <a:pt x="50" y="27"/>
                  </a:cubicBezTo>
                  <a:cubicBezTo>
                    <a:pt x="48" y="27"/>
                    <a:pt x="47" y="28"/>
                    <a:pt x="47" y="30"/>
                  </a:cubicBezTo>
                  <a:close/>
                  <a:moveTo>
                    <a:pt x="37" y="37"/>
                  </a:moveTo>
                  <a:cubicBezTo>
                    <a:pt x="37" y="39"/>
                    <a:pt x="38" y="40"/>
                    <a:pt x="40" y="40"/>
                  </a:cubicBezTo>
                  <a:cubicBezTo>
                    <a:pt x="42" y="40"/>
                    <a:pt x="44" y="39"/>
                    <a:pt x="44" y="37"/>
                  </a:cubicBezTo>
                  <a:cubicBezTo>
                    <a:pt x="44" y="35"/>
                    <a:pt x="42" y="33"/>
                    <a:pt x="40" y="33"/>
                  </a:cubicBezTo>
                  <a:cubicBezTo>
                    <a:pt x="38" y="33"/>
                    <a:pt x="37" y="35"/>
                    <a:pt x="37" y="37"/>
                  </a:cubicBezTo>
                  <a:close/>
                  <a:moveTo>
                    <a:pt x="88" y="21"/>
                  </a:moveTo>
                  <a:cubicBezTo>
                    <a:pt x="83" y="25"/>
                    <a:pt x="76" y="29"/>
                    <a:pt x="68" y="34"/>
                  </a:cubicBezTo>
                  <a:cubicBezTo>
                    <a:pt x="68" y="70"/>
                    <a:pt x="68" y="70"/>
                    <a:pt x="68" y="70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7"/>
                    <a:pt x="37" y="51"/>
                    <a:pt x="32" y="53"/>
                  </a:cubicBezTo>
                  <a:cubicBezTo>
                    <a:pt x="31" y="70"/>
                    <a:pt x="43" y="86"/>
                    <a:pt x="60" y="91"/>
                  </a:cubicBezTo>
                  <a:cubicBezTo>
                    <a:pt x="81" y="96"/>
                    <a:pt x="102" y="85"/>
                    <a:pt x="107" y="64"/>
                  </a:cubicBezTo>
                  <a:cubicBezTo>
                    <a:pt x="112" y="47"/>
                    <a:pt x="103" y="29"/>
                    <a:pt x="88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504617" y="2371227"/>
            <a:ext cx="957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 WORK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011434" y="3003948"/>
            <a:ext cx="436033" cy="440267"/>
            <a:chOff x="7351183" y="2004484"/>
            <a:chExt cx="436033" cy="440267"/>
          </a:xfrm>
        </p:grpSpPr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7351183" y="2004484"/>
              <a:ext cx="436033" cy="440267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2" name="Freeform 54"/>
            <p:cNvSpPr>
              <a:spLocks noEditPoints="1"/>
            </p:cNvSpPr>
            <p:nvPr/>
          </p:nvSpPr>
          <p:spPr bwMode="auto">
            <a:xfrm>
              <a:off x="7395633" y="2103968"/>
              <a:ext cx="338667" cy="230717"/>
            </a:xfrm>
            <a:custGeom>
              <a:avLst/>
              <a:gdLst/>
              <a:ahLst/>
              <a:cxnLst>
                <a:cxn ang="0">
                  <a:pos x="86" y="36"/>
                </a:cxn>
                <a:cxn ang="0">
                  <a:pos x="86" y="6"/>
                </a:cxn>
                <a:cxn ang="0">
                  <a:pos x="118" y="65"/>
                </a:cxn>
                <a:cxn ang="0">
                  <a:pos x="106" y="63"/>
                </a:cxn>
                <a:cxn ang="0">
                  <a:pos x="89" y="65"/>
                </a:cxn>
                <a:cxn ang="0">
                  <a:pos x="77" y="63"/>
                </a:cxn>
                <a:cxn ang="0">
                  <a:pos x="60" y="65"/>
                </a:cxn>
                <a:cxn ang="0">
                  <a:pos x="48" y="63"/>
                </a:cxn>
                <a:cxn ang="0">
                  <a:pos x="32" y="65"/>
                </a:cxn>
                <a:cxn ang="0">
                  <a:pos x="19" y="63"/>
                </a:cxn>
                <a:cxn ang="0">
                  <a:pos x="10" y="69"/>
                </a:cxn>
                <a:cxn ang="0">
                  <a:pos x="5" y="76"/>
                </a:cxn>
                <a:cxn ang="0">
                  <a:pos x="46" y="73"/>
                </a:cxn>
                <a:cxn ang="0">
                  <a:pos x="104" y="73"/>
                </a:cxn>
                <a:cxn ang="0">
                  <a:pos x="119" y="65"/>
                </a:cxn>
                <a:cxn ang="0">
                  <a:pos x="118" y="53"/>
                </a:cxn>
                <a:cxn ang="0">
                  <a:pos x="106" y="52"/>
                </a:cxn>
                <a:cxn ang="0">
                  <a:pos x="89" y="53"/>
                </a:cxn>
                <a:cxn ang="0">
                  <a:pos x="77" y="51"/>
                </a:cxn>
                <a:cxn ang="0">
                  <a:pos x="60" y="53"/>
                </a:cxn>
                <a:cxn ang="0">
                  <a:pos x="48" y="51"/>
                </a:cxn>
                <a:cxn ang="0">
                  <a:pos x="32" y="53"/>
                </a:cxn>
                <a:cxn ang="0">
                  <a:pos x="19" y="51"/>
                </a:cxn>
                <a:cxn ang="0">
                  <a:pos x="10" y="57"/>
                </a:cxn>
                <a:cxn ang="0">
                  <a:pos x="5" y="64"/>
                </a:cxn>
                <a:cxn ang="0">
                  <a:pos x="46" y="61"/>
                </a:cxn>
                <a:cxn ang="0">
                  <a:pos x="104" y="61"/>
                </a:cxn>
                <a:cxn ang="0">
                  <a:pos x="119" y="54"/>
                </a:cxn>
                <a:cxn ang="0">
                  <a:pos x="106" y="40"/>
                </a:cxn>
                <a:cxn ang="0">
                  <a:pos x="15" y="12"/>
                </a:cxn>
                <a:cxn ang="0">
                  <a:pos x="17" y="25"/>
                </a:cxn>
                <a:cxn ang="0">
                  <a:pos x="5" y="47"/>
                </a:cxn>
                <a:cxn ang="0">
                  <a:pos x="15" y="53"/>
                </a:cxn>
                <a:cxn ang="0">
                  <a:pos x="18" y="48"/>
                </a:cxn>
                <a:cxn ang="0">
                  <a:pos x="45" y="52"/>
                </a:cxn>
                <a:cxn ang="0">
                  <a:pos x="46" y="48"/>
                </a:cxn>
                <a:cxn ang="0">
                  <a:pos x="73" y="52"/>
                </a:cxn>
                <a:cxn ang="0">
                  <a:pos x="75" y="48"/>
                </a:cxn>
                <a:cxn ang="0">
                  <a:pos x="102" y="52"/>
                </a:cxn>
                <a:cxn ang="0">
                  <a:pos x="104" y="48"/>
                </a:cxn>
                <a:cxn ang="0">
                  <a:pos x="119" y="50"/>
                </a:cxn>
                <a:cxn ang="0">
                  <a:pos x="106" y="40"/>
                </a:cxn>
              </a:cxnLst>
              <a:rect l="0" t="0" r="r" b="b"/>
              <a:pathLst>
                <a:path w="119" h="81">
                  <a:moveTo>
                    <a:pt x="101" y="21"/>
                  </a:moveTo>
                  <a:cubicBezTo>
                    <a:pt x="101" y="29"/>
                    <a:pt x="94" y="36"/>
                    <a:pt x="86" y="36"/>
                  </a:cubicBezTo>
                  <a:cubicBezTo>
                    <a:pt x="78" y="36"/>
                    <a:pt x="71" y="29"/>
                    <a:pt x="71" y="21"/>
                  </a:cubicBezTo>
                  <a:cubicBezTo>
                    <a:pt x="71" y="12"/>
                    <a:pt x="78" y="6"/>
                    <a:pt x="86" y="6"/>
                  </a:cubicBezTo>
                  <a:cubicBezTo>
                    <a:pt x="94" y="6"/>
                    <a:pt x="101" y="12"/>
                    <a:pt x="101" y="21"/>
                  </a:cubicBezTo>
                  <a:close/>
                  <a:moveTo>
                    <a:pt x="118" y="65"/>
                  </a:moveTo>
                  <a:cubicBezTo>
                    <a:pt x="113" y="63"/>
                    <a:pt x="107" y="61"/>
                    <a:pt x="106" y="62"/>
                  </a:cubicBezTo>
                  <a:cubicBezTo>
                    <a:pt x="106" y="62"/>
                    <a:pt x="106" y="63"/>
                    <a:pt x="106" y="63"/>
                  </a:cubicBezTo>
                  <a:cubicBezTo>
                    <a:pt x="106" y="65"/>
                    <a:pt x="105" y="66"/>
                    <a:pt x="104" y="67"/>
                  </a:cubicBezTo>
                  <a:cubicBezTo>
                    <a:pt x="101" y="69"/>
                    <a:pt x="96" y="67"/>
                    <a:pt x="89" y="65"/>
                  </a:cubicBezTo>
                  <a:cubicBezTo>
                    <a:pt x="85" y="63"/>
                    <a:pt x="79" y="61"/>
                    <a:pt x="77" y="62"/>
                  </a:cubicBezTo>
                  <a:cubicBezTo>
                    <a:pt x="77" y="62"/>
                    <a:pt x="77" y="63"/>
                    <a:pt x="77" y="63"/>
                  </a:cubicBezTo>
                  <a:cubicBezTo>
                    <a:pt x="77" y="65"/>
                    <a:pt x="76" y="66"/>
                    <a:pt x="75" y="67"/>
                  </a:cubicBezTo>
                  <a:cubicBezTo>
                    <a:pt x="72" y="69"/>
                    <a:pt x="67" y="67"/>
                    <a:pt x="60" y="65"/>
                  </a:cubicBezTo>
                  <a:cubicBezTo>
                    <a:pt x="56" y="63"/>
                    <a:pt x="50" y="61"/>
                    <a:pt x="48" y="62"/>
                  </a:cubicBezTo>
                  <a:cubicBezTo>
                    <a:pt x="48" y="62"/>
                    <a:pt x="48" y="63"/>
                    <a:pt x="48" y="63"/>
                  </a:cubicBezTo>
                  <a:cubicBezTo>
                    <a:pt x="48" y="65"/>
                    <a:pt x="47" y="66"/>
                    <a:pt x="46" y="67"/>
                  </a:cubicBezTo>
                  <a:cubicBezTo>
                    <a:pt x="44" y="69"/>
                    <a:pt x="38" y="67"/>
                    <a:pt x="32" y="65"/>
                  </a:cubicBezTo>
                  <a:cubicBezTo>
                    <a:pt x="27" y="63"/>
                    <a:pt x="21" y="61"/>
                    <a:pt x="20" y="62"/>
                  </a:cubicBezTo>
                  <a:cubicBezTo>
                    <a:pt x="19" y="62"/>
                    <a:pt x="19" y="63"/>
                    <a:pt x="19" y="63"/>
                  </a:cubicBezTo>
                  <a:cubicBezTo>
                    <a:pt x="19" y="65"/>
                    <a:pt x="19" y="66"/>
                    <a:pt x="17" y="67"/>
                  </a:cubicBezTo>
                  <a:cubicBezTo>
                    <a:pt x="16" y="69"/>
                    <a:pt x="13" y="69"/>
                    <a:pt x="10" y="69"/>
                  </a:cubicBezTo>
                  <a:cubicBezTo>
                    <a:pt x="8" y="69"/>
                    <a:pt x="7" y="69"/>
                    <a:pt x="5" y="69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3" y="77"/>
                    <a:pt x="18" y="77"/>
                    <a:pt x="18" y="73"/>
                  </a:cubicBezTo>
                  <a:cubicBezTo>
                    <a:pt x="18" y="63"/>
                    <a:pt x="46" y="81"/>
                    <a:pt x="46" y="73"/>
                  </a:cubicBezTo>
                  <a:cubicBezTo>
                    <a:pt x="46" y="63"/>
                    <a:pt x="75" y="81"/>
                    <a:pt x="75" y="73"/>
                  </a:cubicBezTo>
                  <a:cubicBezTo>
                    <a:pt x="75" y="63"/>
                    <a:pt x="104" y="81"/>
                    <a:pt x="104" y="73"/>
                  </a:cubicBezTo>
                  <a:cubicBezTo>
                    <a:pt x="104" y="67"/>
                    <a:pt x="111" y="70"/>
                    <a:pt x="119" y="72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5"/>
                    <a:pt x="118" y="65"/>
                    <a:pt x="118" y="65"/>
                  </a:cubicBezTo>
                  <a:close/>
                  <a:moveTo>
                    <a:pt x="118" y="53"/>
                  </a:moveTo>
                  <a:cubicBezTo>
                    <a:pt x="113" y="52"/>
                    <a:pt x="107" y="50"/>
                    <a:pt x="106" y="51"/>
                  </a:cubicBezTo>
                  <a:cubicBezTo>
                    <a:pt x="106" y="51"/>
                    <a:pt x="106" y="51"/>
                    <a:pt x="106" y="52"/>
                  </a:cubicBezTo>
                  <a:cubicBezTo>
                    <a:pt x="106" y="53"/>
                    <a:pt x="105" y="54"/>
                    <a:pt x="104" y="55"/>
                  </a:cubicBezTo>
                  <a:cubicBezTo>
                    <a:pt x="101" y="57"/>
                    <a:pt x="96" y="55"/>
                    <a:pt x="89" y="53"/>
                  </a:cubicBezTo>
                  <a:cubicBezTo>
                    <a:pt x="85" y="52"/>
                    <a:pt x="79" y="50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3"/>
                    <a:pt x="76" y="54"/>
                    <a:pt x="75" y="55"/>
                  </a:cubicBezTo>
                  <a:cubicBezTo>
                    <a:pt x="72" y="57"/>
                    <a:pt x="67" y="55"/>
                    <a:pt x="60" y="53"/>
                  </a:cubicBezTo>
                  <a:cubicBezTo>
                    <a:pt x="56" y="52"/>
                    <a:pt x="50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7" y="54"/>
                    <a:pt x="46" y="55"/>
                  </a:cubicBezTo>
                  <a:cubicBezTo>
                    <a:pt x="44" y="57"/>
                    <a:pt x="38" y="55"/>
                    <a:pt x="32" y="53"/>
                  </a:cubicBezTo>
                  <a:cubicBezTo>
                    <a:pt x="27" y="52"/>
                    <a:pt x="21" y="50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3"/>
                    <a:pt x="19" y="55"/>
                    <a:pt x="17" y="56"/>
                  </a:cubicBezTo>
                  <a:cubicBezTo>
                    <a:pt x="16" y="57"/>
                    <a:pt x="13" y="57"/>
                    <a:pt x="10" y="57"/>
                  </a:cubicBezTo>
                  <a:cubicBezTo>
                    <a:pt x="8" y="57"/>
                    <a:pt x="7" y="57"/>
                    <a:pt x="5" y="57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13" y="65"/>
                    <a:pt x="18" y="65"/>
                    <a:pt x="18" y="61"/>
                  </a:cubicBezTo>
                  <a:cubicBezTo>
                    <a:pt x="18" y="51"/>
                    <a:pt x="46" y="71"/>
                    <a:pt x="46" y="61"/>
                  </a:cubicBezTo>
                  <a:cubicBezTo>
                    <a:pt x="46" y="51"/>
                    <a:pt x="75" y="71"/>
                    <a:pt x="75" y="61"/>
                  </a:cubicBezTo>
                  <a:cubicBezTo>
                    <a:pt x="75" y="51"/>
                    <a:pt x="104" y="71"/>
                    <a:pt x="104" y="61"/>
                  </a:cubicBezTo>
                  <a:cubicBezTo>
                    <a:pt x="104" y="55"/>
                    <a:pt x="111" y="58"/>
                    <a:pt x="119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9" y="54"/>
                    <a:pt x="118" y="53"/>
                    <a:pt x="118" y="53"/>
                  </a:cubicBezTo>
                  <a:close/>
                  <a:moveTo>
                    <a:pt x="106" y="40"/>
                  </a:moveTo>
                  <a:cubicBezTo>
                    <a:pt x="102" y="43"/>
                    <a:pt x="86" y="56"/>
                    <a:pt x="65" y="28"/>
                  </a:cubicBezTo>
                  <a:cubicBezTo>
                    <a:pt x="45" y="0"/>
                    <a:pt x="15" y="12"/>
                    <a:pt x="15" y="12"/>
                  </a:cubicBezTo>
                  <a:cubicBezTo>
                    <a:pt x="15" y="12"/>
                    <a:pt x="0" y="17"/>
                    <a:pt x="5" y="24"/>
                  </a:cubicBezTo>
                  <a:cubicBezTo>
                    <a:pt x="9" y="30"/>
                    <a:pt x="17" y="25"/>
                    <a:pt x="17" y="25"/>
                  </a:cubicBezTo>
                  <a:cubicBezTo>
                    <a:pt x="36" y="14"/>
                    <a:pt x="49" y="29"/>
                    <a:pt x="49" y="29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10" y="54"/>
                    <a:pt x="13" y="54"/>
                    <a:pt x="15" y="53"/>
                  </a:cubicBezTo>
                  <a:cubicBezTo>
                    <a:pt x="16" y="53"/>
                    <a:pt x="16" y="52"/>
                    <a:pt x="16" y="51"/>
                  </a:cubicBezTo>
                  <a:cubicBezTo>
                    <a:pt x="16" y="50"/>
                    <a:pt x="17" y="49"/>
                    <a:pt x="18" y="48"/>
                  </a:cubicBezTo>
                  <a:cubicBezTo>
                    <a:pt x="20" y="46"/>
                    <a:pt x="26" y="48"/>
                    <a:pt x="33" y="50"/>
                  </a:cubicBezTo>
                  <a:cubicBezTo>
                    <a:pt x="37" y="51"/>
                    <a:pt x="43" y="53"/>
                    <a:pt x="45" y="52"/>
                  </a:cubicBezTo>
                  <a:cubicBezTo>
                    <a:pt x="45" y="52"/>
                    <a:pt x="45" y="52"/>
                    <a:pt x="45" y="51"/>
                  </a:cubicBezTo>
                  <a:cubicBezTo>
                    <a:pt x="45" y="50"/>
                    <a:pt x="46" y="49"/>
                    <a:pt x="46" y="48"/>
                  </a:cubicBezTo>
                  <a:cubicBezTo>
                    <a:pt x="49" y="46"/>
                    <a:pt x="55" y="48"/>
                    <a:pt x="61" y="50"/>
                  </a:cubicBezTo>
                  <a:cubicBezTo>
                    <a:pt x="66" y="51"/>
                    <a:pt x="72" y="53"/>
                    <a:pt x="73" y="52"/>
                  </a:cubicBezTo>
                  <a:cubicBezTo>
                    <a:pt x="73" y="52"/>
                    <a:pt x="74" y="52"/>
                    <a:pt x="74" y="51"/>
                  </a:cubicBezTo>
                  <a:cubicBezTo>
                    <a:pt x="74" y="50"/>
                    <a:pt x="75" y="49"/>
                    <a:pt x="75" y="48"/>
                  </a:cubicBezTo>
                  <a:cubicBezTo>
                    <a:pt x="78" y="46"/>
                    <a:pt x="84" y="48"/>
                    <a:pt x="90" y="50"/>
                  </a:cubicBezTo>
                  <a:cubicBezTo>
                    <a:pt x="95" y="51"/>
                    <a:pt x="101" y="53"/>
                    <a:pt x="102" y="52"/>
                  </a:cubicBezTo>
                  <a:cubicBezTo>
                    <a:pt x="102" y="52"/>
                    <a:pt x="102" y="52"/>
                    <a:pt x="102" y="51"/>
                  </a:cubicBezTo>
                  <a:cubicBezTo>
                    <a:pt x="102" y="50"/>
                    <a:pt x="103" y="49"/>
                    <a:pt x="104" y="48"/>
                  </a:cubicBezTo>
                  <a:cubicBezTo>
                    <a:pt x="107" y="46"/>
                    <a:pt x="112" y="48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15" y="38"/>
                    <a:pt x="110" y="38"/>
                    <a:pt x="106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497210" y="3103432"/>
            <a:ext cx="11320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SPORT DAY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9187933" y="2266510"/>
            <a:ext cx="433917" cy="440267"/>
            <a:chOff x="9311217" y="2004484"/>
            <a:chExt cx="433917" cy="440267"/>
          </a:xfrm>
        </p:grpSpPr>
        <p:sp>
          <p:nvSpPr>
            <p:cNvPr id="67" name="Rectangle 75"/>
            <p:cNvSpPr>
              <a:spLocks noChangeArrowheads="1"/>
            </p:cNvSpPr>
            <p:nvPr/>
          </p:nvSpPr>
          <p:spPr bwMode="auto">
            <a:xfrm>
              <a:off x="9311217" y="2004484"/>
              <a:ext cx="433917" cy="440267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69" name="Freeform 77"/>
            <p:cNvSpPr>
              <a:spLocks noEditPoints="1"/>
            </p:cNvSpPr>
            <p:nvPr/>
          </p:nvSpPr>
          <p:spPr bwMode="auto">
            <a:xfrm>
              <a:off x="9370483" y="2110318"/>
              <a:ext cx="336550" cy="220133"/>
            </a:xfrm>
            <a:custGeom>
              <a:avLst/>
              <a:gdLst/>
              <a:ahLst/>
              <a:cxnLst>
                <a:cxn ang="0">
                  <a:pos x="86" y="38"/>
                </a:cxn>
                <a:cxn ang="0">
                  <a:pos x="58" y="65"/>
                </a:cxn>
                <a:cxn ang="0">
                  <a:pos x="30" y="38"/>
                </a:cxn>
                <a:cxn ang="0">
                  <a:pos x="58" y="10"/>
                </a:cxn>
                <a:cxn ang="0">
                  <a:pos x="86" y="38"/>
                </a:cxn>
                <a:cxn ang="0">
                  <a:pos x="95" y="38"/>
                </a:cxn>
                <a:cxn ang="0">
                  <a:pos x="58" y="75"/>
                </a:cxn>
                <a:cxn ang="0">
                  <a:pos x="20" y="38"/>
                </a:cxn>
                <a:cxn ang="0">
                  <a:pos x="58" y="0"/>
                </a:cxn>
                <a:cxn ang="0">
                  <a:pos x="95" y="38"/>
                </a:cxn>
                <a:cxn ang="0">
                  <a:pos x="89" y="38"/>
                </a:cxn>
                <a:cxn ang="0">
                  <a:pos x="58" y="6"/>
                </a:cxn>
                <a:cxn ang="0">
                  <a:pos x="27" y="38"/>
                </a:cxn>
                <a:cxn ang="0">
                  <a:pos x="58" y="69"/>
                </a:cxn>
                <a:cxn ang="0">
                  <a:pos x="89" y="38"/>
                </a:cxn>
                <a:cxn ang="0">
                  <a:pos x="100" y="1"/>
                </a:cxn>
                <a:cxn ang="0">
                  <a:pos x="100" y="77"/>
                </a:cxn>
                <a:cxn ang="0">
                  <a:pos x="103" y="48"/>
                </a:cxn>
                <a:cxn ang="0">
                  <a:pos x="100" y="1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5"/>
                </a:cxn>
                <a:cxn ang="0">
                  <a:pos x="7" y="24"/>
                </a:cxn>
                <a:cxn ang="0">
                  <a:pos x="7" y="47"/>
                </a:cxn>
                <a:cxn ang="0">
                  <a:pos x="5" y="65"/>
                </a:cxn>
                <a:cxn ang="0">
                  <a:pos x="9" y="76"/>
                </a:cxn>
                <a:cxn ang="0">
                  <a:pos x="13" y="65"/>
                </a:cxn>
                <a:cxn ang="0">
                  <a:pos x="10" y="47"/>
                </a:cxn>
                <a:cxn ang="0">
                  <a:pos x="10" y="24"/>
                </a:cxn>
                <a:cxn ang="0">
                  <a:pos x="15" y="22"/>
                </a:cxn>
                <a:cxn ang="0">
                  <a:pos x="18" y="15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14" y="15"/>
                </a:cxn>
              </a:cxnLst>
              <a:rect l="0" t="0" r="r" b="b"/>
              <a:pathLst>
                <a:path w="119" h="77">
                  <a:moveTo>
                    <a:pt x="86" y="38"/>
                  </a:moveTo>
                  <a:cubicBezTo>
                    <a:pt x="86" y="53"/>
                    <a:pt x="73" y="65"/>
                    <a:pt x="58" y="65"/>
                  </a:cubicBezTo>
                  <a:cubicBezTo>
                    <a:pt x="42" y="65"/>
                    <a:pt x="30" y="53"/>
                    <a:pt x="30" y="38"/>
                  </a:cubicBezTo>
                  <a:cubicBezTo>
                    <a:pt x="30" y="22"/>
                    <a:pt x="42" y="10"/>
                    <a:pt x="58" y="10"/>
                  </a:cubicBezTo>
                  <a:cubicBezTo>
                    <a:pt x="73" y="10"/>
                    <a:pt x="86" y="22"/>
                    <a:pt x="86" y="38"/>
                  </a:cubicBezTo>
                  <a:close/>
                  <a:moveTo>
                    <a:pt x="95" y="38"/>
                  </a:moveTo>
                  <a:cubicBezTo>
                    <a:pt x="95" y="58"/>
                    <a:pt x="79" y="75"/>
                    <a:pt x="58" y="75"/>
                  </a:cubicBezTo>
                  <a:cubicBezTo>
                    <a:pt x="37" y="75"/>
                    <a:pt x="20" y="58"/>
                    <a:pt x="20" y="38"/>
                  </a:cubicBezTo>
                  <a:cubicBezTo>
                    <a:pt x="20" y="17"/>
                    <a:pt x="37" y="0"/>
                    <a:pt x="58" y="0"/>
                  </a:cubicBezTo>
                  <a:cubicBezTo>
                    <a:pt x="79" y="0"/>
                    <a:pt x="95" y="17"/>
                    <a:pt x="95" y="38"/>
                  </a:cubicBezTo>
                  <a:close/>
                  <a:moveTo>
                    <a:pt x="89" y="38"/>
                  </a:moveTo>
                  <a:cubicBezTo>
                    <a:pt x="89" y="20"/>
                    <a:pt x="75" y="6"/>
                    <a:pt x="58" y="6"/>
                  </a:cubicBezTo>
                  <a:cubicBezTo>
                    <a:pt x="41" y="6"/>
                    <a:pt x="27" y="20"/>
                    <a:pt x="27" y="38"/>
                  </a:cubicBezTo>
                  <a:cubicBezTo>
                    <a:pt x="27" y="55"/>
                    <a:pt x="41" y="69"/>
                    <a:pt x="58" y="69"/>
                  </a:cubicBezTo>
                  <a:cubicBezTo>
                    <a:pt x="75" y="69"/>
                    <a:pt x="89" y="55"/>
                    <a:pt x="89" y="38"/>
                  </a:cubicBezTo>
                  <a:close/>
                  <a:moveTo>
                    <a:pt x="100" y="1"/>
                  </a:moveTo>
                  <a:cubicBezTo>
                    <a:pt x="100" y="77"/>
                    <a:pt x="100" y="77"/>
                    <a:pt x="100" y="77"/>
                  </a:cubicBezTo>
                  <a:cubicBezTo>
                    <a:pt x="110" y="77"/>
                    <a:pt x="103" y="48"/>
                    <a:pt x="103" y="48"/>
                  </a:cubicBezTo>
                  <a:cubicBezTo>
                    <a:pt x="119" y="20"/>
                    <a:pt x="100" y="1"/>
                    <a:pt x="100" y="1"/>
                  </a:cubicBezTo>
                  <a:close/>
                  <a:moveTo>
                    <a:pt x="14" y="15"/>
                  </a:moveTo>
                  <a:cubicBezTo>
                    <a:pt x="14" y="15"/>
                    <a:pt x="13" y="15"/>
                    <a:pt x="10" y="1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3" y="16"/>
                    <a:pt x="3" y="1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1" y="24"/>
                    <a:pt x="7" y="24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51"/>
                    <a:pt x="5" y="59"/>
                    <a:pt x="5" y="65"/>
                  </a:cubicBezTo>
                  <a:cubicBezTo>
                    <a:pt x="5" y="75"/>
                    <a:pt x="7" y="76"/>
                    <a:pt x="9" y="76"/>
                  </a:cubicBezTo>
                  <a:cubicBezTo>
                    <a:pt x="11" y="76"/>
                    <a:pt x="13" y="75"/>
                    <a:pt x="13" y="65"/>
                  </a:cubicBezTo>
                  <a:cubicBezTo>
                    <a:pt x="13" y="58"/>
                    <a:pt x="11" y="51"/>
                    <a:pt x="10" y="4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4"/>
                    <a:pt x="14" y="23"/>
                    <a:pt x="15" y="22"/>
                  </a:cubicBezTo>
                  <a:cubicBezTo>
                    <a:pt x="18" y="19"/>
                    <a:pt x="18" y="15"/>
                    <a:pt x="18" y="1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4" y="1"/>
                    <a:pt x="14" y="1"/>
                    <a:pt x="14" y="1"/>
                  </a:cubicBezTo>
                  <a:lnTo>
                    <a:pt x="14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684292" y="2366994"/>
            <a:ext cx="10967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EVENT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9187933" y="3003948"/>
            <a:ext cx="433917" cy="440267"/>
            <a:chOff x="1468967" y="2004484"/>
            <a:chExt cx="433917" cy="440267"/>
          </a:xfrm>
        </p:grpSpPr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1468967" y="2004484"/>
              <a:ext cx="433917" cy="440267"/>
            </a:xfrm>
            <a:prstGeom prst="round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  <p:sp>
          <p:nvSpPr>
            <p:cNvPr id="74" name="Freeform 25"/>
            <p:cNvSpPr>
              <a:spLocks noEditPoints="1"/>
            </p:cNvSpPr>
            <p:nvPr/>
          </p:nvSpPr>
          <p:spPr bwMode="auto">
            <a:xfrm>
              <a:off x="1532467" y="2112434"/>
              <a:ext cx="313267" cy="213783"/>
            </a:xfrm>
            <a:custGeom>
              <a:avLst/>
              <a:gdLst/>
              <a:ahLst/>
              <a:cxnLst>
                <a:cxn ang="0">
                  <a:pos x="4" y="42"/>
                </a:cxn>
                <a:cxn ang="0">
                  <a:pos x="13" y="14"/>
                </a:cxn>
                <a:cxn ang="0">
                  <a:pos x="27" y="1"/>
                </a:cxn>
                <a:cxn ang="0">
                  <a:pos x="33" y="2"/>
                </a:cxn>
                <a:cxn ang="0">
                  <a:pos x="28" y="3"/>
                </a:cxn>
                <a:cxn ang="0">
                  <a:pos x="18" y="14"/>
                </a:cxn>
                <a:cxn ang="0">
                  <a:pos x="13" y="36"/>
                </a:cxn>
                <a:cxn ang="0">
                  <a:pos x="4" y="42"/>
                </a:cxn>
                <a:cxn ang="0">
                  <a:pos x="82" y="3"/>
                </a:cxn>
                <a:cxn ang="0">
                  <a:pos x="93" y="14"/>
                </a:cxn>
                <a:cxn ang="0">
                  <a:pos x="98" y="36"/>
                </a:cxn>
                <a:cxn ang="0">
                  <a:pos x="106" y="42"/>
                </a:cxn>
                <a:cxn ang="0">
                  <a:pos x="97" y="14"/>
                </a:cxn>
                <a:cxn ang="0">
                  <a:pos x="83" y="1"/>
                </a:cxn>
                <a:cxn ang="0">
                  <a:pos x="77" y="2"/>
                </a:cxn>
                <a:cxn ang="0">
                  <a:pos x="82" y="3"/>
                </a:cxn>
                <a:cxn ang="0">
                  <a:pos x="85" y="75"/>
                </a:cxn>
                <a:cxn ang="0">
                  <a:pos x="60" y="50"/>
                </a:cxn>
                <a:cxn ang="0">
                  <a:pos x="50" y="50"/>
                </a:cxn>
                <a:cxn ang="0">
                  <a:pos x="25" y="75"/>
                </a:cxn>
                <a:cxn ang="0">
                  <a:pos x="4" y="47"/>
                </a:cxn>
                <a:cxn ang="0">
                  <a:pos x="12" y="38"/>
                </a:cxn>
                <a:cxn ang="0">
                  <a:pos x="51" y="41"/>
                </a:cxn>
                <a:cxn ang="0">
                  <a:pos x="60" y="41"/>
                </a:cxn>
                <a:cxn ang="0">
                  <a:pos x="98" y="38"/>
                </a:cxn>
                <a:cxn ang="0">
                  <a:pos x="107" y="47"/>
                </a:cxn>
                <a:cxn ang="0">
                  <a:pos x="85" y="75"/>
                </a:cxn>
                <a:cxn ang="0">
                  <a:pos x="32" y="40"/>
                </a:cxn>
                <a:cxn ang="0">
                  <a:pos x="15" y="42"/>
                </a:cxn>
                <a:cxn ang="0">
                  <a:pos x="8" y="49"/>
                </a:cxn>
                <a:cxn ang="0">
                  <a:pos x="17" y="69"/>
                </a:cxn>
                <a:cxn ang="0">
                  <a:pos x="16" y="64"/>
                </a:cxn>
                <a:cxn ang="0">
                  <a:pos x="32" y="40"/>
                </a:cxn>
                <a:cxn ang="0">
                  <a:pos x="89" y="40"/>
                </a:cxn>
                <a:cxn ang="0">
                  <a:pos x="64" y="45"/>
                </a:cxn>
                <a:cxn ang="0">
                  <a:pos x="72" y="67"/>
                </a:cxn>
                <a:cxn ang="0">
                  <a:pos x="72" y="64"/>
                </a:cxn>
                <a:cxn ang="0">
                  <a:pos x="89" y="40"/>
                </a:cxn>
              </a:cxnLst>
              <a:rect l="0" t="0" r="r" b="b"/>
              <a:pathLst>
                <a:path w="111" h="75">
                  <a:moveTo>
                    <a:pt x="4" y="42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8" y="3"/>
                    <a:pt x="27" y="1"/>
                  </a:cubicBezTo>
                  <a:cubicBezTo>
                    <a:pt x="30" y="0"/>
                    <a:pt x="33" y="1"/>
                    <a:pt x="33" y="2"/>
                  </a:cubicBezTo>
                  <a:cubicBezTo>
                    <a:pt x="32" y="5"/>
                    <a:pt x="31" y="5"/>
                    <a:pt x="28" y="3"/>
                  </a:cubicBezTo>
                  <a:cubicBezTo>
                    <a:pt x="27" y="3"/>
                    <a:pt x="21" y="4"/>
                    <a:pt x="18" y="14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7" y="37"/>
                    <a:pt x="4" y="42"/>
                  </a:cubicBezTo>
                  <a:close/>
                  <a:moveTo>
                    <a:pt x="82" y="3"/>
                  </a:moveTo>
                  <a:cubicBezTo>
                    <a:pt x="83" y="3"/>
                    <a:pt x="90" y="4"/>
                    <a:pt x="93" y="14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8" y="36"/>
                    <a:pt x="104" y="37"/>
                    <a:pt x="106" y="42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3" y="3"/>
                    <a:pt x="83" y="1"/>
                  </a:cubicBezTo>
                  <a:cubicBezTo>
                    <a:pt x="80" y="0"/>
                    <a:pt x="77" y="1"/>
                    <a:pt x="77" y="2"/>
                  </a:cubicBezTo>
                  <a:cubicBezTo>
                    <a:pt x="78" y="5"/>
                    <a:pt x="79" y="5"/>
                    <a:pt x="82" y="3"/>
                  </a:cubicBezTo>
                  <a:close/>
                  <a:moveTo>
                    <a:pt x="85" y="75"/>
                  </a:moveTo>
                  <a:cubicBezTo>
                    <a:pt x="66" y="75"/>
                    <a:pt x="61" y="60"/>
                    <a:pt x="60" y="50"/>
                  </a:cubicBezTo>
                  <a:cubicBezTo>
                    <a:pt x="56" y="48"/>
                    <a:pt x="53" y="49"/>
                    <a:pt x="50" y="50"/>
                  </a:cubicBezTo>
                  <a:cubicBezTo>
                    <a:pt x="49" y="60"/>
                    <a:pt x="44" y="75"/>
                    <a:pt x="25" y="75"/>
                  </a:cubicBezTo>
                  <a:cubicBezTo>
                    <a:pt x="0" y="75"/>
                    <a:pt x="4" y="47"/>
                    <a:pt x="4" y="47"/>
                  </a:cubicBezTo>
                  <a:cubicBezTo>
                    <a:pt x="4" y="47"/>
                    <a:pt x="4" y="41"/>
                    <a:pt x="12" y="38"/>
                  </a:cubicBezTo>
                  <a:cubicBezTo>
                    <a:pt x="24" y="33"/>
                    <a:pt x="47" y="37"/>
                    <a:pt x="51" y="41"/>
                  </a:cubicBezTo>
                  <a:cubicBezTo>
                    <a:pt x="53" y="41"/>
                    <a:pt x="56" y="40"/>
                    <a:pt x="60" y="41"/>
                  </a:cubicBezTo>
                  <a:cubicBezTo>
                    <a:pt x="63" y="37"/>
                    <a:pt x="86" y="33"/>
                    <a:pt x="98" y="38"/>
                  </a:cubicBezTo>
                  <a:cubicBezTo>
                    <a:pt x="106" y="41"/>
                    <a:pt x="107" y="47"/>
                    <a:pt x="107" y="47"/>
                  </a:cubicBezTo>
                  <a:cubicBezTo>
                    <a:pt x="107" y="47"/>
                    <a:pt x="111" y="75"/>
                    <a:pt x="85" y="75"/>
                  </a:cubicBezTo>
                  <a:close/>
                  <a:moveTo>
                    <a:pt x="32" y="40"/>
                  </a:moveTo>
                  <a:cubicBezTo>
                    <a:pt x="26" y="40"/>
                    <a:pt x="20" y="40"/>
                    <a:pt x="15" y="42"/>
                  </a:cubicBezTo>
                  <a:cubicBezTo>
                    <a:pt x="8" y="44"/>
                    <a:pt x="8" y="49"/>
                    <a:pt x="8" y="49"/>
                  </a:cubicBezTo>
                  <a:cubicBezTo>
                    <a:pt x="8" y="49"/>
                    <a:pt x="5" y="64"/>
                    <a:pt x="17" y="69"/>
                  </a:cubicBezTo>
                  <a:cubicBezTo>
                    <a:pt x="16" y="67"/>
                    <a:pt x="16" y="66"/>
                    <a:pt x="16" y="64"/>
                  </a:cubicBezTo>
                  <a:cubicBezTo>
                    <a:pt x="16" y="53"/>
                    <a:pt x="23" y="43"/>
                    <a:pt x="32" y="40"/>
                  </a:cubicBezTo>
                  <a:close/>
                  <a:moveTo>
                    <a:pt x="89" y="40"/>
                  </a:moveTo>
                  <a:cubicBezTo>
                    <a:pt x="78" y="39"/>
                    <a:pt x="64" y="42"/>
                    <a:pt x="64" y="45"/>
                  </a:cubicBezTo>
                  <a:cubicBezTo>
                    <a:pt x="64" y="48"/>
                    <a:pt x="64" y="60"/>
                    <a:pt x="72" y="67"/>
                  </a:cubicBezTo>
                  <a:cubicBezTo>
                    <a:pt x="72" y="66"/>
                    <a:pt x="72" y="65"/>
                    <a:pt x="72" y="64"/>
                  </a:cubicBezTo>
                  <a:cubicBezTo>
                    <a:pt x="72" y="53"/>
                    <a:pt x="79" y="43"/>
                    <a:pt x="89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9684292" y="3103317"/>
            <a:ext cx="934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DESIGN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918668" y="3945588"/>
            <a:ext cx="465706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 Department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1403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7417" y="804991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Company TimeLine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0" y="2755607"/>
            <a:ext cx="0" cy="914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42837" y="3727599"/>
            <a:ext cx="106326" cy="1063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3891517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42837" y="5320709"/>
            <a:ext cx="106326" cy="1063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95013" y="2742755"/>
            <a:ext cx="1001974" cy="238363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BUSINESS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73107" y="3427918"/>
            <a:ext cx="2512213" cy="1252729"/>
            <a:chOff x="6473107" y="2587944"/>
            <a:chExt cx="2512213" cy="1252729"/>
          </a:xfrm>
        </p:grpSpPr>
        <p:sp>
          <p:nvSpPr>
            <p:cNvPr id="20" name="Rectangle 19"/>
            <p:cNvSpPr/>
            <p:nvPr/>
          </p:nvSpPr>
          <p:spPr>
            <a:xfrm>
              <a:off x="6650150" y="2587944"/>
              <a:ext cx="2269611" cy="1251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00" b="1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</a:p>
            <a:p>
              <a:r>
                <a:rPr lang="en-US" sz="90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BUSINESS PLAN</a:t>
              </a:r>
            </a:p>
            <a:p>
              <a:endParaRPr lang="en-AU" sz="130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endParaRPr>
            </a:p>
            <a:p>
              <a:pPr>
                <a:lnSpc>
                  <a:spcPct val="130000"/>
                </a:lnSpc>
              </a:pPr>
              <a:r>
                <a:rPr lang="en-AU" sz="130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</a:t>
              </a:r>
              <a:r>
                <a:rPr lang="en-AU" sz="90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  </a:t>
              </a:r>
              <a:r>
                <a:rPr lang="en-US" sz="900" b="1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Description</a:t>
              </a:r>
              <a:endPara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90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Assertively unleash flexible technology whereas equity invested internal</a:t>
              </a:r>
            </a:p>
          </p:txBody>
        </p:sp>
        <p:sp>
          <p:nvSpPr>
            <p:cNvPr id="23" name="Freeform 22"/>
            <p:cNvSpPr/>
            <p:nvPr/>
          </p:nvSpPr>
          <p:spPr>
            <a:xfrm rot="16200000">
              <a:off x="7102849" y="1958202"/>
              <a:ext cx="1252729" cy="2512213"/>
            </a:xfrm>
            <a:custGeom>
              <a:avLst/>
              <a:gdLst>
                <a:gd name="connsiteX0" fmla="*/ 1252729 w 1252729"/>
                <a:gd name="connsiteY0" fmla="*/ 160791 h 2512213"/>
                <a:gd name="connsiteX1" fmla="*/ 1252729 w 1252729"/>
                <a:gd name="connsiteY1" fmla="*/ 2462906 h 2512213"/>
                <a:gd name="connsiteX2" fmla="*/ 1203422 w 1252729"/>
                <a:gd name="connsiteY2" fmla="*/ 2512213 h 2512213"/>
                <a:gd name="connsiteX3" fmla="*/ 49307 w 1252729"/>
                <a:gd name="connsiteY3" fmla="*/ 2512213 h 2512213"/>
                <a:gd name="connsiteX4" fmla="*/ 0 w 1252729"/>
                <a:gd name="connsiteY4" fmla="*/ 2462906 h 2512213"/>
                <a:gd name="connsiteX5" fmla="*/ 0 w 1252729"/>
                <a:gd name="connsiteY5" fmla="*/ 160791 h 2512213"/>
                <a:gd name="connsiteX6" fmla="*/ 49307 w 1252729"/>
                <a:gd name="connsiteY6" fmla="*/ 111484 h 2512213"/>
                <a:gd name="connsiteX7" fmla="*/ 835226 w 1252729"/>
                <a:gd name="connsiteY7" fmla="*/ 111484 h 2512213"/>
                <a:gd name="connsiteX8" fmla="*/ 899886 w 1252729"/>
                <a:gd name="connsiteY8" fmla="*/ 0 h 2512213"/>
                <a:gd name="connsiteX9" fmla="*/ 964547 w 1252729"/>
                <a:gd name="connsiteY9" fmla="*/ 111484 h 2512213"/>
                <a:gd name="connsiteX10" fmla="*/ 1203422 w 1252729"/>
                <a:gd name="connsiteY10" fmla="*/ 111484 h 2512213"/>
                <a:gd name="connsiteX11" fmla="*/ 1252729 w 1252729"/>
                <a:gd name="connsiteY11" fmla="*/ 160791 h 25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729" h="2512213">
                  <a:moveTo>
                    <a:pt x="1252729" y="160791"/>
                  </a:moveTo>
                  <a:lnTo>
                    <a:pt x="1252729" y="2462906"/>
                  </a:lnTo>
                  <a:cubicBezTo>
                    <a:pt x="1252729" y="2490138"/>
                    <a:pt x="1230654" y="2512213"/>
                    <a:pt x="1203422" y="2512213"/>
                  </a:cubicBezTo>
                  <a:lnTo>
                    <a:pt x="49307" y="2512213"/>
                  </a:lnTo>
                  <a:cubicBezTo>
                    <a:pt x="22075" y="2512213"/>
                    <a:pt x="0" y="2490138"/>
                    <a:pt x="0" y="2462906"/>
                  </a:cubicBezTo>
                  <a:lnTo>
                    <a:pt x="0" y="160791"/>
                  </a:lnTo>
                  <a:cubicBezTo>
                    <a:pt x="0" y="133559"/>
                    <a:pt x="22075" y="111484"/>
                    <a:pt x="49307" y="111484"/>
                  </a:cubicBezTo>
                  <a:lnTo>
                    <a:pt x="835226" y="111484"/>
                  </a:lnTo>
                  <a:lnTo>
                    <a:pt x="899886" y="0"/>
                  </a:lnTo>
                  <a:lnTo>
                    <a:pt x="964547" y="111484"/>
                  </a:lnTo>
                  <a:lnTo>
                    <a:pt x="1203422" y="111484"/>
                  </a:lnTo>
                  <a:cubicBezTo>
                    <a:pt x="1230654" y="111484"/>
                    <a:pt x="1252729" y="133559"/>
                    <a:pt x="1252729" y="160791"/>
                  </a:cubicBezTo>
                  <a:close/>
                </a:path>
              </a:pathLst>
            </a:custGeom>
            <a:noFill/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468000" y="360838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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177" y="3677632"/>
            <a:ext cx="1149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SOLUTIONS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202787" y="5030586"/>
            <a:ext cx="2512213" cy="1252729"/>
            <a:chOff x="1879964" y="3896079"/>
            <a:chExt cx="2512213" cy="1252729"/>
          </a:xfrm>
        </p:grpSpPr>
        <p:sp>
          <p:nvSpPr>
            <p:cNvPr id="29" name="Rectangle 28"/>
            <p:cNvSpPr/>
            <p:nvPr/>
          </p:nvSpPr>
          <p:spPr>
            <a:xfrm>
              <a:off x="1937466" y="3897696"/>
              <a:ext cx="2269611" cy="1251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300" b="1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2013</a:t>
              </a:r>
            </a:p>
            <a:p>
              <a:pPr algn="r"/>
              <a:r>
                <a:rPr lang="en-US" sz="90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MARKETING &amp; BRAND STRATEGY</a:t>
              </a:r>
            </a:p>
            <a:p>
              <a:pPr algn="r"/>
              <a:endParaRPr lang="en-AU" sz="130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AU" sz="130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</a:t>
              </a:r>
              <a:r>
                <a:rPr lang="en-AU" sz="90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  </a:t>
              </a:r>
              <a:r>
                <a:rPr lang="en-US" sz="900" b="1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Description</a:t>
              </a:r>
              <a:endPara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sz="90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Assertively unleash flexible technology whereas equity invested internal</a:t>
              </a:r>
            </a:p>
          </p:txBody>
        </p:sp>
        <p:sp>
          <p:nvSpPr>
            <p:cNvPr id="30" name="Freeform 29"/>
            <p:cNvSpPr/>
            <p:nvPr/>
          </p:nvSpPr>
          <p:spPr>
            <a:xfrm rot="5400000" flipH="1">
              <a:off x="2509706" y="3266337"/>
              <a:ext cx="1252729" cy="2512213"/>
            </a:xfrm>
            <a:custGeom>
              <a:avLst/>
              <a:gdLst>
                <a:gd name="connsiteX0" fmla="*/ 1252729 w 1252729"/>
                <a:gd name="connsiteY0" fmla="*/ 160791 h 2512213"/>
                <a:gd name="connsiteX1" fmla="*/ 1252729 w 1252729"/>
                <a:gd name="connsiteY1" fmla="*/ 2462906 h 2512213"/>
                <a:gd name="connsiteX2" fmla="*/ 1203422 w 1252729"/>
                <a:gd name="connsiteY2" fmla="*/ 2512213 h 2512213"/>
                <a:gd name="connsiteX3" fmla="*/ 49307 w 1252729"/>
                <a:gd name="connsiteY3" fmla="*/ 2512213 h 2512213"/>
                <a:gd name="connsiteX4" fmla="*/ 0 w 1252729"/>
                <a:gd name="connsiteY4" fmla="*/ 2462906 h 2512213"/>
                <a:gd name="connsiteX5" fmla="*/ 0 w 1252729"/>
                <a:gd name="connsiteY5" fmla="*/ 160791 h 2512213"/>
                <a:gd name="connsiteX6" fmla="*/ 49307 w 1252729"/>
                <a:gd name="connsiteY6" fmla="*/ 111484 h 2512213"/>
                <a:gd name="connsiteX7" fmla="*/ 835226 w 1252729"/>
                <a:gd name="connsiteY7" fmla="*/ 111484 h 2512213"/>
                <a:gd name="connsiteX8" fmla="*/ 899886 w 1252729"/>
                <a:gd name="connsiteY8" fmla="*/ 0 h 2512213"/>
                <a:gd name="connsiteX9" fmla="*/ 964547 w 1252729"/>
                <a:gd name="connsiteY9" fmla="*/ 111484 h 2512213"/>
                <a:gd name="connsiteX10" fmla="*/ 1203422 w 1252729"/>
                <a:gd name="connsiteY10" fmla="*/ 111484 h 2512213"/>
                <a:gd name="connsiteX11" fmla="*/ 1252729 w 1252729"/>
                <a:gd name="connsiteY11" fmla="*/ 160791 h 25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729" h="2512213">
                  <a:moveTo>
                    <a:pt x="1252729" y="160791"/>
                  </a:moveTo>
                  <a:lnTo>
                    <a:pt x="1252729" y="2462906"/>
                  </a:lnTo>
                  <a:cubicBezTo>
                    <a:pt x="1252729" y="2490138"/>
                    <a:pt x="1230654" y="2512213"/>
                    <a:pt x="1203422" y="2512213"/>
                  </a:cubicBezTo>
                  <a:lnTo>
                    <a:pt x="49307" y="2512213"/>
                  </a:lnTo>
                  <a:cubicBezTo>
                    <a:pt x="22075" y="2512213"/>
                    <a:pt x="0" y="2490138"/>
                    <a:pt x="0" y="2462906"/>
                  </a:cubicBezTo>
                  <a:lnTo>
                    <a:pt x="0" y="160791"/>
                  </a:lnTo>
                  <a:cubicBezTo>
                    <a:pt x="0" y="133559"/>
                    <a:pt x="22075" y="111484"/>
                    <a:pt x="49307" y="111484"/>
                  </a:cubicBezTo>
                  <a:lnTo>
                    <a:pt x="835226" y="111484"/>
                  </a:lnTo>
                  <a:lnTo>
                    <a:pt x="899886" y="0"/>
                  </a:lnTo>
                  <a:lnTo>
                    <a:pt x="964547" y="111484"/>
                  </a:lnTo>
                  <a:lnTo>
                    <a:pt x="1203422" y="111484"/>
                  </a:lnTo>
                  <a:cubicBezTo>
                    <a:pt x="1230654" y="111484"/>
                    <a:pt x="1252729" y="133559"/>
                    <a:pt x="1252729" y="160791"/>
                  </a:cubicBezTo>
                  <a:close/>
                </a:path>
              </a:pathLst>
            </a:custGeom>
            <a:noFill/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6096000" y="5480200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07889" y="518920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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88890" y="5263117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DEPARTMENT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47237" y="1917083"/>
            <a:ext cx="5897526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7772" y="0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44609" y="1432737"/>
            <a:ext cx="106326" cy="106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7772" y="1600200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44609" y="3032937"/>
            <a:ext cx="106326" cy="1063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7772" y="3200400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44609" y="4633137"/>
            <a:ext cx="106326" cy="1063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097772" y="4800600"/>
            <a:ext cx="0" cy="20116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85942" y="1153633"/>
            <a:ext cx="3032217" cy="125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</a:p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WORK: CATALOGUE</a:t>
            </a:r>
          </a:p>
          <a:p>
            <a:endParaRPr lang="en-AU" sz="1300">
              <a:solidFill>
                <a:schemeClr val="tx2">
                  <a:lumMod val="75000"/>
                </a:schemeClr>
              </a:solidFill>
              <a:latin typeface="FontAwesome" pitchFamily="2" charset="0"/>
            </a:endParaRPr>
          </a:p>
          <a:p>
            <a:pPr>
              <a:lnSpc>
                <a:spcPct val="130000"/>
              </a:lnSpc>
            </a:pPr>
            <a:r>
              <a:rPr lang="en-AU" sz="130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	</a:t>
            </a:r>
            <a:r>
              <a:rPr lang="en-AU" sz="90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 </a:t>
            </a: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Assertively unleash flexible 	technology whereas equity invested</a:t>
            </a:r>
          </a:p>
        </p:txBody>
      </p:sp>
      <p:sp>
        <p:nvSpPr>
          <p:cNvPr id="19" name="Freeform 18"/>
          <p:cNvSpPr/>
          <p:nvPr/>
        </p:nvSpPr>
        <p:spPr>
          <a:xfrm rot="16200000">
            <a:off x="7517207" y="116002"/>
            <a:ext cx="1252729" cy="3327990"/>
          </a:xfrm>
          <a:custGeom>
            <a:avLst/>
            <a:gdLst>
              <a:gd name="connsiteX0" fmla="*/ 1252729 w 1252729"/>
              <a:gd name="connsiteY0" fmla="*/ 166265 h 3327990"/>
              <a:gd name="connsiteX1" fmla="*/ 1252729 w 1252729"/>
              <a:gd name="connsiteY1" fmla="*/ 3278683 h 3327990"/>
              <a:gd name="connsiteX2" fmla="*/ 1203422 w 1252729"/>
              <a:gd name="connsiteY2" fmla="*/ 3327990 h 3327990"/>
              <a:gd name="connsiteX3" fmla="*/ 49307 w 1252729"/>
              <a:gd name="connsiteY3" fmla="*/ 3327990 h 3327990"/>
              <a:gd name="connsiteX4" fmla="*/ 0 w 1252729"/>
              <a:gd name="connsiteY4" fmla="*/ 3278683 h 3327990"/>
              <a:gd name="connsiteX5" fmla="*/ 0 w 1252729"/>
              <a:gd name="connsiteY5" fmla="*/ 166265 h 3327990"/>
              <a:gd name="connsiteX6" fmla="*/ 49307 w 1252729"/>
              <a:gd name="connsiteY6" fmla="*/ 116958 h 3327990"/>
              <a:gd name="connsiteX7" fmla="*/ 856665 w 1252729"/>
              <a:gd name="connsiteY7" fmla="*/ 116958 h 3327990"/>
              <a:gd name="connsiteX8" fmla="*/ 924501 w 1252729"/>
              <a:gd name="connsiteY8" fmla="*/ 0 h 3327990"/>
              <a:gd name="connsiteX9" fmla="*/ 992336 w 1252729"/>
              <a:gd name="connsiteY9" fmla="*/ 116958 h 3327990"/>
              <a:gd name="connsiteX10" fmla="*/ 1203422 w 1252729"/>
              <a:gd name="connsiteY10" fmla="*/ 116958 h 3327990"/>
              <a:gd name="connsiteX11" fmla="*/ 1252729 w 1252729"/>
              <a:gd name="connsiteY11" fmla="*/ 166265 h 332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2729" h="3327990">
                <a:moveTo>
                  <a:pt x="1252729" y="166265"/>
                </a:moveTo>
                <a:lnTo>
                  <a:pt x="1252729" y="3278683"/>
                </a:lnTo>
                <a:cubicBezTo>
                  <a:pt x="1252729" y="3305915"/>
                  <a:pt x="1230654" y="3327990"/>
                  <a:pt x="1203422" y="3327990"/>
                </a:cubicBezTo>
                <a:lnTo>
                  <a:pt x="49307" y="3327990"/>
                </a:lnTo>
                <a:cubicBezTo>
                  <a:pt x="22075" y="3327990"/>
                  <a:pt x="0" y="3305915"/>
                  <a:pt x="0" y="3278683"/>
                </a:cubicBezTo>
                <a:lnTo>
                  <a:pt x="0" y="166265"/>
                </a:lnTo>
                <a:cubicBezTo>
                  <a:pt x="0" y="139033"/>
                  <a:pt x="22075" y="116958"/>
                  <a:pt x="49307" y="116958"/>
                </a:cubicBezTo>
                <a:lnTo>
                  <a:pt x="856665" y="116958"/>
                </a:lnTo>
                <a:lnTo>
                  <a:pt x="924501" y="0"/>
                </a:lnTo>
                <a:lnTo>
                  <a:pt x="992336" y="116958"/>
                </a:lnTo>
                <a:lnTo>
                  <a:pt x="1203422" y="116958"/>
                </a:lnTo>
                <a:cubicBezTo>
                  <a:pt x="1230654" y="116958"/>
                  <a:pt x="1252729" y="139033"/>
                  <a:pt x="1252729" y="166265"/>
                </a:cubicBezTo>
                <a:close/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71342" y="13012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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1808" y="1369368"/>
            <a:ext cx="9813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+15000 TOTAL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202787" y="2733954"/>
            <a:ext cx="2512213" cy="1252729"/>
            <a:chOff x="1879964" y="3896079"/>
            <a:chExt cx="2512213" cy="1252729"/>
          </a:xfrm>
        </p:grpSpPr>
        <p:sp>
          <p:nvSpPr>
            <p:cNvPr id="25" name="Rectangle 24"/>
            <p:cNvSpPr/>
            <p:nvPr/>
          </p:nvSpPr>
          <p:spPr>
            <a:xfrm>
              <a:off x="1937466" y="3897696"/>
              <a:ext cx="2269611" cy="1251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300" b="1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20XX</a:t>
              </a:r>
            </a:p>
            <a:p>
              <a:pPr algn="r"/>
              <a: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FOREIGN TRADE OFFICE</a:t>
              </a:r>
            </a:p>
            <a:p>
              <a:pPr algn="r"/>
              <a:endParaRPr lang="en-AU" sz="13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AU" sz="1300" dirty="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</a:t>
              </a:r>
              <a:r>
                <a:rPr lang="en-AU" sz="900" dirty="0">
                  <a:solidFill>
                    <a:schemeClr val="tx2">
                      <a:lumMod val="75000"/>
                    </a:schemeClr>
                  </a:solidFill>
                  <a:latin typeface="FontAwesome" pitchFamily="2" charset="0"/>
                </a:rPr>
                <a:t>  </a:t>
              </a:r>
              <a:r>
                <a:rPr lang="en-US" sz="900" b="1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Description</a:t>
              </a:r>
              <a:endPara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>
                <a:lnSpc>
                  <a:spcPct val="130000"/>
                </a:lnSpc>
              </a:pPr>
              <a:r>
                <a:rPr lang="en-US" sz="9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Assertively unleash flexible technology whereas equity invested internal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5400000" flipH="1">
              <a:off x="2509706" y="3266337"/>
              <a:ext cx="1252729" cy="2512213"/>
            </a:xfrm>
            <a:custGeom>
              <a:avLst/>
              <a:gdLst>
                <a:gd name="connsiteX0" fmla="*/ 1252729 w 1252729"/>
                <a:gd name="connsiteY0" fmla="*/ 160791 h 2512213"/>
                <a:gd name="connsiteX1" fmla="*/ 1252729 w 1252729"/>
                <a:gd name="connsiteY1" fmla="*/ 2462906 h 2512213"/>
                <a:gd name="connsiteX2" fmla="*/ 1203422 w 1252729"/>
                <a:gd name="connsiteY2" fmla="*/ 2512213 h 2512213"/>
                <a:gd name="connsiteX3" fmla="*/ 49307 w 1252729"/>
                <a:gd name="connsiteY3" fmla="*/ 2512213 h 2512213"/>
                <a:gd name="connsiteX4" fmla="*/ 0 w 1252729"/>
                <a:gd name="connsiteY4" fmla="*/ 2462906 h 2512213"/>
                <a:gd name="connsiteX5" fmla="*/ 0 w 1252729"/>
                <a:gd name="connsiteY5" fmla="*/ 160791 h 2512213"/>
                <a:gd name="connsiteX6" fmla="*/ 49307 w 1252729"/>
                <a:gd name="connsiteY6" fmla="*/ 111484 h 2512213"/>
                <a:gd name="connsiteX7" fmla="*/ 835226 w 1252729"/>
                <a:gd name="connsiteY7" fmla="*/ 111484 h 2512213"/>
                <a:gd name="connsiteX8" fmla="*/ 899886 w 1252729"/>
                <a:gd name="connsiteY8" fmla="*/ 0 h 2512213"/>
                <a:gd name="connsiteX9" fmla="*/ 964547 w 1252729"/>
                <a:gd name="connsiteY9" fmla="*/ 111484 h 2512213"/>
                <a:gd name="connsiteX10" fmla="*/ 1203422 w 1252729"/>
                <a:gd name="connsiteY10" fmla="*/ 111484 h 2512213"/>
                <a:gd name="connsiteX11" fmla="*/ 1252729 w 1252729"/>
                <a:gd name="connsiteY11" fmla="*/ 160791 h 251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2729" h="2512213">
                  <a:moveTo>
                    <a:pt x="1252729" y="160791"/>
                  </a:moveTo>
                  <a:lnTo>
                    <a:pt x="1252729" y="2462906"/>
                  </a:lnTo>
                  <a:cubicBezTo>
                    <a:pt x="1252729" y="2490138"/>
                    <a:pt x="1230654" y="2512213"/>
                    <a:pt x="1203422" y="2512213"/>
                  </a:cubicBezTo>
                  <a:lnTo>
                    <a:pt x="49307" y="2512213"/>
                  </a:lnTo>
                  <a:cubicBezTo>
                    <a:pt x="22075" y="2512213"/>
                    <a:pt x="0" y="2490138"/>
                    <a:pt x="0" y="2462906"/>
                  </a:cubicBezTo>
                  <a:lnTo>
                    <a:pt x="0" y="160791"/>
                  </a:lnTo>
                  <a:cubicBezTo>
                    <a:pt x="0" y="133559"/>
                    <a:pt x="22075" y="111484"/>
                    <a:pt x="49307" y="111484"/>
                  </a:cubicBezTo>
                  <a:lnTo>
                    <a:pt x="835226" y="111484"/>
                  </a:lnTo>
                  <a:lnTo>
                    <a:pt x="899886" y="0"/>
                  </a:lnTo>
                  <a:lnTo>
                    <a:pt x="964547" y="111484"/>
                  </a:lnTo>
                  <a:lnTo>
                    <a:pt x="1203422" y="111484"/>
                  </a:lnTo>
                  <a:cubicBezTo>
                    <a:pt x="1230654" y="111484"/>
                    <a:pt x="1252729" y="133559"/>
                    <a:pt x="1252729" y="160791"/>
                  </a:cubicBezTo>
                  <a:close/>
                </a:path>
              </a:pathLst>
            </a:custGeom>
            <a:noFill/>
            <a:ln w="31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>
            <a:off x="6477000" y="2856630"/>
            <a:ext cx="446567" cy="446567"/>
          </a:xfrm>
          <a:custGeom>
            <a:avLst/>
            <a:gdLst>
              <a:gd name="connsiteX0" fmla="*/ 74429 w 446567"/>
              <a:gd name="connsiteY0" fmla="*/ 0 h 446567"/>
              <a:gd name="connsiteX1" fmla="*/ 223283 w 446567"/>
              <a:gd name="connsiteY1" fmla="*/ 0 h 446567"/>
              <a:gd name="connsiteX2" fmla="*/ 372138 w 446567"/>
              <a:gd name="connsiteY2" fmla="*/ 0 h 446567"/>
              <a:gd name="connsiteX3" fmla="*/ 446567 w 446567"/>
              <a:gd name="connsiteY3" fmla="*/ 0 h 446567"/>
              <a:gd name="connsiteX4" fmla="*/ 446567 w 446567"/>
              <a:gd name="connsiteY4" fmla="*/ 74429 h 446567"/>
              <a:gd name="connsiteX5" fmla="*/ 446567 w 446567"/>
              <a:gd name="connsiteY5" fmla="*/ 372138 h 446567"/>
              <a:gd name="connsiteX6" fmla="*/ 446567 w 446567"/>
              <a:gd name="connsiteY6" fmla="*/ 446567 h 446567"/>
              <a:gd name="connsiteX7" fmla="*/ 372138 w 446567"/>
              <a:gd name="connsiteY7" fmla="*/ 446567 h 446567"/>
              <a:gd name="connsiteX8" fmla="*/ 223283 w 446567"/>
              <a:gd name="connsiteY8" fmla="*/ 446567 h 446567"/>
              <a:gd name="connsiteX9" fmla="*/ 74429 w 446567"/>
              <a:gd name="connsiteY9" fmla="*/ 446567 h 446567"/>
              <a:gd name="connsiteX10" fmla="*/ 0 w 446567"/>
              <a:gd name="connsiteY10" fmla="*/ 372138 h 446567"/>
              <a:gd name="connsiteX11" fmla="*/ 0 w 446567"/>
              <a:gd name="connsiteY11" fmla="*/ 74429 h 446567"/>
              <a:gd name="connsiteX12" fmla="*/ 74429 w 446567"/>
              <a:gd name="connsiteY12" fmla="*/ 0 h 4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67" h="446567">
                <a:moveTo>
                  <a:pt x="74429" y="0"/>
                </a:moveTo>
                <a:lnTo>
                  <a:pt x="223283" y="0"/>
                </a:lnTo>
                <a:lnTo>
                  <a:pt x="372138" y="0"/>
                </a:lnTo>
                <a:lnTo>
                  <a:pt x="446567" y="0"/>
                </a:lnTo>
                <a:lnTo>
                  <a:pt x="446567" y="74429"/>
                </a:lnTo>
                <a:lnTo>
                  <a:pt x="446567" y="372138"/>
                </a:lnTo>
                <a:lnTo>
                  <a:pt x="446567" y="446567"/>
                </a:lnTo>
                <a:lnTo>
                  <a:pt x="372138" y="446567"/>
                </a:lnTo>
                <a:lnTo>
                  <a:pt x="223283" y="446567"/>
                </a:lnTo>
                <a:lnTo>
                  <a:pt x="74429" y="446567"/>
                </a:lnTo>
                <a:cubicBezTo>
                  <a:pt x="33323" y="446567"/>
                  <a:pt x="0" y="413244"/>
                  <a:pt x="0" y="372138"/>
                </a:cubicBezTo>
                <a:lnTo>
                  <a:pt x="0" y="74429"/>
                </a:lnTo>
                <a:cubicBezTo>
                  <a:pt x="0" y="33323"/>
                  <a:pt x="33323" y="0"/>
                  <a:pt x="744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59803" y="2856630"/>
            <a:ext cx="446567" cy="446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2606" y="2856630"/>
            <a:ext cx="446567" cy="446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 flipH="1">
            <a:off x="7925409" y="2856630"/>
            <a:ext cx="446567" cy="446567"/>
          </a:xfrm>
          <a:custGeom>
            <a:avLst/>
            <a:gdLst>
              <a:gd name="connsiteX0" fmla="*/ 74429 w 446567"/>
              <a:gd name="connsiteY0" fmla="*/ 0 h 446567"/>
              <a:gd name="connsiteX1" fmla="*/ 223283 w 446567"/>
              <a:gd name="connsiteY1" fmla="*/ 0 h 446567"/>
              <a:gd name="connsiteX2" fmla="*/ 372138 w 446567"/>
              <a:gd name="connsiteY2" fmla="*/ 0 h 446567"/>
              <a:gd name="connsiteX3" fmla="*/ 446567 w 446567"/>
              <a:gd name="connsiteY3" fmla="*/ 0 h 446567"/>
              <a:gd name="connsiteX4" fmla="*/ 446567 w 446567"/>
              <a:gd name="connsiteY4" fmla="*/ 74429 h 446567"/>
              <a:gd name="connsiteX5" fmla="*/ 446567 w 446567"/>
              <a:gd name="connsiteY5" fmla="*/ 372138 h 446567"/>
              <a:gd name="connsiteX6" fmla="*/ 446567 w 446567"/>
              <a:gd name="connsiteY6" fmla="*/ 446567 h 446567"/>
              <a:gd name="connsiteX7" fmla="*/ 372138 w 446567"/>
              <a:gd name="connsiteY7" fmla="*/ 446567 h 446567"/>
              <a:gd name="connsiteX8" fmla="*/ 223283 w 446567"/>
              <a:gd name="connsiteY8" fmla="*/ 446567 h 446567"/>
              <a:gd name="connsiteX9" fmla="*/ 74429 w 446567"/>
              <a:gd name="connsiteY9" fmla="*/ 446567 h 446567"/>
              <a:gd name="connsiteX10" fmla="*/ 0 w 446567"/>
              <a:gd name="connsiteY10" fmla="*/ 372138 h 446567"/>
              <a:gd name="connsiteX11" fmla="*/ 0 w 446567"/>
              <a:gd name="connsiteY11" fmla="*/ 74429 h 446567"/>
              <a:gd name="connsiteX12" fmla="*/ 74429 w 446567"/>
              <a:gd name="connsiteY12" fmla="*/ 0 h 4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567" h="446567">
                <a:moveTo>
                  <a:pt x="74429" y="0"/>
                </a:moveTo>
                <a:lnTo>
                  <a:pt x="223283" y="0"/>
                </a:lnTo>
                <a:lnTo>
                  <a:pt x="372138" y="0"/>
                </a:lnTo>
                <a:lnTo>
                  <a:pt x="446567" y="0"/>
                </a:lnTo>
                <a:lnTo>
                  <a:pt x="446567" y="74429"/>
                </a:lnTo>
                <a:lnTo>
                  <a:pt x="446567" y="372138"/>
                </a:lnTo>
                <a:lnTo>
                  <a:pt x="446567" y="446567"/>
                </a:lnTo>
                <a:lnTo>
                  <a:pt x="372138" y="446567"/>
                </a:lnTo>
                <a:lnTo>
                  <a:pt x="223283" y="446567"/>
                </a:lnTo>
                <a:lnTo>
                  <a:pt x="74429" y="446567"/>
                </a:lnTo>
                <a:cubicBezTo>
                  <a:pt x="33323" y="446567"/>
                  <a:pt x="0" y="413244"/>
                  <a:pt x="0" y="372138"/>
                </a:cubicBezTo>
                <a:lnTo>
                  <a:pt x="0" y="74429"/>
                </a:lnTo>
                <a:cubicBezTo>
                  <a:pt x="0" y="33323"/>
                  <a:pt x="33323" y="0"/>
                  <a:pt x="744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FontAwesome" pitchFamily="2" charset="0"/>
              </a:rPr>
              <a:t>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5942" y="3946444"/>
            <a:ext cx="22696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</a:p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FASHION CONCEPT, BRAND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685757" y="5687420"/>
            <a:ext cx="3121810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AU" sz="130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</a:t>
            </a:r>
            <a:r>
              <a:rPr lang="en-AU" sz="90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 </a:t>
            </a: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49706" y="4377331"/>
            <a:ext cx="1457861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 , Stylist 20XX</a:t>
            </a: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LA, 155, Peace Street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73829" y="45170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11573" y="4585202"/>
            <a:ext cx="17940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FEATURED WORK</a:t>
            </a:r>
          </a:p>
        </p:txBody>
      </p:sp>
      <p:sp>
        <p:nvSpPr>
          <p:cNvPr id="52" name="Freeform 51"/>
          <p:cNvSpPr/>
          <p:nvPr/>
        </p:nvSpPr>
        <p:spPr>
          <a:xfrm rot="16200000">
            <a:off x="6939051" y="3473761"/>
            <a:ext cx="2450593" cy="3395958"/>
          </a:xfrm>
          <a:custGeom>
            <a:avLst/>
            <a:gdLst>
              <a:gd name="connsiteX0" fmla="*/ 2450593 w 2450593"/>
              <a:gd name="connsiteY0" fmla="*/ 169027 h 3395958"/>
              <a:gd name="connsiteX1" fmla="*/ 2450593 w 2450593"/>
              <a:gd name="connsiteY1" fmla="*/ 3349029 h 3395958"/>
              <a:gd name="connsiteX2" fmla="*/ 2403664 w 2450593"/>
              <a:gd name="connsiteY2" fmla="*/ 3395958 h 3395958"/>
              <a:gd name="connsiteX3" fmla="*/ 46929 w 2450593"/>
              <a:gd name="connsiteY3" fmla="*/ 3395958 h 3395958"/>
              <a:gd name="connsiteX4" fmla="*/ 0 w 2450593"/>
              <a:gd name="connsiteY4" fmla="*/ 3349029 h 3395958"/>
              <a:gd name="connsiteX5" fmla="*/ 0 w 2450593"/>
              <a:gd name="connsiteY5" fmla="*/ 169027 h 3395958"/>
              <a:gd name="connsiteX6" fmla="*/ 46929 w 2450593"/>
              <a:gd name="connsiteY6" fmla="*/ 122098 h 3395958"/>
              <a:gd name="connsiteX7" fmla="*/ 1659926 w 2450593"/>
              <a:gd name="connsiteY7" fmla="*/ 122098 h 3395958"/>
              <a:gd name="connsiteX8" fmla="*/ 1725671 w 2450593"/>
              <a:gd name="connsiteY8" fmla="*/ 0 h 3395958"/>
              <a:gd name="connsiteX9" fmla="*/ 1791416 w 2450593"/>
              <a:gd name="connsiteY9" fmla="*/ 122098 h 3395958"/>
              <a:gd name="connsiteX10" fmla="*/ 2403664 w 2450593"/>
              <a:gd name="connsiteY10" fmla="*/ 122098 h 3395958"/>
              <a:gd name="connsiteX11" fmla="*/ 2450593 w 2450593"/>
              <a:gd name="connsiteY11" fmla="*/ 169027 h 339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0593" h="3395958">
                <a:moveTo>
                  <a:pt x="2450593" y="169027"/>
                </a:moveTo>
                <a:lnTo>
                  <a:pt x="2450593" y="3349029"/>
                </a:lnTo>
                <a:cubicBezTo>
                  <a:pt x="2450593" y="3374947"/>
                  <a:pt x="2429582" y="3395958"/>
                  <a:pt x="2403664" y="3395958"/>
                </a:cubicBezTo>
                <a:lnTo>
                  <a:pt x="46929" y="3395958"/>
                </a:lnTo>
                <a:cubicBezTo>
                  <a:pt x="21011" y="3395958"/>
                  <a:pt x="0" y="3374947"/>
                  <a:pt x="0" y="3349029"/>
                </a:cubicBezTo>
                <a:lnTo>
                  <a:pt x="0" y="169027"/>
                </a:lnTo>
                <a:cubicBezTo>
                  <a:pt x="0" y="143109"/>
                  <a:pt x="21011" y="122098"/>
                  <a:pt x="46929" y="122098"/>
                </a:cubicBezTo>
                <a:lnTo>
                  <a:pt x="1659926" y="122098"/>
                </a:lnTo>
                <a:lnTo>
                  <a:pt x="1725671" y="0"/>
                </a:lnTo>
                <a:lnTo>
                  <a:pt x="1791416" y="122098"/>
                </a:lnTo>
                <a:lnTo>
                  <a:pt x="2403664" y="122098"/>
                </a:lnTo>
                <a:cubicBezTo>
                  <a:pt x="2429582" y="122098"/>
                  <a:pt x="2450593" y="143109"/>
                  <a:pt x="2450593" y="169027"/>
                </a:cubicBezTo>
                <a:close/>
              </a:path>
            </a:pathLst>
          </a:cu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096000" y="1600200"/>
            <a:ext cx="6096000" cy="366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103" name="Rectangle 102"/>
          <p:cNvSpPr/>
          <p:nvPr/>
        </p:nvSpPr>
        <p:spPr>
          <a:xfrm>
            <a:off x="6510520" y="4344435"/>
            <a:ext cx="65921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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2117" y="4344435"/>
            <a:ext cx="659219" cy="659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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13714" y="4344435"/>
            <a:ext cx="659219" cy="659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615311" y="4344435"/>
            <a:ext cx="659219" cy="6592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20892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第一部分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274" y="2765380"/>
            <a:ext cx="437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输入您的标题名称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6552" y="2469737"/>
            <a:ext cx="1223915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GROUP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03274" y="3718109"/>
            <a:ext cx="469604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 20XX</a:t>
            </a: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7772" y="-10633"/>
            <a:ext cx="0" cy="1371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044609" y="1432737"/>
            <a:ext cx="106326" cy="1063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63186" y="3429000"/>
            <a:ext cx="5865629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2011 – 2016 Analysis</a:t>
            </a: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 Department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7465" y="1913861"/>
            <a:ext cx="4377070" cy="1266656"/>
            <a:chOff x="503274" y="1913861"/>
            <a:chExt cx="4377070" cy="1266656"/>
          </a:xfrm>
        </p:grpSpPr>
        <p:sp>
          <p:nvSpPr>
            <p:cNvPr id="15" name="TextBox 14"/>
            <p:cNvSpPr txBox="1"/>
            <p:nvPr/>
          </p:nvSpPr>
          <p:spPr>
            <a:xfrm>
              <a:off x="1086242" y="2718852"/>
              <a:ext cx="32111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tx2">
                      <a:lumMod val="50000"/>
                    </a:schemeClr>
                  </a:solidFill>
                  <a:latin typeface="Abel" panose="02000506030000020004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TimeLine End : Conslusion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3274" y="2488020"/>
              <a:ext cx="437707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Dynamically impact just in time innovation before leveraged customer service. </a:t>
              </a:r>
              <a:endParaRPr lang="en-US" sz="9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90372" y="1913861"/>
              <a:ext cx="1202874" cy="238363"/>
            </a:xfrm>
            <a:prstGeom prst="round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COMPANY TIME LINE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84926" y="1973224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4090" y="2198313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</a:t>
            </a:r>
            <a:endParaRPr lang="en-US" b="1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6786" y="3862569"/>
            <a:ext cx="712919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53428" y="1973224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12592" y="2198313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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Proejct &amp; Plan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5288" y="3862569"/>
            <a:ext cx="712919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21930" y="1968793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81094" y="2193882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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Analysis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3790" y="3858138"/>
            <a:ext cx="712919" cy="23836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090432" y="1968793"/>
            <a:ext cx="2016642" cy="2439287"/>
          </a:xfrm>
          <a:prstGeom prst="roundRect">
            <a:avLst>
              <a:gd name="adj" fmla="val 2738"/>
            </a:avLst>
          </a:prstGeom>
          <a:noFill/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49596" y="2193882"/>
            <a:ext cx="1698313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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&amp; Photos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42292" y="3858138"/>
            <a:ext cx="712919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9417" y="8049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目录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70917" y="804991"/>
            <a:ext cx="345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Company Time Line Numeric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28266" y="2028074"/>
            <a:ext cx="1335568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2447264"/>
            <a:ext cx="0" cy="9144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2028074"/>
            <a:ext cx="402743" cy="32349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98743" y="2068106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Inside “Eventy”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00969" y="2480812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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 / Sean Hamilton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80929" y="3480746"/>
            <a:ext cx="2493806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93257" y="3480746"/>
            <a:ext cx="402743" cy="3234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02194" y="3520778"/>
            <a:ext cx="2069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International Coceptions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096000" y="3921145"/>
            <a:ext cx="0" cy="9144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428265" y="4970359"/>
            <a:ext cx="1459347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0" y="4970359"/>
            <a:ext cx="402743" cy="323493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8743" y="5010391"/>
            <a:ext cx="13901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Strategy Plan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98743" y="5433220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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 / Marshal Project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41404" y="3921145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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 / Sea Archer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0" y="5433220"/>
            <a:ext cx="0" cy="13716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0" y="0"/>
            <a:ext cx="0" cy="13716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428266" y="1496442"/>
            <a:ext cx="1335568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1496442"/>
            <a:ext cx="402743" cy="32349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8743" y="1536474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Inside “Eventy”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6500969" y="1949180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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 / Sean Hamilton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0" y="1949180"/>
            <a:ext cx="0" cy="13716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580929" y="3450025"/>
            <a:ext cx="2493806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3257" y="3450025"/>
            <a:ext cx="402743" cy="3234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1404" y="3890424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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 / Sea Archer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2195" y="3490057"/>
            <a:ext cx="20697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International Coceptions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3890424"/>
            <a:ext cx="0" cy="1371600"/>
          </a:xfrm>
          <a:prstGeom prst="line">
            <a:avLst/>
          </a:prstGeom>
          <a:ln w="31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428266" y="5399205"/>
            <a:ext cx="1335568" cy="310896"/>
          </a:xfrm>
          <a:prstGeom prst="roundRect">
            <a:avLst/>
          </a:prstGeom>
          <a:noFill/>
          <a:ln w="31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5399205"/>
            <a:ext cx="402743" cy="323493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8743" y="5439237"/>
            <a:ext cx="12650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 Inside “Eventy”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00969" y="5851943"/>
            <a:ext cx="223058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</a:t>
            </a:r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AU" sz="900" dirty="0">
                <a:solidFill>
                  <a:schemeClr val="tx2">
                    <a:lumMod val="75000"/>
                  </a:schemeClr>
                </a:solidFill>
                <a:latin typeface="FontAwesome" pitchFamily="2" charset="0"/>
              </a:rPr>
              <a:t> </a:t>
            </a:r>
            <a:r>
              <a:rPr lang="en-US" sz="9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20XX / Sean Hamilton</a:t>
            </a:r>
            <a:endParaRPr lang="en-US" sz="9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6" b="1165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562109" y="775888"/>
            <a:ext cx="623049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Portfolio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5150" y="1109963"/>
            <a:ext cx="37532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Concept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 Department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32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Simple Company TimeLine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</a:p>
        </p:txBody>
      </p:sp>
      <p:sp>
        <p:nvSpPr>
          <p:cNvPr id="12" name="Oval 11"/>
          <p:cNvSpPr/>
          <p:nvPr/>
        </p:nvSpPr>
        <p:spPr>
          <a:xfrm>
            <a:off x="1293638" y="3670905"/>
            <a:ext cx="531628" cy="531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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9026569" y="3936719"/>
            <a:ext cx="69466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5266" y="3936719"/>
            <a:ext cx="694660" cy="0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2509293" y="3479519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38100">
            <a:solidFill>
              <a:schemeClr val="accent1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2509293" y="3479519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987757" y="2762080"/>
            <a:ext cx="0" cy="731520"/>
          </a:xfrm>
          <a:prstGeom prst="line">
            <a:avLst/>
          </a:prstGeom>
          <a:ln w="381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721943" y="2137547"/>
            <a:ext cx="531628" cy="531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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405496" y="3936719"/>
            <a:ext cx="6946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107720" y="3676221"/>
            <a:ext cx="531628" cy="531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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628715" y="3936719"/>
            <a:ext cx="69466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5312742" y="3479519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73485" y="4383286"/>
            <a:ext cx="0" cy="731520"/>
          </a:xfrm>
          <a:prstGeom prst="line">
            <a:avLst/>
          </a:prstGeom>
          <a:ln w="381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504128" y="5204263"/>
            <a:ext cx="531628" cy="5316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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>
            <a:off x="5312742" y="3479519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38100">
            <a:solidFill>
              <a:schemeClr val="accent4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08945" y="3936719"/>
            <a:ext cx="694660" cy="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911169" y="3676221"/>
            <a:ext cx="531628" cy="531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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446339" y="3936719"/>
            <a:ext cx="694660" cy="0"/>
          </a:xfrm>
          <a:prstGeom prst="line">
            <a:avLst/>
          </a:prstGeom>
          <a:ln w="38100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8130366" y="3479519"/>
            <a:ext cx="914400" cy="914400"/>
          </a:xfrm>
          <a:prstGeom prst="arc">
            <a:avLst>
              <a:gd name="adj1" fmla="val 5443411"/>
              <a:gd name="adj2" fmla="val 10945048"/>
            </a:avLst>
          </a:prstGeom>
          <a:ln w="38100">
            <a:solidFill>
              <a:schemeClr val="accent5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8130366" y="3479519"/>
            <a:ext cx="914400" cy="914400"/>
          </a:xfrm>
          <a:prstGeom prst="arc">
            <a:avLst>
              <a:gd name="adj1" fmla="val 16383431"/>
              <a:gd name="adj2" fmla="val 21595007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8608830" y="2762080"/>
            <a:ext cx="0" cy="731520"/>
          </a:xfrm>
          <a:prstGeom prst="line">
            <a:avLst/>
          </a:prstGeom>
          <a:ln w="381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343016" y="2137547"/>
            <a:ext cx="531628" cy="5316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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9728793" y="3676221"/>
            <a:ext cx="531628" cy="53162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FontAwesome" pitchFamily="2" charset="0"/>
              </a:rPr>
              <a:t>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80513" y="374310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95251" y="374310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2013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95979" y="3743108"/>
            <a:ext cx="65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bel" panose="02000506030000020004" pitchFamily="2" charset="0"/>
              </a:rPr>
              <a:t>2014</a:t>
            </a:r>
          </a:p>
        </p:txBody>
      </p:sp>
      <p:sp>
        <p:nvSpPr>
          <p:cNvPr id="37" name="Arc 36"/>
          <p:cNvSpPr/>
          <p:nvPr/>
        </p:nvSpPr>
        <p:spPr>
          <a:xfrm>
            <a:off x="2661802" y="2074854"/>
            <a:ext cx="651909" cy="651909"/>
          </a:xfrm>
          <a:prstGeom prst="arc">
            <a:avLst>
              <a:gd name="adj1" fmla="val 12770549"/>
              <a:gd name="adj2" fmla="val 2991777"/>
            </a:avLst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>
            <a:off x="8281778" y="2079446"/>
            <a:ext cx="651909" cy="651909"/>
          </a:xfrm>
          <a:prstGeom prst="arc">
            <a:avLst>
              <a:gd name="adj1" fmla="val 12770549"/>
              <a:gd name="adj2" fmla="val 2991777"/>
            </a:avLst>
          </a:prstGeom>
          <a:ln w="25400">
            <a:solidFill>
              <a:schemeClr val="accent5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524054" y="2084567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0255" y="4542771"/>
            <a:ext cx="2109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13711" y="4542771"/>
            <a:ext cx="2109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2469" y="4547714"/>
            <a:ext cx="2109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145127" y="2084567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940093" y="4540562"/>
            <a:ext cx="210902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Tittle Goes Here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Alternating Box &amp; Content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</a:p>
        </p:txBody>
      </p:sp>
      <p:sp>
        <p:nvSpPr>
          <p:cNvPr id="21" name="Freeform 20"/>
          <p:cNvSpPr/>
          <p:nvPr/>
        </p:nvSpPr>
        <p:spPr bwMode="auto">
          <a:xfrm flipH="1">
            <a:off x="2381623" y="5129940"/>
            <a:ext cx="1103231" cy="590306"/>
          </a:xfrm>
          <a:custGeom>
            <a:avLst/>
            <a:gdLst>
              <a:gd name="T0" fmla="*/ 201 w 254"/>
              <a:gd name="T1" fmla="*/ 136 h 136"/>
              <a:gd name="T2" fmla="*/ 32 w 254"/>
              <a:gd name="T3" fmla="*/ 136 h 136"/>
              <a:gd name="T4" fmla="*/ 0 w 254"/>
              <a:gd name="T5" fmla="*/ 104 h 136"/>
              <a:gd name="T6" fmla="*/ 0 w 254"/>
              <a:gd name="T7" fmla="*/ 32 h 136"/>
              <a:gd name="T8" fmla="*/ 32 w 254"/>
              <a:gd name="T9" fmla="*/ 0 h 136"/>
              <a:gd name="T10" fmla="*/ 254 w 254"/>
              <a:gd name="T11" fmla="*/ 0 h 136"/>
              <a:gd name="T12" fmla="*/ 233 w 254"/>
              <a:gd name="T13" fmla="*/ 30 h 136"/>
              <a:gd name="T14" fmla="*/ 233 w 254"/>
              <a:gd name="T15" fmla="*/ 104 h 136"/>
              <a:gd name="T16" fmla="*/ 201 w 254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6">
                <a:moveTo>
                  <a:pt x="201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4" y="136"/>
                  <a:pt x="0" y="122"/>
                  <a:pt x="0" y="10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8"/>
                  <a:pt x="233" y="30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22"/>
                  <a:pt x="218" y="136"/>
                  <a:pt x="201" y="1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ESSENTIALS</a:t>
            </a:r>
          </a:p>
        </p:txBody>
      </p:sp>
      <p:sp>
        <p:nvSpPr>
          <p:cNvPr id="22" name="Freeform 21"/>
          <p:cNvSpPr/>
          <p:nvPr/>
        </p:nvSpPr>
        <p:spPr bwMode="auto">
          <a:xfrm flipH="1">
            <a:off x="609600" y="5129940"/>
            <a:ext cx="1902465" cy="590306"/>
          </a:xfrm>
          <a:custGeom>
            <a:avLst/>
            <a:gdLst>
              <a:gd name="T0" fmla="*/ 53 w 438"/>
              <a:gd name="T1" fmla="*/ 0 h 136"/>
              <a:gd name="T2" fmla="*/ 406 w 438"/>
              <a:gd name="T3" fmla="*/ 0 h 136"/>
              <a:gd name="T4" fmla="*/ 438 w 438"/>
              <a:gd name="T5" fmla="*/ 32 h 136"/>
              <a:gd name="T6" fmla="*/ 438 w 438"/>
              <a:gd name="T7" fmla="*/ 104 h 136"/>
              <a:gd name="T8" fmla="*/ 406 w 438"/>
              <a:gd name="T9" fmla="*/ 136 h 136"/>
              <a:gd name="T10" fmla="*/ 0 w 438"/>
              <a:gd name="T11" fmla="*/ 136 h 136"/>
              <a:gd name="T12" fmla="*/ 21 w 438"/>
              <a:gd name="T13" fmla="*/ 106 h 136"/>
              <a:gd name="T14" fmla="*/ 21 w 438"/>
              <a:gd name="T15" fmla="*/ 32 h 136"/>
              <a:gd name="T16" fmla="*/ 53 w 438"/>
              <a:gd name="T1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6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5"/>
                  <a:pt x="438" y="32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22"/>
                  <a:pt x="423" y="136"/>
                  <a:pt x="40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20" y="129"/>
                  <a:pt x="21" y="10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5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Martin Doe. Mrs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609600" y="4483184"/>
            <a:ext cx="1103231" cy="590306"/>
          </a:xfrm>
          <a:custGeom>
            <a:avLst/>
            <a:gdLst>
              <a:gd name="T0" fmla="*/ 201 w 254"/>
              <a:gd name="T1" fmla="*/ 136 h 136"/>
              <a:gd name="T2" fmla="*/ 32 w 254"/>
              <a:gd name="T3" fmla="*/ 136 h 136"/>
              <a:gd name="T4" fmla="*/ 0 w 254"/>
              <a:gd name="T5" fmla="*/ 104 h 136"/>
              <a:gd name="T6" fmla="*/ 0 w 254"/>
              <a:gd name="T7" fmla="*/ 32 h 136"/>
              <a:gd name="T8" fmla="*/ 32 w 254"/>
              <a:gd name="T9" fmla="*/ 0 h 136"/>
              <a:gd name="T10" fmla="*/ 254 w 254"/>
              <a:gd name="T11" fmla="*/ 0 h 136"/>
              <a:gd name="T12" fmla="*/ 233 w 254"/>
              <a:gd name="T13" fmla="*/ 30 h 136"/>
              <a:gd name="T14" fmla="*/ 233 w 254"/>
              <a:gd name="T15" fmla="*/ 104 h 136"/>
              <a:gd name="T16" fmla="*/ 201 w 254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6">
                <a:moveTo>
                  <a:pt x="201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4" y="136"/>
                  <a:pt x="0" y="121"/>
                  <a:pt x="0" y="10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7"/>
                  <a:pt x="233" y="30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21"/>
                  <a:pt x="218" y="136"/>
                  <a:pt x="201" y="13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EXCLUSIVE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1582389" y="4483184"/>
            <a:ext cx="1902465" cy="590306"/>
          </a:xfrm>
          <a:custGeom>
            <a:avLst/>
            <a:gdLst>
              <a:gd name="T0" fmla="*/ 53 w 438"/>
              <a:gd name="T1" fmla="*/ 0 h 136"/>
              <a:gd name="T2" fmla="*/ 406 w 438"/>
              <a:gd name="T3" fmla="*/ 0 h 136"/>
              <a:gd name="T4" fmla="*/ 438 w 438"/>
              <a:gd name="T5" fmla="*/ 32 h 136"/>
              <a:gd name="T6" fmla="*/ 438 w 438"/>
              <a:gd name="T7" fmla="*/ 104 h 136"/>
              <a:gd name="T8" fmla="*/ 406 w 438"/>
              <a:gd name="T9" fmla="*/ 136 h 136"/>
              <a:gd name="T10" fmla="*/ 0 w 438"/>
              <a:gd name="T11" fmla="*/ 136 h 136"/>
              <a:gd name="T12" fmla="*/ 21 w 438"/>
              <a:gd name="T13" fmla="*/ 106 h 136"/>
              <a:gd name="T14" fmla="*/ 21 w 438"/>
              <a:gd name="T15" fmla="*/ 32 h 136"/>
              <a:gd name="T16" fmla="*/ 53 w 438"/>
              <a:gd name="T1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6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4"/>
                  <a:pt x="438" y="32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21"/>
                  <a:pt x="423" y="136"/>
                  <a:pt x="40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20" y="128"/>
                  <a:pt x="21" y="10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4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Sarah Covel. Phys</a:t>
            </a:r>
          </a:p>
        </p:txBody>
      </p:sp>
      <p:sp>
        <p:nvSpPr>
          <p:cNvPr id="19" name="Freeform 18"/>
          <p:cNvSpPr/>
          <p:nvPr/>
        </p:nvSpPr>
        <p:spPr bwMode="auto">
          <a:xfrm flipH="1">
            <a:off x="2381623" y="3840849"/>
            <a:ext cx="1103231" cy="585884"/>
          </a:xfrm>
          <a:custGeom>
            <a:avLst/>
            <a:gdLst>
              <a:gd name="T0" fmla="*/ 201 w 254"/>
              <a:gd name="T1" fmla="*/ 135 h 135"/>
              <a:gd name="T2" fmla="*/ 32 w 254"/>
              <a:gd name="T3" fmla="*/ 135 h 135"/>
              <a:gd name="T4" fmla="*/ 0 w 254"/>
              <a:gd name="T5" fmla="*/ 103 h 135"/>
              <a:gd name="T6" fmla="*/ 0 w 254"/>
              <a:gd name="T7" fmla="*/ 32 h 135"/>
              <a:gd name="T8" fmla="*/ 32 w 254"/>
              <a:gd name="T9" fmla="*/ 0 h 135"/>
              <a:gd name="T10" fmla="*/ 254 w 254"/>
              <a:gd name="T11" fmla="*/ 0 h 135"/>
              <a:gd name="T12" fmla="*/ 233 w 254"/>
              <a:gd name="T13" fmla="*/ 30 h 135"/>
              <a:gd name="T14" fmla="*/ 233 w 254"/>
              <a:gd name="T15" fmla="*/ 103 h 135"/>
              <a:gd name="T16" fmla="*/ 201 w 254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5">
                <a:moveTo>
                  <a:pt x="201" y="135"/>
                </a:moveTo>
                <a:cubicBezTo>
                  <a:pt x="32" y="135"/>
                  <a:pt x="32" y="135"/>
                  <a:pt x="32" y="135"/>
                </a:cubicBezTo>
                <a:cubicBezTo>
                  <a:pt x="14" y="135"/>
                  <a:pt x="0" y="121"/>
                  <a:pt x="0" y="10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7"/>
                  <a:pt x="233" y="30"/>
                </a:cubicBezTo>
                <a:cubicBezTo>
                  <a:pt x="233" y="103"/>
                  <a:pt x="233" y="103"/>
                  <a:pt x="233" y="103"/>
                </a:cubicBezTo>
                <a:cubicBezTo>
                  <a:pt x="233" y="121"/>
                  <a:pt x="218" y="135"/>
                  <a:pt x="201" y="1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</a:p>
        </p:txBody>
      </p:sp>
      <p:sp>
        <p:nvSpPr>
          <p:cNvPr id="24" name="Freeform 23"/>
          <p:cNvSpPr/>
          <p:nvPr/>
        </p:nvSpPr>
        <p:spPr bwMode="auto">
          <a:xfrm flipH="1">
            <a:off x="609600" y="3840849"/>
            <a:ext cx="1902465" cy="585884"/>
          </a:xfrm>
          <a:custGeom>
            <a:avLst/>
            <a:gdLst>
              <a:gd name="T0" fmla="*/ 53 w 438"/>
              <a:gd name="T1" fmla="*/ 0 h 135"/>
              <a:gd name="T2" fmla="*/ 406 w 438"/>
              <a:gd name="T3" fmla="*/ 0 h 135"/>
              <a:gd name="T4" fmla="*/ 438 w 438"/>
              <a:gd name="T5" fmla="*/ 32 h 135"/>
              <a:gd name="T6" fmla="*/ 438 w 438"/>
              <a:gd name="T7" fmla="*/ 103 h 135"/>
              <a:gd name="T8" fmla="*/ 406 w 438"/>
              <a:gd name="T9" fmla="*/ 135 h 135"/>
              <a:gd name="T10" fmla="*/ 0 w 438"/>
              <a:gd name="T11" fmla="*/ 135 h 135"/>
              <a:gd name="T12" fmla="*/ 21 w 438"/>
              <a:gd name="T13" fmla="*/ 105 h 135"/>
              <a:gd name="T14" fmla="*/ 21 w 438"/>
              <a:gd name="T15" fmla="*/ 32 h 135"/>
              <a:gd name="T16" fmla="*/ 53 w 438"/>
              <a:gd name="T1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5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4"/>
                  <a:pt x="438" y="32"/>
                </a:cubicBezTo>
                <a:cubicBezTo>
                  <a:pt x="438" y="103"/>
                  <a:pt x="438" y="103"/>
                  <a:pt x="438" y="103"/>
                </a:cubicBezTo>
                <a:cubicBezTo>
                  <a:pt x="438" y="121"/>
                  <a:pt x="423" y="135"/>
                  <a:pt x="406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20" y="128"/>
                  <a:pt x="21" y="105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4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Tomas Carter. Ph</a:t>
            </a:r>
          </a:p>
        </p:txBody>
      </p:sp>
      <p:sp>
        <p:nvSpPr>
          <p:cNvPr id="18" name="Freeform 17"/>
          <p:cNvSpPr/>
          <p:nvPr/>
        </p:nvSpPr>
        <p:spPr bwMode="auto">
          <a:xfrm>
            <a:off x="609600" y="3194092"/>
            <a:ext cx="1103231" cy="590306"/>
          </a:xfrm>
          <a:custGeom>
            <a:avLst/>
            <a:gdLst>
              <a:gd name="T0" fmla="*/ 201 w 254"/>
              <a:gd name="T1" fmla="*/ 136 h 136"/>
              <a:gd name="T2" fmla="*/ 32 w 254"/>
              <a:gd name="T3" fmla="*/ 136 h 136"/>
              <a:gd name="T4" fmla="*/ 0 w 254"/>
              <a:gd name="T5" fmla="*/ 104 h 136"/>
              <a:gd name="T6" fmla="*/ 0 w 254"/>
              <a:gd name="T7" fmla="*/ 32 h 136"/>
              <a:gd name="T8" fmla="*/ 32 w 254"/>
              <a:gd name="T9" fmla="*/ 0 h 136"/>
              <a:gd name="T10" fmla="*/ 254 w 254"/>
              <a:gd name="T11" fmla="*/ 0 h 136"/>
              <a:gd name="T12" fmla="*/ 233 w 254"/>
              <a:gd name="T13" fmla="*/ 30 h 136"/>
              <a:gd name="T14" fmla="*/ 233 w 254"/>
              <a:gd name="T15" fmla="*/ 104 h 136"/>
              <a:gd name="T16" fmla="*/ 201 w 254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6">
                <a:moveTo>
                  <a:pt x="201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4" y="136"/>
                  <a:pt x="0" y="122"/>
                  <a:pt x="0" y="10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8"/>
                  <a:pt x="233" y="30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22"/>
                  <a:pt x="218" y="136"/>
                  <a:pt x="201" y="1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 IT</a:t>
            </a:r>
          </a:p>
        </p:txBody>
      </p:sp>
      <p:sp>
        <p:nvSpPr>
          <p:cNvPr id="25" name="Freeform 24"/>
          <p:cNvSpPr/>
          <p:nvPr/>
        </p:nvSpPr>
        <p:spPr bwMode="auto">
          <a:xfrm>
            <a:off x="1582389" y="3194092"/>
            <a:ext cx="1902465" cy="590306"/>
          </a:xfrm>
          <a:custGeom>
            <a:avLst/>
            <a:gdLst>
              <a:gd name="T0" fmla="*/ 53 w 438"/>
              <a:gd name="T1" fmla="*/ 0 h 136"/>
              <a:gd name="T2" fmla="*/ 406 w 438"/>
              <a:gd name="T3" fmla="*/ 0 h 136"/>
              <a:gd name="T4" fmla="*/ 438 w 438"/>
              <a:gd name="T5" fmla="*/ 32 h 136"/>
              <a:gd name="T6" fmla="*/ 438 w 438"/>
              <a:gd name="T7" fmla="*/ 104 h 136"/>
              <a:gd name="T8" fmla="*/ 406 w 438"/>
              <a:gd name="T9" fmla="*/ 136 h 136"/>
              <a:gd name="T10" fmla="*/ 0 w 438"/>
              <a:gd name="T11" fmla="*/ 136 h 136"/>
              <a:gd name="T12" fmla="*/ 21 w 438"/>
              <a:gd name="T13" fmla="*/ 106 h 136"/>
              <a:gd name="T14" fmla="*/ 21 w 438"/>
              <a:gd name="T15" fmla="*/ 32 h 136"/>
              <a:gd name="T16" fmla="*/ 53 w 438"/>
              <a:gd name="T1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6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5"/>
                  <a:pt x="438" y="32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22"/>
                  <a:pt x="423" y="136"/>
                  <a:pt x="40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20" y="129"/>
                  <a:pt x="21" y="10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5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George Lucas. Mr</a:t>
            </a:r>
          </a:p>
        </p:txBody>
      </p:sp>
      <p:sp>
        <p:nvSpPr>
          <p:cNvPr id="17" name="Freeform 16"/>
          <p:cNvSpPr/>
          <p:nvPr/>
        </p:nvSpPr>
        <p:spPr bwMode="auto">
          <a:xfrm flipH="1">
            <a:off x="2381623" y="2547335"/>
            <a:ext cx="1103231" cy="590306"/>
          </a:xfrm>
          <a:custGeom>
            <a:avLst/>
            <a:gdLst>
              <a:gd name="T0" fmla="*/ 201 w 254"/>
              <a:gd name="T1" fmla="*/ 136 h 136"/>
              <a:gd name="T2" fmla="*/ 32 w 254"/>
              <a:gd name="T3" fmla="*/ 136 h 136"/>
              <a:gd name="T4" fmla="*/ 0 w 254"/>
              <a:gd name="T5" fmla="*/ 104 h 136"/>
              <a:gd name="T6" fmla="*/ 0 w 254"/>
              <a:gd name="T7" fmla="*/ 32 h 136"/>
              <a:gd name="T8" fmla="*/ 32 w 254"/>
              <a:gd name="T9" fmla="*/ 0 h 136"/>
              <a:gd name="T10" fmla="*/ 254 w 254"/>
              <a:gd name="T11" fmla="*/ 0 h 136"/>
              <a:gd name="T12" fmla="*/ 233 w 254"/>
              <a:gd name="T13" fmla="*/ 30 h 136"/>
              <a:gd name="T14" fmla="*/ 233 w 254"/>
              <a:gd name="T15" fmla="*/ 104 h 136"/>
              <a:gd name="T16" fmla="*/ 201 w 254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6">
                <a:moveTo>
                  <a:pt x="201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14" y="136"/>
                  <a:pt x="0" y="121"/>
                  <a:pt x="0" y="10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7"/>
                  <a:pt x="233" y="30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21"/>
                  <a:pt x="218" y="136"/>
                  <a:pt x="201" y="1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UNIQUE</a:t>
            </a:r>
          </a:p>
        </p:txBody>
      </p:sp>
      <p:sp>
        <p:nvSpPr>
          <p:cNvPr id="26" name="Freeform 25"/>
          <p:cNvSpPr/>
          <p:nvPr/>
        </p:nvSpPr>
        <p:spPr bwMode="auto">
          <a:xfrm flipH="1">
            <a:off x="609600" y="2547335"/>
            <a:ext cx="1902465" cy="590306"/>
          </a:xfrm>
          <a:custGeom>
            <a:avLst/>
            <a:gdLst>
              <a:gd name="T0" fmla="*/ 53 w 438"/>
              <a:gd name="T1" fmla="*/ 0 h 136"/>
              <a:gd name="T2" fmla="*/ 406 w 438"/>
              <a:gd name="T3" fmla="*/ 0 h 136"/>
              <a:gd name="T4" fmla="*/ 438 w 438"/>
              <a:gd name="T5" fmla="*/ 32 h 136"/>
              <a:gd name="T6" fmla="*/ 438 w 438"/>
              <a:gd name="T7" fmla="*/ 104 h 136"/>
              <a:gd name="T8" fmla="*/ 406 w 438"/>
              <a:gd name="T9" fmla="*/ 136 h 136"/>
              <a:gd name="T10" fmla="*/ 0 w 438"/>
              <a:gd name="T11" fmla="*/ 136 h 136"/>
              <a:gd name="T12" fmla="*/ 21 w 438"/>
              <a:gd name="T13" fmla="*/ 106 h 136"/>
              <a:gd name="T14" fmla="*/ 21 w 438"/>
              <a:gd name="T15" fmla="*/ 32 h 136"/>
              <a:gd name="T16" fmla="*/ 53 w 438"/>
              <a:gd name="T17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6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4"/>
                  <a:pt x="438" y="32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21"/>
                  <a:pt x="423" y="136"/>
                  <a:pt x="406" y="13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6"/>
                  <a:pt x="20" y="128"/>
                  <a:pt x="21" y="10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4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Luisa Everson. Mrs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609600" y="1905000"/>
            <a:ext cx="1103231" cy="585884"/>
          </a:xfrm>
          <a:custGeom>
            <a:avLst/>
            <a:gdLst>
              <a:gd name="T0" fmla="*/ 201 w 254"/>
              <a:gd name="T1" fmla="*/ 135 h 135"/>
              <a:gd name="T2" fmla="*/ 32 w 254"/>
              <a:gd name="T3" fmla="*/ 135 h 135"/>
              <a:gd name="T4" fmla="*/ 0 w 254"/>
              <a:gd name="T5" fmla="*/ 103 h 135"/>
              <a:gd name="T6" fmla="*/ 0 w 254"/>
              <a:gd name="T7" fmla="*/ 32 h 135"/>
              <a:gd name="T8" fmla="*/ 32 w 254"/>
              <a:gd name="T9" fmla="*/ 0 h 135"/>
              <a:gd name="T10" fmla="*/ 254 w 254"/>
              <a:gd name="T11" fmla="*/ 0 h 135"/>
              <a:gd name="T12" fmla="*/ 233 w 254"/>
              <a:gd name="T13" fmla="*/ 30 h 135"/>
              <a:gd name="T14" fmla="*/ 233 w 254"/>
              <a:gd name="T15" fmla="*/ 103 h 135"/>
              <a:gd name="T16" fmla="*/ 201 w 254"/>
              <a:gd name="T1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" h="135">
                <a:moveTo>
                  <a:pt x="201" y="135"/>
                </a:moveTo>
                <a:cubicBezTo>
                  <a:pt x="32" y="135"/>
                  <a:pt x="32" y="135"/>
                  <a:pt x="32" y="135"/>
                </a:cubicBezTo>
                <a:cubicBezTo>
                  <a:pt x="14" y="135"/>
                  <a:pt x="0" y="121"/>
                  <a:pt x="0" y="103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33" y="7"/>
                  <a:pt x="233" y="30"/>
                </a:cubicBezTo>
                <a:cubicBezTo>
                  <a:pt x="233" y="103"/>
                  <a:pt x="233" y="103"/>
                  <a:pt x="233" y="103"/>
                </a:cubicBezTo>
                <a:cubicBezTo>
                  <a:pt x="233" y="121"/>
                  <a:pt x="218" y="135"/>
                  <a:pt x="201" y="1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</a:p>
        </p:txBody>
      </p:sp>
      <p:sp>
        <p:nvSpPr>
          <p:cNvPr id="27" name="Freeform 26"/>
          <p:cNvSpPr/>
          <p:nvPr/>
        </p:nvSpPr>
        <p:spPr bwMode="auto">
          <a:xfrm>
            <a:off x="1582389" y="1905000"/>
            <a:ext cx="1902465" cy="585884"/>
          </a:xfrm>
          <a:custGeom>
            <a:avLst/>
            <a:gdLst>
              <a:gd name="T0" fmla="*/ 53 w 438"/>
              <a:gd name="T1" fmla="*/ 0 h 135"/>
              <a:gd name="T2" fmla="*/ 406 w 438"/>
              <a:gd name="T3" fmla="*/ 0 h 135"/>
              <a:gd name="T4" fmla="*/ 438 w 438"/>
              <a:gd name="T5" fmla="*/ 32 h 135"/>
              <a:gd name="T6" fmla="*/ 438 w 438"/>
              <a:gd name="T7" fmla="*/ 103 h 135"/>
              <a:gd name="T8" fmla="*/ 406 w 438"/>
              <a:gd name="T9" fmla="*/ 135 h 135"/>
              <a:gd name="T10" fmla="*/ 0 w 438"/>
              <a:gd name="T11" fmla="*/ 135 h 135"/>
              <a:gd name="T12" fmla="*/ 21 w 438"/>
              <a:gd name="T13" fmla="*/ 105 h 135"/>
              <a:gd name="T14" fmla="*/ 21 w 438"/>
              <a:gd name="T15" fmla="*/ 32 h 135"/>
              <a:gd name="T16" fmla="*/ 53 w 438"/>
              <a:gd name="T1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135">
                <a:moveTo>
                  <a:pt x="53" y="0"/>
                </a:moveTo>
                <a:cubicBezTo>
                  <a:pt x="406" y="0"/>
                  <a:pt x="406" y="0"/>
                  <a:pt x="406" y="0"/>
                </a:cubicBezTo>
                <a:cubicBezTo>
                  <a:pt x="423" y="0"/>
                  <a:pt x="438" y="14"/>
                  <a:pt x="438" y="32"/>
                </a:cubicBezTo>
                <a:cubicBezTo>
                  <a:pt x="438" y="103"/>
                  <a:pt x="438" y="103"/>
                  <a:pt x="438" y="103"/>
                </a:cubicBezTo>
                <a:cubicBezTo>
                  <a:pt x="438" y="121"/>
                  <a:pt x="423" y="135"/>
                  <a:pt x="406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5"/>
                  <a:pt x="20" y="128"/>
                  <a:pt x="21" y="105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14"/>
                  <a:pt x="35" y="0"/>
                  <a:pt x="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Hamilton.Dr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011981" y="1971726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011980" y="2616272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11981" y="3263029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11979" y="3907575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11978" y="4552121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11977" y="5198877"/>
            <a:ext cx="757041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r="26446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r="23475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503274" y="804991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Portfolio Sample Featured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8965" y="4635795"/>
            <a:ext cx="5440997" cy="107920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71510" y="4769132"/>
            <a:ext cx="471246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“Unique Office Solutions” Concept 20XX</a:t>
            </a: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</a:t>
            </a: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b="222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6053" y="2648258"/>
            <a:ext cx="764293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6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谢  谢  收  看</a:t>
            </a:r>
            <a:endParaRPr lang="en-US" altLang="zh-CN" sz="66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48424" y="4942780"/>
            <a:ext cx="1095149" cy="85061"/>
            <a:chOff x="5548426" y="3343939"/>
            <a:chExt cx="1095149" cy="85061"/>
          </a:xfrm>
        </p:grpSpPr>
        <p:sp>
          <p:nvSpPr>
            <p:cNvPr id="32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750444" y="3343939"/>
              <a:ext cx="85061" cy="850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952462" y="3343939"/>
              <a:ext cx="85061" cy="850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54480" y="3343939"/>
              <a:ext cx="85061" cy="850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356498" y="3343939"/>
              <a:ext cx="85061" cy="850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558514" y="3343939"/>
              <a:ext cx="85061" cy="8506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49505" y="2641469"/>
            <a:ext cx="24929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MULTIPURPOSE PRESENTATION TEMPLATE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1" y="481203"/>
            <a:ext cx="2014878" cy="2156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096000" y="1600200"/>
            <a:ext cx="6096000" cy="366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103" name="Rectangle 102"/>
          <p:cNvSpPr/>
          <p:nvPr/>
        </p:nvSpPr>
        <p:spPr>
          <a:xfrm>
            <a:off x="6510520" y="4344435"/>
            <a:ext cx="65921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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2117" y="4344435"/>
            <a:ext cx="659219" cy="659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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13714" y="4344435"/>
            <a:ext cx="659219" cy="659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615311" y="4344435"/>
            <a:ext cx="659219" cy="6592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20892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第一部分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274" y="2765380"/>
            <a:ext cx="437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输入您的标题名称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6552" y="2469737"/>
            <a:ext cx="1223915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GROUP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03274" y="3718109"/>
            <a:ext cx="469604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 20XX</a:t>
            </a: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275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 Are IKON Company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14709" y="1803256"/>
            <a:ext cx="4667691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Informations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29373" y="3763926"/>
            <a:ext cx="524813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CLEAN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91933" y="3763925"/>
            <a:ext cx="948052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PROFESSIONAL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77732" y="3763924"/>
            <a:ext cx="969294" cy="238363"/>
          </a:xfrm>
          <a:prstGeom prst="round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MULTIPURPOSE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84773" y="3763924"/>
            <a:ext cx="400601" cy="238363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29373" y="4136064"/>
            <a:ext cx="1178447" cy="238363"/>
          </a:xfrm>
          <a:prstGeom prst="round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MARKETING PROMO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53915" y="4136064"/>
            <a:ext cx="716219" cy="238363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14709" y="4991113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088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359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Essential Service &amp; Features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8006" y="1796353"/>
            <a:ext cx="6494393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Essential Service information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CEO, Founder : Sean Hamilton</a:t>
            </a:r>
          </a:p>
        </p:txBody>
      </p:sp>
      <p:sp>
        <p:nvSpPr>
          <p:cNvPr id="9" name="Oval 8"/>
          <p:cNvSpPr/>
          <p:nvPr/>
        </p:nvSpPr>
        <p:spPr>
          <a:xfrm>
            <a:off x="5188688" y="4011058"/>
            <a:ext cx="616689" cy="6166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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003162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1" name="Oval 10"/>
          <p:cNvSpPr/>
          <p:nvPr/>
        </p:nvSpPr>
        <p:spPr>
          <a:xfrm>
            <a:off x="8537944" y="4003162"/>
            <a:ext cx="616689" cy="616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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5256" y="3995266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Analysis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3" name="Oval 12"/>
          <p:cNvSpPr/>
          <p:nvPr/>
        </p:nvSpPr>
        <p:spPr>
          <a:xfrm>
            <a:off x="5188688" y="5106213"/>
            <a:ext cx="616689" cy="6166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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5098317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&amp; App Development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5" name="Oval 14"/>
          <p:cNvSpPr/>
          <p:nvPr/>
        </p:nvSpPr>
        <p:spPr>
          <a:xfrm>
            <a:off x="8537944" y="5098317"/>
            <a:ext cx="616689" cy="6166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5256" y="5090421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Strategy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r="14144"/>
          <a:stretch>
            <a:fillRect/>
          </a:stretch>
        </p:blipFill>
        <p:spPr>
          <a:xfrm>
            <a:off x="609600" y="1905000"/>
            <a:ext cx="3654425" cy="38131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57976" y="2348785"/>
            <a:ext cx="434163" cy="4341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Simple-Line-Icons" panose="02000503000000000000" pitchFamily="2" charset="2"/>
              </a:rPr>
              <a:t>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9765" y="3091448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1937" y="2348785"/>
            <a:ext cx="434163" cy="4341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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3726" y="3091448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185898" y="2348785"/>
            <a:ext cx="434163" cy="4341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87687" y="3091448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799859" y="2348785"/>
            <a:ext cx="434163" cy="43416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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01648" y="3091448"/>
            <a:ext cx="22305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900" b="1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 and Illsutartions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19104" y="804991"/>
            <a:ext cx="335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Essential Service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sp>
        <p:nvSpPr>
          <p:cNvPr id="58" name="Rectangle 57"/>
          <p:cNvSpPr/>
          <p:nvPr/>
        </p:nvSpPr>
        <p:spPr>
          <a:xfrm>
            <a:off x="0" y="4348716"/>
            <a:ext cx="12192000" cy="25092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56565" y="4653032"/>
            <a:ext cx="6478870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Team Work Process</a:t>
            </a:r>
          </a:p>
          <a:p>
            <a:pPr algn="ctr">
              <a:lnSpc>
                <a:spcPct val="130000"/>
              </a:lnSpc>
            </a:pPr>
            <a:endParaRPr lang="en-US" sz="9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28752" y="5941368"/>
            <a:ext cx="734496" cy="2308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DESIGNER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74" y="804991"/>
            <a:ext cx="253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Meet Sean Hamilton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74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5338" y="1788040"/>
            <a:ext cx="465706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</a:t>
            </a: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Developer, Marketing Department</a:t>
            </a:r>
          </a:p>
          <a:p>
            <a:pPr>
              <a:lnSpc>
                <a:spcPct val="130000"/>
              </a:lnSpc>
            </a:pP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vortals for magnetic quality vectors.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06855" y="4263658"/>
            <a:ext cx="1828801" cy="1275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25338" y="4000927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Adobe Photoshop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06854" y="4263658"/>
            <a:ext cx="1554480" cy="1275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488851" y="4000927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89714" y="4263658"/>
            <a:ext cx="1828801" cy="1275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608197" y="4000927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Web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689713" y="4263658"/>
            <a:ext cx="1188720" cy="1275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171710" y="4000927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06855" y="4876938"/>
            <a:ext cx="1828801" cy="1275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925338" y="4614207"/>
            <a:ext cx="7986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Wordpress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06854" y="4876938"/>
            <a:ext cx="1005840" cy="1275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488851" y="4614207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689714" y="4876938"/>
            <a:ext cx="1828801" cy="1275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08197" y="4614207"/>
            <a:ext cx="9204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Plan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689713" y="4876938"/>
            <a:ext cx="822960" cy="12759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71710" y="4614207"/>
            <a:ext cx="4106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06854" y="5490218"/>
            <a:ext cx="1085554" cy="2308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</a:rPr>
              <a:t>BUSINESS PROCESS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092408" y="5484168"/>
            <a:ext cx="18630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&amp; Social Department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2088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6096000" y="1600200"/>
            <a:ext cx="6096000" cy="366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254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1" b="19341"/>
          <a:stretch>
            <a:fillRect/>
          </a:stretch>
        </p:blipFill>
        <p:spPr/>
      </p:pic>
      <p:sp>
        <p:nvSpPr>
          <p:cNvPr id="103" name="Rectangle 102"/>
          <p:cNvSpPr/>
          <p:nvPr/>
        </p:nvSpPr>
        <p:spPr>
          <a:xfrm>
            <a:off x="6510520" y="4344435"/>
            <a:ext cx="65921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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2117" y="4344435"/>
            <a:ext cx="659219" cy="659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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913714" y="4344435"/>
            <a:ext cx="659219" cy="6592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615311" y="4344435"/>
            <a:ext cx="659219" cy="6592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Simple-Line-Icons" panose="02000503000000000000" pitchFamily="2" charset="2"/>
              </a:rPr>
              <a:t>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208929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第一部分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bel" panose="0200050603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274" y="2765380"/>
            <a:ext cx="4377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输入您的标题名称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6552" y="2469737"/>
            <a:ext cx="1223915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 GROUP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03274" y="3718109"/>
            <a:ext cx="4696047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Hamilton 20XX</a:t>
            </a:r>
          </a:p>
          <a:p>
            <a:pPr>
              <a:lnSpc>
                <a:spcPct val="130000"/>
              </a:lnSpc>
            </a:pPr>
            <a:endParaRPr lang="en-US" sz="900" dirty="0">
              <a:solidFill>
                <a:schemeClr val="tx2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Collaboratively disintermediate maintainable leadership with team building internal or "organic" sources. Globally deploy enterprise-wide </a:t>
            </a:r>
            <a:r>
              <a:rPr lang="en-US" sz="9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vortals</a:t>
            </a:r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magnetic quality vectors. 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9592" y="804991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latin typeface="Abel" panose="0200050603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Step Service 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7465" y="574159"/>
            <a:ext cx="43770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Dynamically impact just in time innovation before leveraged customer service. </a:t>
            </a:r>
            <a:endParaRPr lang="en-US" sz="9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090" y="0"/>
            <a:ext cx="323820" cy="238363"/>
          </a:xfrm>
          <a:prstGeom prst="round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07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1998924"/>
            <a:ext cx="510362" cy="51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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23253" y="2573024"/>
            <a:ext cx="966784" cy="9667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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22991" y="2056947"/>
            <a:ext cx="394315" cy="3943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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10568" y="2894497"/>
            <a:ext cx="323838" cy="3238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</a:t>
            </a:r>
            <a:endParaRPr lang="en-US" sz="9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13733" y="2679884"/>
            <a:ext cx="966784" cy="966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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01845" y="1998924"/>
            <a:ext cx="510362" cy="510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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82214" y="3692006"/>
            <a:ext cx="323838" cy="3238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</a:t>
            </a: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04213" y="2437233"/>
            <a:ext cx="966784" cy="966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FontAwesome" pitchFamily="2" charset="0"/>
              </a:rPr>
              <a:t>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45265" y="1998924"/>
            <a:ext cx="323838" cy="3238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1">
                    <a:lumMod val="95000"/>
                  </a:schemeClr>
                </a:solidFill>
                <a:latin typeface="Simple-Line-Icons" panose="02000503000000000000" pitchFamily="2" charset="2"/>
              </a:rPr>
              <a:t></a:t>
            </a:r>
            <a:endParaRPr lang="en-US" sz="10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>
            <a:stCxn id="7" idx="1"/>
            <a:endCxn id="6" idx="5"/>
          </p:cNvCxnSpPr>
          <p:nvPr/>
        </p:nvCxnSpPr>
        <p:spPr>
          <a:xfrm flipH="1" flipV="1">
            <a:off x="1350021" y="2434545"/>
            <a:ext cx="514814" cy="280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8" idx="3"/>
          </p:cNvCxnSpPr>
          <p:nvPr/>
        </p:nvCxnSpPr>
        <p:spPr>
          <a:xfrm flipV="1">
            <a:off x="2548455" y="2393516"/>
            <a:ext cx="632282" cy="321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</p:cNvCxnSpPr>
          <p:nvPr/>
        </p:nvCxnSpPr>
        <p:spPr>
          <a:xfrm flipV="1">
            <a:off x="2690037" y="3047506"/>
            <a:ext cx="1065236" cy="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1"/>
            <a:endCxn id="11" idx="5"/>
          </p:cNvCxnSpPr>
          <p:nvPr/>
        </p:nvCxnSpPr>
        <p:spPr>
          <a:xfrm flipH="1" flipV="1">
            <a:off x="5437466" y="2434545"/>
            <a:ext cx="317849" cy="38692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5"/>
            <a:endCxn id="12" idx="1"/>
          </p:cNvCxnSpPr>
          <p:nvPr/>
        </p:nvCxnSpPr>
        <p:spPr>
          <a:xfrm>
            <a:off x="6438935" y="3505086"/>
            <a:ext cx="590704" cy="23434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7"/>
            <a:endCxn id="14" idx="3"/>
          </p:cNvCxnSpPr>
          <p:nvPr/>
        </p:nvCxnSpPr>
        <p:spPr>
          <a:xfrm flipV="1">
            <a:off x="10329415" y="2275337"/>
            <a:ext cx="563275" cy="30347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664778" y="4566421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47156" y="4566420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 flipH="1">
            <a:off x="2429534" y="4566420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9512" y="5097537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System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3" name="Freeform 32"/>
          <p:cNvSpPr/>
          <p:nvPr/>
        </p:nvSpPr>
        <p:spPr>
          <a:xfrm>
            <a:off x="5554133" y="4567078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36511" y="4567077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flipH="1">
            <a:off x="6318889" y="4567077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28867" y="5098194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System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  <p:sp>
        <p:nvSpPr>
          <p:cNvPr id="38" name="Freeform 37"/>
          <p:cNvSpPr/>
          <p:nvPr/>
        </p:nvSpPr>
        <p:spPr>
          <a:xfrm>
            <a:off x="9443488" y="4566420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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825866" y="4566419"/>
            <a:ext cx="318977" cy="318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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0" name="Freeform 39"/>
          <p:cNvSpPr/>
          <p:nvPr/>
        </p:nvSpPr>
        <p:spPr>
          <a:xfrm flipH="1">
            <a:off x="10208244" y="4566419"/>
            <a:ext cx="318977" cy="318977"/>
          </a:xfrm>
          <a:custGeom>
            <a:avLst/>
            <a:gdLst>
              <a:gd name="connsiteX0" fmla="*/ 62312 w 318977"/>
              <a:gd name="connsiteY0" fmla="*/ 0 h 318977"/>
              <a:gd name="connsiteX1" fmla="*/ 177395 w 318977"/>
              <a:gd name="connsiteY1" fmla="*/ 0 h 318977"/>
              <a:gd name="connsiteX2" fmla="*/ 256665 w 318977"/>
              <a:gd name="connsiteY2" fmla="*/ 0 h 318977"/>
              <a:gd name="connsiteX3" fmla="*/ 318977 w 318977"/>
              <a:gd name="connsiteY3" fmla="*/ 0 h 318977"/>
              <a:gd name="connsiteX4" fmla="*/ 318977 w 318977"/>
              <a:gd name="connsiteY4" fmla="*/ 62312 h 318977"/>
              <a:gd name="connsiteX5" fmla="*/ 318977 w 318977"/>
              <a:gd name="connsiteY5" fmla="*/ 256665 h 318977"/>
              <a:gd name="connsiteX6" fmla="*/ 318977 w 318977"/>
              <a:gd name="connsiteY6" fmla="*/ 318977 h 318977"/>
              <a:gd name="connsiteX7" fmla="*/ 256665 w 318977"/>
              <a:gd name="connsiteY7" fmla="*/ 318977 h 318977"/>
              <a:gd name="connsiteX8" fmla="*/ 177395 w 318977"/>
              <a:gd name="connsiteY8" fmla="*/ 318977 h 318977"/>
              <a:gd name="connsiteX9" fmla="*/ 62312 w 318977"/>
              <a:gd name="connsiteY9" fmla="*/ 318977 h 318977"/>
              <a:gd name="connsiteX10" fmla="*/ 0 w 318977"/>
              <a:gd name="connsiteY10" fmla="*/ 256665 h 318977"/>
              <a:gd name="connsiteX11" fmla="*/ 0 w 318977"/>
              <a:gd name="connsiteY11" fmla="*/ 62312 h 318977"/>
              <a:gd name="connsiteX12" fmla="*/ 62312 w 318977"/>
              <a:gd name="connsiteY12" fmla="*/ 0 h 31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977" h="318977">
                <a:moveTo>
                  <a:pt x="62312" y="0"/>
                </a:moveTo>
                <a:lnTo>
                  <a:pt x="177395" y="0"/>
                </a:lnTo>
                <a:lnTo>
                  <a:pt x="256665" y="0"/>
                </a:lnTo>
                <a:lnTo>
                  <a:pt x="318977" y="0"/>
                </a:lnTo>
                <a:lnTo>
                  <a:pt x="318977" y="62312"/>
                </a:lnTo>
                <a:lnTo>
                  <a:pt x="318977" y="256665"/>
                </a:lnTo>
                <a:lnTo>
                  <a:pt x="318977" y="318977"/>
                </a:lnTo>
                <a:lnTo>
                  <a:pt x="256665" y="318977"/>
                </a:lnTo>
                <a:lnTo>
                  <a:pt x="177395" y="318977"/>
                </a:lnTo>
                <a:lnTo>
                  <a:pt x="62312" y="318977"/>
                </a:lnTo>
                <a:cubicBezTo>
                  <a:pt x="27898" y="318977"/>
                  <a:pt x="0" y="291079"/>
                  <a:pt x="0" y="256665"/>
                </a:cubicBezTo>
                <a:lnTo>
                  <a:pt x="0" y="62312"/>
                </a:lnTo>
                <a:cubicBezTo>
                  <a:pt x="0" y="27898"/>
                  <a:pt x="27898" y="0"/>
                  <a:pt x="623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FontAwesome" pitchFamily="2" charset="0"/>
              </a:rPr>
              <a:t>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18222" y="5097536"/>
            <a:ext cx="2734264" cy="71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System</a:t>
            </a:r>
            <a:endParaRPr lang="en-US" sz="90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9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Assertively unleash flexible technology whereas equity invested internal or "organic" sources.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769dcf7b92694ed7f186ab79b12b18eea633c13"/>
</p:tagLst>
</file>

<file path=ppt/theme/theme1.xml><?xml version="1.0" encoding="utf-8"?>
<a:theme xmlns:a="http://schemas.openxmlformats.org/drawingml/2006/main" name="Office Theme">
  <a:themeElements>
    <a:clrScheme name="自定义 26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C1A1C"/>
      </a:accent1>
      <a:accent2>
        <a:srgbClr val="1C1A1C"/>
      </a:accent2>
      <a:accent3>
        <a:srgbClr val="1C1A1C"/>
      </a:accent3>
      <a:accent4>
        <a:srgbClr val="1C1A1C"/>
      </a:accent4>
      <a:accent5>
        <a:srgbClr val="1C1A1C"/>
      </a:accent5>
      <a:accent6>
        <a:srgbClr val="1C1A1C"/>
      </a:accent6>
      <a:hlink>
        <a:srgbClr val="1C1A1C"/>
      </a:hlink>
      <a:folHlink>
        <a:srgbClr val="00206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2015</Words>
  <Application>Microsoft Office PowerPoint</Application>
  <PresentationFormat>宽屏</PresentationFormat>
  <Paragraphs>394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Abel</vt:lpstr>
      <vt:lpstr>FontAwesome</vt:lpstr>
      <vt:lpstr>Open Sans</vt:lpstr>
      <vt:lpstr>Roboto</vt:lpstr>
      <vt:lpstr>Simple-Line-Icons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913</cp:revision>
  <dcterms:created xsi:type="dcterms:W3CDTF">2015-06-07T02:40:00Z</dcterms:created>
  <dcterms:modified xsi:type="dcterms:W3CDTF">2021-01-06T01:22:10Z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