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76" r:id="rId2"/>
    <p:sldId id="313" r:id="rId3"/>
    <p:sldId id="284" r:id="rId4"/>
    <p:sldId id="329" r:id="rId5"/>
    <p:sldId id="322" r:id="rId6"/>
    <p:sldId id="331" r:id="rId7"/>
    <p:sldId id="330" r:id="rId8"/>
    <p:sldId id="316" r:id="rId9"/>
    <p:sldId id="310" r:id="rId10"/>
    <p:sldId id="315" r:id="rId11"/>
    <p:sldId id="317" r:id="rId12"/>
    <p:sldId id="318" r:id="rId13"/>
    <p:sldId id="319" r:id="rId14"/>
    <p:sldId id="320" r:id="rId15"/>
    <p:sldId id="311" r:id="rId16"/>
    <p:sldId id="321" r:id="rId17"/>
    <p:sldId id="327" r:id="rId18"/>
    <p:sldId id="323" r:id="rId19"/>
    <p:sldId id="328" r:id="rId20"/>
    <p:sldId id="326" r:id="rId21"/>
    <p:sldId id="312" r:id="rId22"/>
    <p:sldId id="332" r:id="rId23"/>
    <p:sldId id="325" r:id="rId24"/>
    <p:sldId id="334" r:id="rId25"/>
    <p:sldId id="324" r:id="rId26"/>
    <p:sldId id="314" r:id="rId27"/>
  </p:sldIdLst>
  <p:sldSz cx="9144000" cy="5143500" type="screen16x9"/>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CD"/>
    <a:srgbClr val="C68F06"/>
    <a:srgbClr val="DB2C03"/>
    <a:srgbClr val="EBAC07"/>
    <a:srgbClr val="008487"/>
    <a:srgbClr val="163C46"/>
    <a:srgbClr val="008F92"/>
    <a:srgbClr val="00487E"/>
    <a:srgbClr val="F83003"/>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p:cViewPr varScale="1">
        <p:scale>
          <a:sx n="143" d="100"/>
          <a:sy n="143" d="100"/>
        </p:scale>
        <p:origin x="606" y="114"/>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15</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16</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17</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21</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ln>
        </p:spPr>
      </p:sp>
      <p:sp>
        <p:nvSpPr>
          <p:cNvPr id="52227"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52228"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buFont typeface="Arial" panose="020B0604020202020204" pitchFamily="34" charset="0"/>
              <a:buNone/>
            </a:pPr>
            <a:fld id="{70D34B8C-C28B-4DA9-8ADD-218EBDB7991A}" type="slidenum">
              <a:rPr lang="zh-CN" altLang="en-US">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0" name="文本框 37"/>
          <p:cNvSpPr txBox="1"/>
          <p:nvPr userDrawn="1"/>
        </p:nvSpPr>
        <p:spPr>
          <a:xfrm>
            <a:off x="323528" y="267494"/>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文本框 38"/>
          <p:cNvSpPr txBox="1"/>
          <p:nvPr userDrawn="1"/>
        </p:nvSpPr>
        <p:spPr>
          <a:xfrm>
            <a:off x="323528" y="560226"/>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2021/1/6</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1.jpe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12.xml"/><Relationship Id="rId5" Type="http://schemas.openxmlformats.org/officeDocument/2006/relationships/slideLayout" Target="../slideLayouts/slideLayout4.xml"/><Relationship Id="rId4" Type="http://schemas.openxmlformats.org/officeDocument/2006/relationships/tags" Target="../tags/tag3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1.jpe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notesSlide" Target="../notesSlides/notesSlide17.xml"/><Relationship Id="rId5" Type="http://schemas.openxmlformats.org/officeDocument/2006/relationships/slideLayout" Target="../slideLayouts/slideLayout4.xml"/><Relationship Id="rId4" Type="http://schemas.openxmlformats.org/officeDocument/2006/relationships/tags" Target="../tags/tag3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3.xml"/><Relationship Id="rId5" Type="http://schemas.openxmlformats.org/officeDocument/2006/relationships/slideLayout" Target="../slideLayouts/slideLayout4.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image" Target="../media/image2.png"/><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1.jpe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6.xml"/><Relationship Id="rId5" Type="http://schemas.openxmlformats.org/officeDocument/2006/relationships/slideLayout" Target="../slideLayouts/slideLayout4.xml"/><Relationship Id="rId4"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新建文件夹 (3)\08579b657b0e436副本.jpg"/>
          <p:cNvPicPr>
            <a:picLocks noChangeAspect="1" noChangeArrowheads="1"/>
          </p:cNvPicPr>
          <p:nvPr/>
        </p:nvPicPr>
        <p:blipFill>
          <a:blip r:embed="rId3" cstate="print"/>
          <a:srcRect/>
          <a:stretch>
            <a:fillRect/>
          </a:stretch>
        </p:blipFill>
        <p:spPr bwMode="auto">
          <a:xfrm>
            <a:off x="0" y="-20538"/>
            <a:ext cx="9144000" cy="5164038"/>
          </a:xfrm>
          <a:prstGeom prst="rect">
            <a:avLst/>
          </a:prstGeom>
          <a:noFill/>
        </p:spPr>
      </p:pic>
      <p:sp>
        <p:nvSpPr>
          <p:cNvPr id="4" name="TextBox 5"/>
          <p:cNvSpPr txBox="1">
            <a:spLocks noChangeArrowheads="1"/>
          </p:cNvSpPr>
          <p:nvPr/>
        </p:nvSpPr>
        <p:spPr bwMode="auto">
          <a:xfrm>
            <a:off x="4559199" y="2894286"/>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4987731" y="2597836"/>
            <a:ext cx="3188185" cy="342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红酒计划</a:t>
            </a:r>
            <a:r>
              <a:rPr lang="en-US" altLang="zh-CN"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3957532" y="1779662"/>
            <a:ext cx="5222980" cy="804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800" b="1" cap="all" spc="427"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红酒</a:t>
            </a:r>
            <a:r>
              <a:rPr lang="en-US" altLang="zh-CN" sz="4800" b="1" cap="all" spc="427"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PPT</a:t>
            </a:r>
            <a:r>
              <a:rPr lang="zh-CN" altLang="en-US" sz="4800" b="1" cap="all" spc="427"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模版</a:t>
            </a:r>
          </a:p>
        </p:txBody>
      </p:sp>
      <p:cxnSp>
        <p:nvCxnSpPr>
          <p:cNvPr id="7" name="直接连接符 6"/>
          <p:cNvCxnSpPr/>
          <p:nvPr/>
        </p:nvCxnSpPr>
        <p:spPr>
          <a:xfrm>
            <a:off x="4584801" y="2580452"/>
            <a:ext cx="399404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500"/>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8"/>
          <p:cNvGrpSpPr/>
          <p:nvPr/>
        </p:nvGrpSpPr>
        <p:grpSpPr>
          <a:xfrm>
            <a:off x="2581306" y="1491881"/>
            <a:ext cx="1861058" cy="2216429"/>
            <a:chOff x="1827008" y="2120901"/>
            <a:chExt cx="2298700" cy="2736849"/>
          </a:xfrm>
        </p:grpSpPr>
        <p:sp>
          <p:nvSpPr>
            <p:cNvPr id="10" name="矩形 9"/>
            <p:cNvSpPr/>
            <p:nvPr/>
          </p:nvSpPr>
          <p:spPr>
            <a:xfrm>
              <a:off x="1827008" y="2120901"/>
              <a:ext cx="2298700" cy="444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ysClr val="windowText" lastClr="000000"/>
                </a:solidFill>
              </a:endParaRPr>
            </a:p>
          </p:txBody>
        </p:sp>
        <p:sp>
          <p:nvSpPr>
            <p:cNvPr id="11" name="矩形 10"/>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ysClr val="windowText" lastClr="000000"/>
                </a:solidFill>
              </a:endParaRPr>
            </a:p>
          </p:txBody>
        </p:sp>
      </p:grpSp>
      <p:grpSp>
        <p:nvGrpSpPr>
          <p:cNvPr id="3" name="组合 11"/>
          <p:cNvGrpSpPr/>
          <p:nvPr/>
        </p:nvGrpSpPr>
        <p:grpSpPr>
          <a:xfrm>
            <a:off x="4696878" y="1491881"/>
            <a:ext cx="1861058" cy="2216429"/>
            <a:chOff x="1827008" y="2120901"/>
            <a:chExt cx="2298700" cy="2736849"/>
          </a:xfrm>
        </p:grpSpPr>
        <p:sp>
          <p:nvSpPr>
            <p:cNvPr id="13" name="矩形 12"/>
            <p:cNvSpPr/>
            <p:nvPr/>
          </p:nvSpPr>
          <p:spPr>
            <a:xfrm>
              <a:off x="1827008" y="2120901"/>
              <a:ext cx="2298700" cy="444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4" name="矩形 13"/>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grpSp>
      <p:grpSp>
        <p:nvGrpSpPr>
          <p:cNvPr id="4" name="组合 14"/>
          <p:cNvGrpSpPr/>
          <p:nvPr/>
        </p:nvGrpSpPr>
        <p:grpSpPr>
          <a:xfrm>
            <a:off x="6812449" y="1491881"/>
            <a:ext cx="1861058" cy="2216429"/>
            <a:chOff x="1827008" y="2120901"/>
            <a:chExt cx="2298700" cy="2736849"/>
          </a:xfrm>
        </p:grpSpPr>
        <p:sp>
          <p:nvSpPr>
            <p:cNvPr id="16" name="矩形 15"/>
            <p:cNvSpPr/>
            <p:nvPr/>
          </p:nvSpPr>
          <p:spPr>
            <a:xfrm>
              <a:off x="1827008" y="2120901"/>
              <a:ext cx="2298700" cy="444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7" name="矩形 16"/>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grpSp>
      <p:grpSp>
        <p:nvGrpSpPr>
          <p:cNvPr id="5" name="组合 17"/>
          <p:cNvGrpSpPr/>
          <p:nvPr/>
        </p:nvGrpSpPr>
        <p:grpSpPr>
          <a:xfrm>
            <a:off x="465735" y="1491881"/>
            <a:ext cx="1861058" cy="2216429"/>
            <a:chOff x="1827008" y="2120901"/>
            <a:chExt cx="2298700" cy="2736849"/>
          </a:xfrm>
        </p:grpSpPr>
        <p:sp>
          <p:nvSpPr>
            <p:cNvPr id="19" name="矩形 18"/>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20" name="矩形 19"/>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grpSp>
      <p:sp>
        <p:nvSpPr>
          <p:cNvPr id="21" name="文本框 29"/>
          <p:cNvSpPr txBox="1"/>
          <p:nvPr/>
        </p:nvSpPr>
        <p:spPr>
          <a:xfrm>
            <a:off x="770661" y="1512634"/>
            <a:ext cx="1251206" cy="300013"/>
          </a:xfrm>
          <a:prstGeom prst="rect">
            <a:avLst/>
          </a:prstGeom>
          <a:noFill/>
        </p:spPr>
        <p:txBody>
          <a:bodyPr wrap="square" lIns="68541" tIns="34271" rIns="68541" bIns="34271"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项目一</a:t>
            </a:r>
          </a:p>
        </p:txBody>
      </p:sp>
      <p:sp>
        <p:nvSpPr>
          <p:cNvPr id="22" name="文本框 30"/>
          <p:cNvSpPr txBox="1"/>
          <p:nvPr/>
        </p:nvSpPr>
        <p:spPr>
          <a:xfrm>
            <a:off x="5001804" y="1512634"/>
            <a:ext cx="1251206" cy="300013"/>
          </a:xfrm>
          <a:prstGeom prst="rect">
            <a:avLst/>
          </a:prstGeom>
          <a:noFill/>
        </p:spPr>
        <p:txBody>
          <a:bodyPr wrap="square" lIns="68541" tIns="34271" rIns="68541" bIns="34271"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项目三</a:t>
            </a:r>
          </a:p>
        </p:txBody>
      </p:sp>
      <p:sp>
        <p:nvSpPr>
          <p:cNvPr id="23" name="文本框 31"/>
          <p:cNvSpPr txBox="1"/>
          <p:nvPr/>
        </p:nvSpPr>
        <p:spPr>
          <a:xfrm>
            <a:off x="2886232" y="1512634"/>
            <a:ext cx="1251206" cy="300013"/>
          </a:xfrm>
          <a:prstGeom prst="rect">
            <a:avLst/>
          </a:prstGeom>
          <a:noFill/>
        </p:spPr>
        <p:txBody>
          <a:bodyPr wrap="square" lIns="68541" tIns="34271" rIns="68541" bIns="34271"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项目二</a:t>
            </a:r>
          </a:p>
        </p:txBody>
      </p:sp>
      <p:sp>
        <p:nvSpPr>
          <p:cNvPr id="24" name="文本框 32"/>
          <p:cNvSpPr txBox="1"/>
          <p:nvPr/>
        </p:nvSpPr>
        <p:spPr>
          <a:xfrm>
            <a:off x="7117375" y="1512634"/>
            <a:ext cx="1251206" cy="300013"/>
          </a:xfrm>
          <a:prstGeom prst="rect">
            <a:avLst/>
          </a:prstGeom>
          <a:noFill/>
        </p:spPr>
        <p:txBody>
          <a:bodyPr wrap="square" lIns="68541" tIns="34271" rIns="68541" bIns="34271" rtlCol="0">
            <a:spAutoFit/>
          </a:bodyPr>
          <a:lstStyle/>
          <a:p>
            <a:pPr algn="ctr"/>
            <a:r>
              <a:rPr lang="zh-CN" altLang="en-US" sz="1500" dirty="0">
                <a:solidFill>
                  <a:schemeClr val="bg1"/>
                </a:solidFill>
                <a:latin typeface="微软雅黑" panose="020B0503020204020204" pitchFamily="34" charset="-122"/>
                <a:ea typeface="微软雅黑" panose="020B0503020204020204" pitchFamily="34" charset="-122"/>
              </a:rPr>
              <a:t>项目四</a:t>
            </a:r>
          </a:p>
        </p:txBody>
      </p:sp>
      <p:sp>
        <p:nvSpPr>
          <p:cNvPr id="25" name="文本框 33"/>
          <p:cNvSpPr txBox="1"/>
          <p:nvPr/>
        </p:nvSpPr>
        <p:spPr>
          <a:xfrm>
            <a:off x="770661" y="2165500"/>
            <a:ext cx="1251206" cy="746110"/>
          </a:xfrm>
          <a:prstGeom prst="rect">
            <a:avLst/>
          </a:prstGeom>
          <a:noFill/>
        </p:spPr>
        <p:txBody>
          <a:bodyPr wrap="square" lIns="68541" tIns="34271" rIns="68541" bIns="34271"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sp>
        <p:nvSpPr>
          <p:cNvPr id="26" name="文本框 34"/>
          <p:cNvSpPr txBox="1"/>
          <p:nvPr/>
        </p:nvSpPr>
        <p:spPr>
          <a:xfrm>
            <a:off x="2891136" y="2165501"/>
            <a:ext cx="1251206" cy="684574"/>
          </a:xfrm>
          <a:prstGeom prst="rect">
            <a:avLst/>
          </a:prstGeom>
          <a:noFill/>
        </p:spPr>
        <p:txBody>
          <a:bodyPr wrap="square" lIns="68541" tIns="34271" rIns="68541" bIns="34271"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
        <p:nvSpPr>
          <p:cNvPr id="27" name="文本框 35"/>
          <p:cNvSpPr txBox="1"/>
          <p:nvPr/>
        </p:nvSpPr>
        <p:spPr>
          <a:xfrm>
            <a:off x="5011612" y="2165500"/>
            <a:ext cx="1251206" cy="746110"/>
          </a:xfrm>
          <a:prstGeom prst="rect">
            <a:avLst/>
          </a:prstGeom>
          <a:noFill/>
        </p:spPr>
        <p:txBody>
          <a:bodyPr wrap="square" lIns="68541" tIns="34271" rIns="68541" bIns="34271"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a:t>
            </a:r>
          </a:p>
        </p:txBody>
      </p:sp>
      <p:sp>
        <p:nvSpPr>
          <p:cNvPr id="28" name="文本框 36"/>
          <p:cNvSpPr txBox="1"/>
          <p:nvPr/>
        </p:nvSpPr>
        <p:spPr>
          <a:xfrm>
            <a:off x="7132088" y="2165501"/>
            <a:ext cx="1251206" cy="684574"/>
          </a:xfrm>
          <a:prstGeom prst="rect">
            <a:avLst/>
          </a:prstGeom>
          <a:noFill/>
        </p:spPr>
        <p:txBody>
          <a:bodyPr wrap="square" lIns="68541" tIns="34271" rIns="68541" bIns="34271"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在这里添加你的文字，图片也可以，记得加满哦。在这里添加你的文字，图片也可以，记得加满哦。</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500"/>
                                        <p:tgtEl>
                                          <p:spTgt spid="2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500"/>
                                        <p:tgtEl>
                                          <p:spTgt spid="4"/>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519363" y="3227931"/>
            <a:ext cx="4699000" cy="10156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74" tIns="34287" rIns="68574" bIns="34287" anchor="ctr"/>
          <a:lstStyle/>
          <a:p>
            <a:pPr algn="ctr">
              <a:defRPr/>
            </a:pPr>
            <a:endParaRPr lang="zh-CN" altLang="en-US" dirty="0"/>
          </a:p>
        </p:txBody>
      </p:sp>
      <p:sp>
        <p:nvSpPr>
          <p:cNvPr id="8" name="矩形 7"/>
          <p:cNvSpPr/>
          <p:nvPr/>
        </p:nvSpPr>
        <p:spPr>
          <a:xfrm>
            <a:off x="2087563" y="1575108"/>
            <a:ext cx="4699000" cy="10156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74" tIns="34287" rIns="68574" bIns="34287" anchor="ctr"/>
          <a:lstStyle/>
          <a:p>
            <a:pPr algn="ctr">
              <a:defRPr/>
            </a:pPr>
            <a:endParaRPr lang="zh-CN" altLang="en-US" dirty="0"/>
          </a:p>
        </p:txBody>
      </p:sp>
      <p:sp>
        <p:nvSpPr>
          <p:cNvPr id="9" name="椭圆 64"/>
          <p:cNvSpPr>
            <a:spLocks noChangeArrowheads="1"/>
          </p:cNvSpPr>
          <p:nvPr/>
        </p:nvSpPr>
        <p:spPr bwMode="auto">
          <a:xfrm>
            <a:off x="952500" y="1327534"/>
            <a:ext cx="1244600" cy="1244216"/>
          </a:xfrm>
          <a:prstGeom prst="ellipse">
            <a:avLst/>
          </a:prstGeom>
          <a:solidFill>
            <a:schemeClr val="accent1"/>
          </a:solidFill>
          <a:ln w="190500" cap="sq" cmpd="sng">
            <a:solidFill>
              <a:schemeClr val="bg1">
                <a:lumMod val="65000"/>
              </a:schemeClr>
            </a:solidFill>
            <a:round/>
          </a:ln>
        </p:spPr>
        <p:txBody>
          <a:bodyPr lIns="68574" tIns="34287" rIns="68574" bIns="34287" anchor="ctr"/>
          <a:lstStyle/>
          <a:p>
            <a:pPr algn="ctr">
              <a:defRPr/>
            </a:pP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0" name="TextBox 9"/>
          <p:cNvSpPr txBox="1">
            <a:spLocks noChangeArrowheads="1"/>
          </p:cNvSpPr>
          <p:nvPr/>
        </p:nvSpPr>
        <p:spPr bwMode="auto">
          <a:xfrm>
            <a:off x="2436814" y="1700481"/>
            <a:ext cx="4427537" cy="709419"/>
          </a:xfrm>
          <a:prstGeom prst="rect">
            <a:avLst/>
          </a:prstGeom>
          <a:noFill/>
          <a:ln w="9525">
            <a:noFill/>
            <a:miter lim="800000"/>
          </a:ln>
        </p:spPr>
        <p:txBody>
          <a:bodyPr lIns="68574" tIns="34287" rIns="68574" bIns="34287">
            <a:spAutoFit/>
          </a:bodyPr>
          <a:lstStyle/>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
        <p:nvSpPr>
          <p:cNvPr id="11" name="椭圆 64"/>
          <p:cNvSpPr>
            <a:spLocks noChangeArrowheads="1"/>
          </p:cNvSpPr>
          <p:nvPr/>
        </p:nvSpPr>
        <p:spPr bwMode="auto">
          <a:xfrm>
            <a:off x="7056438" y="2769286"/>
            <a:ext cx="1244600" cy="1242628"/>
          </a:xfrm>
          <a:prstGeom prst="ellipse">
            <a:avLst/>
          </a:prstGeom>
          <a:solidFill>
            <a:schemeClr val="accent2"/>
          </a:solidFill>
          <a:ln w="190500" cap="sq" cmpd="sng">
            <a:solidFill>
              <a:schemeClr val="bg1">
                <a:lumMod val="65000"/>
              </a:schemeClr>
            </a:solidFill>
            <a:round/>
          </a:ln>
        </p:spPr>
        <p:txBody>
          <a:bodyPr lIns="68574" tIns="34287" rIns="68574" bIns="34287" anchor="ctr"/>
          <a:lstStyle/>
          <a:p>
            <a:pPr algn="ctr">
              <a:defRPr/>
            </a:pP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TextBox 11"/>
          <p:cNvSpPr txBox="1">
            <a:spLocks noChangeArrowheads="1"/>
          </p:cNvSpPr>
          <p:nvPr/>
        </p:nvSpPr>
        <p:spPr bwMode="auto">
          <a:xfrm>
            <a:off x="2436814" y="3389807"/>
            <a:ext cx="4427537" cy="709419"/>
          </a:xfrm>
          <a:prstGeom prst="rect">
            <a:avLst/>
          </a:prstGeom>
          <a:noFill/>
          <a:ln w="9525">
            <a:noFill/>
            <a:miter lim="800000"/>
          </a:ln>
        </p:spPr>
        <p:txBody>
          <a:bodyPr lIns="68574" tIns="34287" rIns="68574" bIns="34287">
            <a:spAutoFit/>
          </a:bodyPr>
          <a:lstStyle/>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Tree>
  </p:cSld>
  <p:clrMapOvr>
    <a:masterClrMapping/>
  </p:clrMapOvr>
  <p:transition spd="slow"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9"/>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iterate type="lt">
                                    <p:tmPct val="30000"/>
                                  </p:iterate>
                                  <p:childTnLst>
                                    <p:set>
                                      <p:cBhvr>
                                        <p:cTn id="17" dur="1" fill="hold">
                                          <p:stCondLst>
                                            <p:cond delay="0"/>
                                          </p:stCondLst>
                                        </p:cTn>
                                        <p:tgtEl>
                                          <p:spTgt spid="10"/>
                                        </p:tgtEl>
                                        <p:attrNameLst>
                                          <p:attrName>style.visibility</p:attrName>
                                        </p:attrNameLst>
                                      </p:cBhvr>
                                      <p:to>
                                        <p:strVal val="visible"/>
                                      </p:to>
                                    </p:set>
                                    <p:animEffect transition="in" filter="wipe(left)">
                                      <p:cBhvr>
                                        <p:cTn id="18" dur="100"/>
                                        <p:tgtEl>
                                          <p:spTgt spid="10"/>
                                        </p:tgtEl>
                                      </p:cBhvr>
                                    </p:animEffect>
                                  </p:childTnLst>
                                </p:cTn>
                              </p:par>
                              <p:par>
                                <p:cTn id="19" presetID="36" presetClass="emph" presetSubtype="0" fill="hold" grpId="1" nodeType="withEffect">
                                  <p:stCondLst>
                                    <p:cond delay="0"/>
                                  </p:stCondLst>
                                  <p:iterate type="lt">
                                    <p:tmPct val="30000"/>
                                  </p:iterate>
                                  <p:childTnLst>
                                    <p:animScale>
                                      <p:cBhvr>
                                        <p:cTn id="20" dur="50" autoRev="1" fill="hold">
                                          <p:stCondLst>
                                            <p:cond delay="0"/>
                                          </p:stCondLst>
                                        </p:cTn>
                                        <p:tgtEl>
                                          <p:spTgt spid="10"/>
                                        </p:tgtEl>
                                      </p:cBhvr>
                                      <p:to x="80000" y="100000"/>
                                    </p:animScale>
                                    <p:anim by="(#ppt_w*0.10)" calcmode="lin" valueType="num">
                                      <p:cBhvr>
                                        <p:cTn id="21" dur="50" autoRev="1" fill="hold">
                                          <p:stCondLst>
                                            <p:cond delay="0"/>
                                          </p:stCondLst>
                                        </p:cTn>
                                        <p:tgtEl>
                                          <p:spTgt spid="10"/>
                                        </p:tgtEl>
                                        <p:attrNameLst>
                                          <p:attrName>ppt_x</p:attrName>
                                        </p:attrNameLst>
                                      </p:cBhvr>
                                    </p:anim>
                                    <p:anim by="(-#ppt_w*0.10)" calcmode="lin" valueType="num">
                                      <p:cBhvr>
                                        <p:cTn id="22" dur="50" autoRev="1" fill="hold">
                                          <p:stCondLst>
                                            <p:cond delay="0"/>
                                          </p:stCondLst>
                                        </p:cTn>
                                        <p:tgtEl>
                                          <p:spTgt spid="10"/>
                                        </p:tgtEl>
                                        <p:attrNameLst>
                                          <p:attrName>ppt_y</p:attrName>
                                        </p:attrNameLst>
                                      </p:cBhvr>
                                    </p:anim>
                                    <p:animRot by="-480000">
                                      <p:cBhvr>
                                        <p:cTn id="23" dur="50" autoRev="1" fill="hold">
                                          <p:stCondLst>
                                            <p:cond delay="0"/>
                                          </p:stCondLst>
                                        </p:cTn>
                                        <p:tgtEl>
                                          <p:spTgt spid="10"/>
                                        </p:tgtEl>
                                        <p:attrNameLst>
                                          <p:attrName>r</p:attrName>
                                        </p:attrNameLst>
                                      </p:cBhvr>
                                    </p:animRot>
                                  </p:childTnLst>
                                </p:cTn>
                              </p:par>
                            </p:childTnLst>
                          </p:cTn>
                        </p:par>
                        <p:par>
                          <p:cTn id="24" fill="hold">
                            <p:stCondLst>
                              <p:cond delay="5210"/>
                            </p:stCondLst>
                            <p:childTnLst>
                              <p:par>
                                <p:cTn id="25" presetID="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8" presetClass="emph" presetSubtype="0" fill="hold" grpId="1" nodeType="withEffect">
                                  <p:stCondLst>
                                    <p:cond delay="0"/>
                                  </p:stCondLst>
                                  <p:childTnLst>
                                    <p:animRot by="-21600000">
                                      <p:cBhvr>
                                        <p:cTn id="30" dur="500" fill="hold"/>
                                        <p:tgtEl>
                                          <p:spTgt spid="11"/>
                                        </p:tgtEl>
                                        <p:attrNameLst>
                                          <p:attrName>r</p:attrName>
                                        </p:attrNameLst>
                                      </p:cBhvr>
                                    </p:animRot>
                                  </p:childTnLst>
                                </p:cTn>
                              </p:par>
                            </p:childTnLst>
                          </p:cTn>
                        </p:par>
                        <p:par>
                          <p:cTn id="31" fill="hold">
                            <p:stCondLst>
                              <p:cond delay="5710"/>
                            </p:stCondLst>
                            <p:childTnLst>
                              <p:par>
                                <p:cTn id="32" presetID="22" presetClass="entr" presetSubtype="2"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right)">
                                      <p:cBhvr>
                                        <p:cTn id="34" dur="500"/>
                                        <p:tgtEl>
                                          <p:spTgt spid="7"/>
                                        </p:tgtEl>
                                      </p:cBhvr>
                                    </p:animEffect>
                                  </p:childTnLst>
                                </p:cTn>
                              </p:par>
                            </p:childTnLst>
                          </p:cTn>
                        </p:par>
                        <p:par>
                          <p:cTn id="35" fill="hold">
                            <p:stCondLst>
                              <p:cond delay="621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2"/>
                                        </p:tgtEl>
                                        <p:attrNameLst>
                                          <p:attrName>style.visibility</p:attrName>
                                        </p:attrNameLst>
                                      </p:cBhvr>
                                      <p:to>
                                        <p:strVal val="visible"/>
                                      </p:to>
                                    </p:set>
                                    <p:animEffect transition="in" filter="wipe(left)">
                                      <p:cBhvr>
                                        <p:cTn id="38" dur="100"/>
                                        <p:tgtEl>
                                          <p:spTgt spid="12"/>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2"/>
                                        </p:tgtEl>
                                      </p:cBhvr>
                                      <p:to x="80000" y="100000"/>
                                    </p:animScale>
                                    <p:anim by="(#ppt_w*0.10)" calcmode="lin" valueType="num">
                                      <p:cBhvr>
                                        <p:cTn id="41" dur="50" autoRev="1" fill="hold">
                                          <p:stCondLst>
                                            <p:cond delay="0"/>
                                          </p:stCondLst>
                                        </p:cTn>
                                        <p:tgtEl>
                                          <p:spTgt spid="12"/>
                                        </p:tgtEl>
                                        <p:attrNameLst>
                                          <p:attrName>ppt_x</p:attrName>
                                        </p:attrNameLst>
                                      </p:cBhvr>
                                    </p:anim>
                                    <p:anim by="(-#ppt_w*0.10)" calcmode="lin" valueType="num">
                                      <p:cBhvr>
                                        <p:cTn id="42" dur="50" autoRev="1" fill="hold">
                                          <p:stCondLst>
                                            <p:cond delay="0"/>
                                          </p:stCondLst>
                                        </p:cTn>
                                        <p:tgtEl>
                                          <p:spTgt spid="12"/>
                                        </p:tgtEl>
                                        <p:attrNameLst>
                                          <p:attrName>ppt_y</p:attrName>
                                        </p:attrNameLst>
                                      </p:cBhvr>
                                    </p:anim>
                                    <p:animRot by="-480000">
                                      <p:cBhvr>
                                        <p:cTn id="43" dur="50" autoRev="1" fill="hold">
                                          <p:stCondLst>
                                            <p:cond delay="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10" grpId="0"/>
      <p:bldP spid="10" grpId="1"/>
      <p:bldP spid="11" grpId="0" animBg="1"/>
      <p:bldP spid="11" grpId="1" animBg="1"/>
      <p:bldP spid="12" grpId="0"/>
      <p:bldP spid="1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30"/>
          <p:cNvSpPr>
            <a:spLocks noChangeArrowheads="1"/>
          </p:cNvSpPr>
          <p:nvPr/>
        </p:nvSpPr>
        <p:spPr bwMode="auto">
          <a:xfrm>
            <a:off x="2920124" y="2719336"/>
            <a:ext cx="2514481"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solidFill>
                <a:schemeClr val="bg1">
                  <a:lumMod val="50000"/>
                </a:schemeClr>
              </a:solidFill>
            </a:endParaRPr>
          </a:p>
        </p:txBody>
      </p:sp>
      <p:sp>
        <p:nvSpPr>
          <p:cNvPr id="33" name="Freeform 7"/>
          <p:cNvSpPr>
            <a:spLocks noChangeArrowheads="1"/>
          </p:cNvSpPr>
          <p:nvPr/>
        </p:nvSpPr>
        <p:spPr bwMode="auto">
          <a:xfrm>
            <a:off x="703994" y="844092"/>
            <a:ext cx="4861046" cy="3388013"/>
          </a:xfrm>
          <a:custGeom>
            <a:avLst/>
            <a:gdLst>
              <a:gd name="T0" fmla="*/ 0 w 625"/>
              <a:gd name="T1" fmla="*/ 2147483647 h 495"/>
              <a:gd name="T2" fmla="*/ 2147483647 w 625"/>
              <a:gd name="T3" fmla="*/ 2147483647 h 495"/>
              <a:gd name="T4" fmla="*/ 2147483647 w 625"/>
              <a:gd name="T5" fmla="*/ 2147483647 h 495"/>
              <a:gd name="T6" fmla="*/ 2147483647 w 625"/>
              <a:gd name="T7" fmla="*/ 2147483647 h 495"/>
              <a:gd name="T8" fmla="*/ 2147483647 w 625"/>
              <a:gd name="T9" fmla="*/ 2147483647 h 495"/>
              <a:gd name="T10" fmla="*/ 2147483647 w 625"/>
              <a:gd name="T11" fmla="*/ 2147483647 h 495"/>
              <a:gd name="T12" fmla="*/ 2147483647 w 625"/>
              <a:gd name="T13" fmla="*/ 2147483647 h 495"/>
              <a:gd name="T14" fmla="*/ 2147483647 w 625"/>
              <a:gd name="T15" fmla="*/ 2147483647 h 495"/>
              <a:gd name="T16" fmla="*/ 2147483647 w 625"/>
              <a:gd name="T17" fmla="*/ 2147483647 h 495"/>
              <a:gd name="T18" fmla="*/ 2147483647 w 625"/>
              <a:gd name="T19" fmla="*/ 2147483647 h 495"/>
              <a:gd name="T20" fmla="*/ 2147483647 w 625"/>
              <a:gd name="T21" fmla="*/ 2147483647 h 495"/>
              <a:gd name="T22" fmla="*/ 2147483647 w 625"/>
              <a:gd name="T23" fmla="*/ 2147483647 h 495"/>
              <a:gd name="T24" fmla="*/ 2147483647 w 625"/>
              <a:gd name="T25" fmla="*/ 2147483647 h 495"/>
              <a:gd name="T26" fmla="*/ 2147483647 w 625"/>
              <a:gd name="T27" fmla="*/ 2147483647 h 495"/>
              <a:gd name="T28" fmla="*/ 2147483647 w 625"/>
              <a:gd name="T29" fmla="*/ 1772890328 h 495"/>
              <a:gd name="T30" fmla="*/ 2147483647 w 625"/>
              <a:gd name="T31" fmla="*/ 1283821987 h 495"/>
              <a:gd name="T32" fmla="*/ 2147483647 w 625"/>
              <a:gd name="T33" fmla="*/ 611339336 h 495"/>
              <a:gd name="T34" fmla="*/ 2147483647 w 625"/>
              <a:gd name="T35" fmla="*/ 0 h 495"/>
              <a:gd name="T36" fmla="*/ 2147483647 w 625"/>
              <a:gd name="T37" fmla="*/ 1956296820 h 495"/>
              <a:gd name="T38" fmla="*/ 2147483647 w 625"/>
              <a:gd name="T39" fmla="*/ 2147483647 h 495"/>
              <a:gd name="T40" fmla="*/ 2147483647 w 625"/>
              <a:gd name="T41" fmla="*/ 2147483647 h 495"/>
              <a:gd name="T42" fmla="*/ 2147483647 w 625"/>
              <a:gd name="T43" fmla="*/ 2147483647 h 495"/>
              <a:gd name="T44" fmla="*/ 2147483647 w 625"/>
              <a:gd name="T45" fmla="*/ 2147483647 h 495"/>
              <a:gd name="T46" fmla="*/ 2147483647 w 625"/>
              <a:gd name="T47" fmla="*/ 2147483647 h 495"/>
              <a:gd name="T48" fmla="*/ 2147483647 w 625"/>
              <a:gd name="T49" fmla="*/ 2147483647 h 495"/>
              <a:gd name="T50" fmla="*/ 2147483647 w 625"/>
              <a:gd name="T51" fmla="*/ 2147483647 h 495"/>
              <a:gd name="T52" fmla="*/ 2147483647 w 625"/>
              <a:gd name="T53" fmla="*/ 2147483647 h 495"/>
              <a:gd name="T54" fmla="*/ 2147483647 w 625"/>
              <a:gd name="T55" fmla="*/ 2147483647 h 495"/>
              <a:gd name="T56" fmla="*/ 2147483647 w 625"/>
              <a:gd name="T57" fmla="*/ 2147483647 h 495"/>
              <a:gd name="T58" fmla="*/ 2147483647 w 625"/>
              <a:gd name="T59" fmla="*/ 2147483647 h 495"/>
              <a:gd name="T60" fmla="*/ 2147483647 w 625"/>
              <a:gd name="T61" fmla="*/ 2147483647 h 495"/>
              <a:gd name="T62" fmla="*/ 2147483647 w 625"/>
              <a:gd name="T63" fmla="*/ 2147483647 h 495"/>
              <a:gd name="T64" fmla="*/ 2147483647 w 625"/>
              <a:gd name="T65" fmla="*/ 2147483647 h 495"/>
              <a:gd name="T66" fmla="*/ 2147483647 w 625"/>
              <a:gd name="T67" fmla="*/ 2147483647 h 495"/>
              <a:gd name="T68" fmla="*/ 2147483647 w 625"/>
              <a:gd name="T69" fmla="*/ 2147483647 h 495"/>
              <a:gd name="T70" fmla="*/ 0 w 625"/>
              <a:gd name="T71" fmla="*/ 2147483647 h 495"/>
              <a:gd name="T72" fmla="*/ 0 w 625"/>
              <a:gd name="T73" fmla="*/ 2147483647 h 4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25"/>
              <a:gd name="T112" fmla="*/ 0 h 495"/>
              <a:gd name="T113" fmla="*/ 625 w 625"/>
              <a:gd name="T114" fmla="*/ 495 h 4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25" h="495">
                <a:moveTo>
                  <a:pt x="0" y="455"/>
                </a:moveTo>
                <a:lnTo>
                  <a:pt x="117" y="455"/>
                </a:lnTo>
                <a:lnTo>
                  <a:pt x="117" y="378"/>
                </a:lnTo>
                <a:lnTo>
                  <a:pt x="117" y="337"/>
                </a:lnTo>
                <a:lnTo>
                  <a:pt x="158" y="337"/>
                </a:lnTo>
                <a:lnTo>
                  <a:pt x="235" y="337"/>
                </a:lnTo>
                <a:lnTo>
                  <a:pt x="235" y="260"/>
                </a:lnTo>
                <a:lnTo>
                  <a:pt x="235" y="219"/>
                </a:lnTo>
                <a:lnTo>
                  <a:pt x="276" y="219"/>
                </a:lnTo>
                <a:lnTo>
                  <a:pt x="353" y="219"/>
                </a:lnTo>
                <a:lnTo>
                  <a:pt x="353" y="142"/>
                </a:lnTo>
                <a:lnTo>
                  <a:pt x="353" y="101"/>
                </a:lnTo>
                <a:lnTo>
                  <a:pt x="394" y="101"/>
                </a:lnTo>
                <a:lnTo>
                  <a:pt x="495" y="101"/>
                </a:lnTo>
                <a:lnTo>
                  <a:pt x="568" y="29"/>
                </a:lnTo>
                <a:lnTo>
                  <a:pt x="560" y="21"/>
                </a:lnTo>
                <a:lnTo>
                  <a:pt x="593" y="10"/>
                </a:lnTo>
                <a:lnTo>
                  <a:pt x="625" y="0"/>
                </a:lnTo>
                <a:lnTo>
                  <a:pt x="615" y="32"/>
                </a:lnTo>
                <a:lnTo>
                  <a:pt x="604" y="65"/>
                </a:lnTo>
                <a:lnTo>
                  <a:pt x="596" y="57"/>
                </a:lnTo>
                <a:lnTo>
                  <a:pt x="512" y="142"/>
                </a:lnTo>
                <a:lnTo>
                  <a:pt x="394" y="142"/>
                </a:lnTo>
                <a:lnTo>
                  <a:pt x="394" y="219"/>
                </a:lnTo>
                <a:lnTo>
                  <a:pt x="394" y="260"/>
                </a:lnTo>
                <a:lnTo>
                  <a:pt x="353" y="260"/>
                </a:lnTo>
                <a:lnTo>
                  <a:pt x="276" y="260"/>
                </a:lnTo>
                <a:lnTo>
                  <a:pt x="276" y="337"/>
                </a:lnTo>
                <a:lnTo>
                  <a:pt x="276" y="378"/>
                </a:lnTo>
                <a:lnTo>
                  <a:pt x="235" y="378"/>
                </a:lnTo>
                <a:lnTo>
                  <a:pt x="158" y="378"/>
                </a:lnTo>
                <a:lnTo>
                  <a:pt x="158" y="455"/>
                </a:lnTo>
                <a:lnTo>
                  <a:pt x="158" y="495"/>
                </a:lnTo>
                <a:lnTo>
                  <a:pt x="117" y="495"/>
                </a:lnTo>
                <a:lnTo>
                  <a:pt x="0" y="495"/>
                </a:lnTo>
                <a:lnTo>
                  <a:pt x="0" y="455"/>
                </a:lnTo>
              </a:path>
            </a:pathLst>
          </a:custGeom>
          <a:solidFill>
            <a:schemeClr val="accent1"/>
          </a:solidFill>
          <a:ln>
            <a:noFill/>
          </a:ln>
        </p:spPr>
        <p:txBody>
          <a:bodyPr lIns="68525" tIns="34264" rIns="68525" bIns="34264" anchor="ctr"/>
          <a:lstStyle/>
          <a:p>
            <a:endParaRPr lang="zh-CN" altLang="en-US"/>
          </a:p>
        </p:txBody>
      </p:sp>
      <p:sp>
        <p:nvSpPr>
          <p:cNvPr id="35" name="矩形 8"/>
          <p:cNvSpPr>
            <a:spLocks noChangeArrowheads="1"/>
          </p:cNvSpPr>
          <p:nvPr/>
        </p:nvSpPr>
        <p:spPr bwMode="auto">
          <a:xfrm>
            <a:off x="756054" y="3575551"/>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2013</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endParaRPr lang="zh-CN" altLang="en-US" sz="1400" b="1" dirty="0">
              <a:solidFill>
                <a:schemeClr val="bg1">
                  <a:lumMod val="50000"/>
                </a:schemeClr>
              </a:solidFill>
              <a:ea typeface="微软雅黑" panose="020B0503020204020204" pitchFamily="34" charset="-122"/>
            </a:endParaRPr>
          </a:p>
        </p:txBody>
      </p:sp>
      <p:sp>
        <p:nvSpPr>
          <p:cNvPr id="55" name="矩形 9"/>
          <p:cNvSpPr>
            <a:spLocks noChangeArrowheads="1"/>
          </p:cNvSpPr>
          <p:nvPr/>
        </p:nvSpPr>
        <p:spPr bwMode="auto">
          <a:xfrm>
            <a:off x="1604655" y="2787856"/>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latinLnBrk="1">
              <a:buClr>
                <a:srgbClr val="FF0000"/>
              </a:buClr>
              <a:buSzPct val="70000"/>
            </a:pP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2014</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p>
        </p:txBody>
      </p:sp>
      <p:sp>
        <p:nvSpPr>
          <p:cNvPr id="56" name="矩形 10"/>
          <p:cNvSpPr>
            <a:spLocks noChangeArrowheads="1"/>
          </p:cNvSpPr>
          <p:nvPr/>
        </p:nvSpPr>
        <p:spPr bwMode="auto">
          <a:xfrm>
            <a:off x="2557573" y="1977954"/>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latinLnBrk="1">
              <a:buClr>
                <a:srgbClr val="FF0000"/>
              </a:buClr>
              <a:buSzPct val="70000"/>
            </a:pP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endParaRPr lang="zh-CN" altLang="en-US" sz="1400" b="1" dirty="0">
              <a:solidFill>
                <a:schemeClr val="bg1">
                  <a:lumMod val="50000"/>
                </a:schemeClr>
              </a:solidFill>
            </a:endParaRPr>
          </a:p>
        </p:txBody>
      </p:sp>
      <p:sp>
        <p:nvSpPr>
          <p:cNvPr id="57" name="矩形 11"/>
          <p:cNvSpPr>
            <a:spLocks noChangeArrowheads="1"/>
          </p:cNvSpPr>
          <p:nvPr/>
        </p:nvSpPr>
        <p:spPr bwMode="auto">
          <a:xfrm>
            <a:off x="3529175" y="1145844"/>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latinLnBrk="1">
              <a:buClr>
                <a:srgbClr val="FF0000"/>
              </a:buClr>
              <a:buSzPct val="70000"/>
              <a:buFont typeface="Wingdings" panose="05000000000000000000" pitchFamily="2" charset="2"/>
              <a:buNone/>
            </a:pP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p>
        </p:txBody>
      </p:sp>
      <p:sp>
        <p:nvSpPr>
          <p:cNvPr id="58" name="Text Box 30"/>
          <p:cNvSpPr>
            <a:spLocks noChangeArrowheads="1"/>
          </p:cNvSpPr>
          <p:nvPr/>
        </p:nvSpPr>
        <p:spPr bwMode="auto">
          <a:xfrm>
            <a:off x="3837750" y="1909434"/>
            <a:ext cx="2083699" cy="253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sz="1200" dirty="0">
              <a:solidFill>
                <a:schemeClr val="bg1">
                  <a:lumMod val="50000"/>
                </a:schemeClr>
              </a:solidFill>
            </a:endParaRPr>
          </a:p>
        </p:txBody>
      </p:sp>
      <p:sp>
        <p:nvSpPr>
          <p:cNvPr id="59" name="Text Box 30"/>
          <p:cNvSpPr>
            <a:spLocks noChangeArrowheads="1"/>
          </p:cNvSpPr>
          <p:nvPr/>
        </p:nvSpPr>
        <p:spPr bwMode="auto">
          <a:xfrm>
            <a:off x="2002502" y="3524738"/>
            <a:ext cx="2513291" cy="31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sz="16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sz="1600" dirty="0">
              <a:solidFill>
                <a:schemeClr val="bg1">
                  <a:lumMod val="50000"/>
                </a:schemeClr>
              </a:solidFill>
            </a:endParaRPr>
          </a:p>
        </p:txBody>
      </p:sp>
      <p:sp>
        <p:nvSpPr>
          <p:cNvPr id="60" name="Text Box 30"/>
          <p:cNvSpPr>
            <a:spLocks noChangeArrowheads="1"/>
          </p:cNvSpPr>
          <p:nvPr/>
        </p:nvSpPr>
        <p:spPr bwMode="auto">
          <a:xfrm>
            <a:off x="653054" y="4285147"/>
            <a:ext cx="2513291" cy="31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sz="16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solidFill>
                <a:schemeClr val="bg1">
                  <a:lumMod val="50000"/>
                </a:schemeClr>
              </a:solidFill>
            </a:endParaRPr>
          </a:p>
        </p:txBody>
      </p:sp>
      <p:sp>
        <p:nvSpPr>
          <p:cNvPr id="61" name="矩形 60"/>
          <p:cNvSpPr/>
          <p:nvPr/>
        </p:nvSpPr>
        <p:spPr>
          <a:xfrm>
            <a:off x="5867920" y="2568403"/>
            <a:ext cx="2359133" cy="1177193"/>
          </a:xfrm>
          <a:prstGeom prst="rect">
            <a:avLst/>
          </a:prstGeom>
        </p:spPr>
        <p:txBody>
          <a:bodyPr wrap="square" lIns="68525" tIns="34264" rIns="68525" bIns="34264">
            <a:spAutoFit/>
          </a:bodyPr>
          <a:lstStyle/>
          <a:p>
            <a:pPr algn="just">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p:txBody>
      </p:sp>
    </p:spTree>
  </p:cSld>
  <p:clrMapOvr>
    <a:masterClrMapping/>
  </p:clrMapOvr>
  <p:transition spd="slow" advClick="0" advTm="4618">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1"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slide(fromLeft)">
                                      <p:cBhvr>
                                        <p:cTn id="7" dur="500"/>
                                        <p:tgtEl>
                                          <p:spTgt spid="3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p:cBhvr>
                                        <p:cTn id="10" dur="750"/>
                                        <p:tgtEl>
                                          <p:spTgt spid="3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1000"/>
                                        <p:tgtEl>
                                          <p:spTgt spid="55"/>
                                        </p:tgtEl>
                                      </p:cBhvr>
                                    </p:animEffect>
                                    <p:anim calcmode="lin" valueType="num">
                                      <p:cBhvr>
                                        <p:cTn id="20" dur="1000" fill="hold"/>
                                        <p:tgtEl>
                                          <p:spTgt spid="55"/>
                                        </p:tgtEl>
                                        <p:attrNameLst>
                                          <p:attrName>ppt_x</p:attrName>
                                        </p:attrNameLst>
                                      </p:cBhvr>
                                      <p:tavLst>
                                        <p:tav tm="0">
                                          <p:val>
                                            <p:strVal val="#ppt_x"/>
                                          </p:val>
                                        </p:tav>
                                        <p:tav tm="100000">
                                          <p:val>
                                            <p:strVal val="#ppt_x"/>
                                          </p:val>
                                        </p:tav>
                                      </p:tavLst>
                                    </p:anim>
                                    <p:anim calcmode="lin" valueType="num">
                                      <p:cBhvr>
                                        <p:cTn id="21" dur="1000" fill="hold"/>
                                        <p:tgtEl>
                                          <p:spTgt spid="5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1000"/>
                                        <p:tgtEl>
                                          <p:spTgt spid="56"/>
                                        </p:tgtEl>
                                      </p:cBhvr>
                                    </p:animEffect>
                                    <p:anim calcmode="lin" valueType="num">
                                      <p:cBhvr>
                                        <p:cTn id="25" dur="1000" fill="hold"/>
                                        <p:tgtEl>
                                          <p:spTgt spid="56"/>
                                        </p:tgtEl>
                                        <p:attrNameLst>
                                          <p:attrName>ppt_x</p:attrName>
                                        </p:attrNameLst>
                                      </p:cBhvr>
                                      <p:tavLst>
                                        <p:tav tm="0">
                                          <p:val>
                                            <p:strVal val="#ppt_x"/>
                                          </p:val>
                                        </p:tav>
                                        <p:tav tm="100000">
                                          <p:val>
                                            <p:strVal val="#ppt_x"/>
                                          </p:val>
                                        </p:tav>
                                      </p:tavLst>
                                    </p:anim>
                                    <p:anim calcmode="lin" valueType="num">
                                      <p:cBhvr>
                                        <p:cTn id="26" dur="1000" fill="hold"/>
                                        <p:tgtEl>
                                          <p:spTgt spid="5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1000"/>
                                        <p:tgtEl>
                                          <p:spTgt spid="57"/>
                                        </p:tgtEl>
                                      </p:cBhvr>
                                    </p:animEffect>
                                    <p:anim calcmode="lin" valueType="num">
                                      <p:cBhvr>
                                        <p:cTn id="30" dur="1000" fill="hold"/>
                                        <p:tgtEl>
                                          <p:spTgt spid="57"/>
                                        </p:tgtEl>
                                        <p:attrNameLst>
                                          <p:attrName>ppt_x</p:attrName>
                                        </p:attrNameLst>
                                      </p:cBhvr>
                                      <p:tavLst>
                                        <p:tav tm="0">
                                          <p:val>
                                            <p:strVal val="#ppt_x"/>
                                          </p:val>
                                        </p:tav>
                                        <p:tav tm="100000">
                                          <p:val>
                                            <p:strVal val="#ppt_x"/>
                                          </p:val>
                                        </p:tav>
                                      </p:tavLst>
                                    </p:anim>
                                    <p:anim calcmode="lin" valueType="num">
                                      <p:cBhvr>
                                        <p:cTn id="31" dur="1000" fill="hold"/>
                                        <p:tgtEl>
                                          <p:spTgt spid="57"/>
                                        </p:tgtEl>
                                        <p:attrNameLst>
                                          <p:attrName>ppt_y</p:attrName>
                                        </p:attrNameLst>
                                      </p:cBhvr>
                                      <p:tavLst>
                                        <p:tav tm="0">
                                          <p:val>
                                            <p:strVal val="#ppt_y+.1"/>
                                          </p:val>
                                        </p:tav>
                                        <p:tav tm="100000">
                                          <p:val>
                                            <p:strVal val="#ppt_y"/>
                                          </p:val>
                                        </p:tav>
                                      </p:tavLst>
                                    </p:anim>
                                  </p:childTnLst>
                                </p:cTn>
                              </p:par>
                            </p:childTnLst>
                          </p:cTn>
                        </p:par>
                        <p:par>
                          <p:cTn id="32" fill="hold">
                            <p:stCondLst>
                              <p:cond delay="1500"/>
                            </p:stCondLst>
                            <p:childTnLst>
                              <p:par>
                                <p:cTn id="33" presetID="2" presetClass="entr" presetSubtype="2"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ppt_x</p:attrName>
                                        </p:attrNameLst>
                                      </p:cBhvr>
                                      <p:tavLst>
                                        <p:tav tm="0">
                                          <p:val>
                                            <p:strVal val="1+#ppt_w/2"/>
                                          </p:val>
                                        </p:tav>
                                        <p:tav tm="100000">
                                          <p:val>
                                            <p:strVal val="#ppt_x"/>
                                          </p:val>
                                        </p:tav>
                                      </p:tavLst>
                                    </p:anim>
                                    <p:anim calcmode="lin" valueType="num">
                                      <p:cBhvr>
                                        <p:cTn id="36" dur="500" fill="hold"/>
                                        <p:tgtEl>
                                          <p:spTgt spid="58"/>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25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ppt_x</p:attrName>
                                        </p:attrNameLst>
                                      </p:cBhvr>
                                      <p:tavLst>
                                        <p:tav tm="0">
                                          <p:val>
                                            <p:strVal val="1+#ppt_w/2"/>
                                          </p:val>
                                        </p:tav>
                                        <p:tav tm="100000">
                                          <p:val>
                                            <p:strVal val="#ppt_x"/>
                                          </p:val>
                                        </p:tav>
                                      </p:tavLst>
                                    </p:anim>
                                    <p:anim calcmode="lin" valueType="num">
                                      <p:cBhvr>
                                        <p:cTn id="40" dur="500" fill="hold"/>
                                        <p:tgtEl>
                                          <p:spTgt spid="27"/>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 calcmode="lin" valueType="num">
                                      <p:cBhvr>
                                        <p:cTn id="43" dur="500" fill="hold"/>
                                        <p:tgtEl>
                                          <p:spTgt spid="59"/>
                                        </p:tgtEl>
                                        <p:attrNameLst>
                                          <p:attrName>ppt_x</p:attrName>
                                        </p:attrNameLst>
                                      </p:cBhvr>
                                      <p:tavLst>
                                        <p:tav tm="0">
                                          <p:val>
                                            <p:strVal val="1+#ppt_w/2"/>
                                          </p:val>
                                        </p:tav>
                                        <p:tav tm="100000">
                                          <p:val>
                                            <p:strVal val="#ppt_x"/>
                                          </p:val>
                                        </p:tav>
                                      </p:tavLst>
                                    </p:anim>
                                    <p:anim calcmode="lin" valueType="num">
                                      <p:cBhvr>
                                        <p:cTn id="44" dur="500" fill="hold"/>
                                        <p:tgtEl>
                                          <p:spTgt spid="59"/>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750"/>
                                  </p:stCondLst>
                                  <p:childTnLst>
                                    <p:set>
                                      <p:cBhvr>
                                        <p:cTn id="46" dur="1" fill="hold">
                                          <p:stCondLst>
                                            <p:cond delay="0"/>
                                          </p:stCondLst>
                                        </p:cTn>
                                        <p:tgtEl>
                                          <p:spTgt spid="60"/>
                                        </p:tgtEl>
                                        <p:attrNameLst>
                                          <p:attrName>style.visibility</p:attrName>
                                        </p:attrNameLst>
                                      </p:cBhvr>
                                      <p:to>
                                        <p:strVal val="visible"/>
                                      </p:to>
                                    </p:set>
                                    <p:anim calcmode="lin" valueType="num">
                                      <p:cBhvr>
                                        <p:cTn id="47" dur="500" fill="hold"/>
                                        <p:tgtEl>
                                          <p:spTgt spid="60"/>
                                        </p:tgtEl>
                                        <p:attrNameLst>
                                          <p:attrName>ppt_x</p:attrName>
                                        </p:attrNameLst>
                                      </p:cBhvr>
                                      <p:tavLst>
                                        <p:tav tm="0">
                                          <p:val>
                                            <p:strVal val="1+#ppt_w/2"/>
                                          </p:val>
                                        </p:tav>
                                        <p:tav tm="100000">
                                          <p:val>
                                            <p:strVal val="#ppt_x"/>
                                          </p:val>
                                        </p:tav>
                                      </p:tavLst>
                                    </p:anim>
                                    <p:anim calcmode="lin" valueType="num">
                                      <p:cBhvr>
                                        <p:cTn id="48" dur="500" fill="hold"/>
                                        <p:tgtEl>
                                          <p:spTgt spid="60"/>
                                        </p:tgtEl>
                                        <p:attrNameLst>
                                          <p:attrName>ppt_y</p:attrName>
                                        </p:attrNameLst>
                                      </p:cBhvr>
                                      <p:tavLst>
                                        <p:tav tm="0">
                                          <p:val>
                                            <p:strVal val="#ppt_y"/>
                                          </p:val>
                                        </p:tav>
                                        <p:tav tm="100000">
                                          <p:val>
                                            <p:strVal val="#ppt_y"/>
                                          </p:val>
                                        </p:tav>
                                      </p:tavLst>
                                    </p:anim>
                                  </p:childTnLst>
                                </p:cTn>
                              </p:par>
                            </p:childTnLst>
                          </p:cTn>
                        </p:par>
                        <p:par>
                          <p:cTn id="49" fill="hold">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wipe(left)">
                                      <p:cBhvr>
                                        <p:cTn id="5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33" grpId="0" animBg="1"/>
      <p:bldP spid="33" grpId="1" animBg="1"/>
      <p:bldP spid="35" grpId="0"/>
      <p:bldP spid="55" grpId="0"/>
      <p:bldP spid="56" grpId="0"/>
      <p:bldP spid="57" grpId="0"/>
      <p:bldP spid="58" grpId="0" bldLvl="0" autoUpdateAnimBg="0"/>
      <p:bldP spid="59" grpId="0" bldLvl="0" autoUpdateAnimBg="0"/>
      <p:bldP spid="60" grpId="0" bldLvl="0" autoUpdateAnimBg="0"/>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箭头3"/>
          <p:cNvSpPr/>
          <p:nvPr/>
        </p:nvSpPr>
        <p:spPr bwMode="gray">
          <a:xfrm flipV="1">
            <a:off x="1890274" y="2625744"/>
            <a:ext cx="1206385" cy="1406993"/>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lIns="68541" tIns="34271" rIns="68541" bIns="3427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00" dirty="0">
              <a:solidFill>
                <a:sysClr val="windowText" lastClr="000000"/>
              </a:solidFill>
              <a:latin typeface="Calibri" panose="020F0502020204030204"/>
              <a:ea typeface="宋体" panose="02010600030101010101" pitchFamily="2" charset="-122"/>
            </a:endParaRPr>
          </a:p>
        </p:txBody>
      </p:sp>
      <p:sp>
        <p:nvSpPr>
          <p:cNvPr id="212" name="箭头2"/>
          <p:cNvSpPr/>
          <p:nvPr/>
        </p:nvSpPr>
        <p:spPr bwMode="gray">
          <a:xfrm rot="16200000">
            <a:off x="2208292" y="2107571"/>
            <a:ext cx="358295" cy="143395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lIns="68541" tIns="34271" rIns="68541" bIns="3427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00" dirty="0">
              <a:solidFill>
                <a:sysClr val="windowText" lastClr="000000"/>
              </a:solidFill>
              <a:latin typeface="Calibri" panose="020F0502020204030204"/>
              <a:ea typeface="宋体" panose="02010600030101010101" pitchFamily="2" charset="-122"/>
            </a:endParaRPr>
          </a:p>
        </p:txBody>
      </p:sp>
      <p:sp>
        <p:nvSpPr>
          <p:cNvPr id="213" name="箭头1"/>
          <p:cNvSpPr/>
          <p:nvPr/>
        </p:nvSpPr>
        <p:spPr bwMode="gray">
          <a:xfrm>
            <a:off x="1882517" y="1542712"/>
            <a:ext cx="1206385" cy="1406993"/>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lIns="68541" tIns="34271" rIns="68541" bIns="3427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00" dirty="0">
              <a:solidFill>
                <a:sysClr val="windowText" lastClr="000000"/>
              </a:solidFill>
              <a:latin typeface="Calibri" panose="020F0502020204030204"/>
              <a:ea typeface="宋体" panose="02010600030101010101" pitchFamily="2" charset="-122"/>
            </a:endParaRPr>
          </a:p>
        </p:txBody>
      </p:sp>
      <p:sp>
        <p:nvSpPr>
          <p:cNvPr id="214" name="文本1"/>
          <p:cNvSpPr>
            <a:spLocks noChangeArrowheads="1"/>
          </p:cNvSpPr>
          <p:nvPr/>
        </p:nvSpPr>
        <p:spPr bwMode="gray">
          <a:xfrm>
            <a:off x="5165637" y="1275906"/>
            <a:ext cx="2534581" cy="866499"/>
          </a:xfrm>
          <a:prstGeom prst="roundRect">
            <a:avLst>
              <a:gd name="adj" fmla="val 11505"/>
            </a:avLst>
          </a:prstGeom>
          <a:solidFill>
            <a:schemeClr val="bg1">
              <a:lumMod val="85000"/>
            </a:schemeClr>
          </a:solidFill>
          <a:ln w="25400" cap="flat" cmpd="sng" algn="ctr">
            <a:noFill/>
            <a:prstDash val="solid"/>
          </a:ln>
          <a:effectLst/>
        </p:spPr>
        <p:txBody>
          <a:bodyPr lIns="68541" tIns="34271" rIns="68541" bIns="3427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    点击添加文字，点击添加文字</a:t>
            </a:r>
            <a:endParaRPr lang="zh-CN"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5" name="标题1"/>
          <p:cNvSpPr>
            <a:spLocks noChangeArrowheads="1"/>
          </p:cNvSpPr>
          <p:nvPr/>
        </p:nvSpPr>
        <p:spPr bwMode="gray">
          <a:xfrm>
            <a:off x="3172247" y="1275906"/>
            <a:ext cx="1993390" cy="866499"/>
          </a:xfrm>
          <a:prstGeom prst="roundRect">
            <a:avLst>
              <a:gd name="adj" fmla="val 11921"/>
            </a:avLst>
          </a:prstGeom>
          <a:solidFill>
            <a:schemeClr val="accent2"/>
          </a:solidFill>
          <a:ln w="25400" cap="flat" cmpd="sng" algn="ctr">
            <a:noFill/>
            <a:prstDash val="solid"/>
          </a:ln>
          <a:effectLst/>
          <a:scene3d>
            <a:camera prst="orthographicFront">
              <a:rot lat="0" lon="0" rev="0"/>
            </a:camera>
            <a:lightRig rig="contrasting" dir="t">
              <a:rot lat="0" lon="0" rev="7800000"/>
            </a:lightRig>
          </a:scene3d>
          <a:sp3d/>
        </p:spPr>
        <p:txBody>
          <a:bodyPr lIns="68541" tIns="34271" rIns="68541" bIns="3427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200" b="1" dirty="0">
                <a:solidFill>
                  <a:sysClr val="window" lastClr="FFFFFF">
                    <a:lumMod val="95000"/>
                  </a:sysClr>
                </a:solidFill>
                <a:latin typeface="微软雅黑" panose="020B0503020204020204" pitchFamily="34" charset="-122"/>
                <a:ea typeface="微软雅黑" panose="020B0503020204020204" pitchFamily="34" charset="-122"/>
              </a:rPr>
              <a:t>        点击添加文本</a:t>
            </a:r>
            <a:endParaRPr lang="zh-CN" altLang="zh-CN" sz="120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16" name="文本2"/>
          <p:cNvSpPr>
            <a:spLocks noChangeArrowheads="1"/>
          </p:cNvSpPr>
          <p:nvPr/>
        </p:nvSpPr>
        <p:spPr bwMode="gray">
          <a:xfrm>
            <a:off x="5165637" y="2353172"/>
            <a:ext cx="2534581" cy="866499"/>
          </a:xfrm>
          <a:prstGeom prst="roundRect">
            <a:avLst>
              <a:gd name="adj" fmla="val 11505"/>
            </a:avLst>
          </a:prstGeom>
          <a:solidFill>
            <a:schemeClr val="bg1">
              <a:lumMod val="85000"/>
            </a:schemeClr>
          </a:solidFill>
          <a:ln w="25400" cap="flat" cmpd="sng" algn="ctr">
            <a:noFill/>
            <a:prstDash val="solid"/>
          </a:ln>
          <a:effectLst/>
        </p:spPr>
        <p:txBody>
          <a:bodyPr lIns="68541" tIns="34271" rIns="68541" bIns="3427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endParaRPr lang="en-US" altLang="zh-CN" sz="1200" dirty="0">
              <a:solidFill>
                <a:srgbClr val="4D4D4D"/>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en-US" altLang="zh-CN" sz="1200" dirty="0">
                <a:solidFill>
                  <a:srgbClr val="4D4D4D"/>
                </a:solidFill>
                <a:latin typeface="微软雅黑" panose="020B0503020204020204" pitchFamily="34" charset="-122"/>
                <a:ea typeface="微软雅黑" panose="020B0503020204020204" pitchFamily="34" charset="-122"/>
              </a:rPr>
              <a:t>   </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 </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点击添加文字，点击添加文字</a:t>
            </a:r>
            <a:endParaRPr lang="zh-CN" altLang="zh-CN" sz="1200" dirty="0">
              <a:solidFill>
                <a:schemeClr val="bg1">
                  <a:lumMod val="50000"/>
                </a:schemeClr>
              </a:solidFill>
              <a:latin typeface="微软雅黑" panose="020B0503020204020204" pitchFamily="34" charset="-122"/>
              <a:ea typeface="微软雅黑" panose="020B0503020204020204" pitchFamily="34" charset="-122"/>
            </a:endParaRPr>
          </a:p>
          <a:p>
            <a:pPr lvl="0" fontAlgn="base">
              <a:lnSpc>
                <a:spcPct val="120000"/>
              </a:lnSpc>
              <a:spcBef>
                <a:spcPct val="0"/>
              </a:spcBef>
              <a:spcAft>
                <a:spcPct val="0"/>
              </a:spcAft>
              <a:defRPr/>
            </a:pP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7" name="标题2"/>
          <p:cNvSpPr>
            <a:spLocks noChangeArrowheads="1"/>
          </p:cNvSpPr>
          <p:nvPr/>
        </p:nvSpPr>
        <p:spPr bwMode="gray">
          <a:xfrm>
            <a:off x="3181768" y="2353172"/>
            <a:ext cx="1983869" cy="866499"/>
          </a:xfrm>
          <a:prstGeom prst="roundRect">
            <a:avLst>
              <a:gd name="adj" fmla="val 11921"/>
            </a:avLst>
          </a:prstGeom>
          <a:solidFill>
            <a:schemeClr val="accent3"/>
          </a:solidFill>
          <a:ln w="25400" cap="flat" cmpd="sng" algn="ctr">
            <a:noFill/>
            <a:prstDash val="solid"/>
          </a:ln>
          <a:effectLst/>
          <a:scene3d>
            <a:camera prst="orthographicFront">
              <a:rot lat="0" lon="0" rev="0"/>
            </a:camera>
            <a:lightRig rig="contrasting" dir="t">
              <a:rot lat="0" lon="0" rev="7800000"/>
            </a:lightRig>
          </a:scene3d>
          <a:sp3d/>
        </p:spPr>
        <p:txBody>
          <a:bodyPr lIns="68541" tIns="34271" rIns="68541" bIns="3427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200"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sz="120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18" name="文本3"/>
          <p:cNvSpPr>
            <a:spLocks noChangeArrowheads="1"/>
          </p:cNvSpPr>
          <p:nvPr/>
        </p:nvSpPr>
        <p:spPr bwMode="ltGray">
          <a:xfrm>
            <a:off x="5165638" y="3440965"/>
            <a:ext cx="2536960" cy="858577"/>
          </a:xfrm>
          <a:prstGeom prst="roundRect">
            <a:avLst>
              <a:gd name="adj" fmla="val 11505"/>
            </a:avLst>
          </a:prstGeom>
          <a:solidFill>
            <a:schemeClr val="bg1">
              <a:lumMod val="85000"/>
            </a:schemeClr>
          </a:solidFill>
          <a:ln w="25400" cap="flat" cmpd="sng" algn="ctr">
            <a:noFill/>
            <a:prstDash val="solid"/>
          </a:ln>
          <a:effectLst/>
        </p:spPr>
        <p:txBody>
          <a:bodyPr lIns="68541" tIns="34271" rIns="68541" bIns="3427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    点击添加文字，点击添加文字</a:t>
            </a:r>
            <a:endParaRPr lang="zh-CN"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9" name="标题3"/>
          <p:cNvSpPr>
            <a:spLocks noChangeArrowheads="1"/>
          </p:cNvSpPr>
          <p:nvPr/>
        </p:nvSpPr>
        <p:spPr bwMode="gray">
          <a:xfrm>
            <a:off x="3167488" y="3433823"/>
            <a:ext cx="1998150" cy="865719"/>
          </a:xfrm>
          <a:prstGeom prst="roundRect">
            <a:avLst>
              <a:gd name="adj" fmla="val 11921"/>
            </a:avLst>
          </a:prstGeom>
          <a:solidFill>
            <a:schemeClr val="accent4"/>
          </a:solidFill>
          <a:ln w="25400" cap="flat" cmpd="sng" algn="ctr">
            <a:noFill/>
            <a:prstDash val="solid"/>
          </a:ln>
          <a:effectLst/>
          <a:scene3d>
            <a:camera prst="orthographicFront">
              <a:rot lat="0" lon="0" rev="0"/>
            </a:camera>
            <a:lightRig rig="contrasting" dir="t">
              <a:rot lat="0" lon="0" rev="7800000"/>
            </a:lightRig>
          </a:scene3d>
          <a:sp3d/>
        </p:spPr>
        <p:txBody>
          <a:bodyPr lIns="68541" tIns="34271" rIns="68541" bIns="3427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200"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sz="120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20" name="Oval 19"/>
          <p:cNvSpPr>
            <a:spLocks noChangeArrowheads="1"/>
          </p:cNvSpPr>
          <p:nvPr/>
        </p:nvSpPr>
        <p:spPr bwMode="auto">
          <a:xfrm>
            <a:off x="1495261" y="2247908"/>
            <a:ext cx="1079438" cy="1079750"/>
          </a:xfrm>
          <a:prstGeom prst="roundRect">
            <a:avLst/>
          </a:prstGeom>
          <a:solidFill>
            <a:schemeClr val="accent1"/>
          </a:solidFill>
          <a:ln w="3175" cap="flat" cmpd="sng" algn="ctr">
            <a:noFill/>
            <a:prstDash val="solid"/>
          </a:ln>
          <a:effectLst/>
        </p:spPr>
        <p:txBody>
          <a:bodyPr lIns="94447" tIns="34271" rIns="94447" bIns="134924" anchor="ctr"/>
          <a:lstStyle/>
          <a:p>
            <a:pPr algn="ctr">
              <a:lnSpc>
                <a:spcPct val="120000"/>
              </a:lnSpc>
            </a:pPr>
            <a:r>
              <a:rPr lang="zh-CN" altLang="en-US" sz="1400" b="1" kern="0" dirty="0">
                <a:solidFill>
                  <a:srgbClr val="F9F9F9"/>
                </a:solidFill>
                <a:latin typeface="微软雅黑" panose="020B0503020204020204" pitchFamily="34" charset="-122"/>
                <a:ea typeface="微软雅黑" panose="020B0503020204020204" pitchFamily="34" charset="-122"/>
              </a:rPr>
              <a:t>添加内容</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20"/>
                                        </p:tgtEl>
                                        <p:attrNameLst>
                                          <p:attrName>style.visibility</p:attrName>
                                        </p:attrNameLst>
                                      </p:cBhvr>
                                      <p:to>
                                        <p:strVal val="visible"/>
                                      </p:to>
                                    </p:set>
                                    <p:animEffect transition="in" filter="wheel(1)">
                                      <p:cBhvr>
                                        <p:cTn id="7" dur="500"/>
                                        <p:tgtEl>
                                          <p:spTgt spid="2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3"/>
                                        </p:tgtEl>
                                        <p:attrNameLst>
                                          <p:attrName>style.visibility</p:attrName>
                                        </p:attrNameLst>
                                      </p:cBhvr>
                                      <p:to>
                                        <p:strVal val="visible"/>
                                      </p:to>
                                    </p:set>
                                    <p:animEffect transition="in" filter="wipe(left)">
                                      <p:cBhvr>
                                        <p:cTn id="11" dur="500"/>
                                        <p:tgtEl>
                                          <p:spTgt spid="2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
                                        </p:tgtEl>
                                        <p:attrNameLst>
                                          <p:attrName>style.visibility</p:attrName>
                                        </p:attrNameLst>
                                      </p:cBhvr>
                                      <p:to>
                                        <p:strVal val="visible"/>
                                      </p:to>
                                    </p:set>
                                    <p:animEffect transition="in" filter="wipe(left)">
                                      <p:cBhvr>
                                        <p:cTn id="15" dur="500"/>
                                        <p:tgtEl>
                                          <p:spTgt spid="21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4"/>
                                        </p:tgtEl>
                                        <p:attrNameLst>
                                          <p:attrName>style.visibility</p:attrName>
                                        </p:attrNameLst>
                                      </p:cBhvr>
                                      <p:to>
                                        <p:strVal val="visible"/>
                                      </p:to>
                                    </p:set>
                                    <p:animEffect transition="in" filter="wipe(left)">
                                      <p:cBhvr>
                                        <p:cTn id="19" dur="500"/>
                                        <p:tgtEl>
                                          <p:spTgt spid="21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12"/>
                                        </p:tgtEl>
                                        <p:attrNameLst>
                                          <p:attrName>style.visibility</p:attrName>
                                        </p:attrNameLst>
                                      </p:cBhvr>
                                      <p:to>
                                        <p:strVal val="visible"/>
                                      </p:to>
                                    </p:set>
                                    <p:animEffect transition="in" filter="wipe(left)">
                                      <p:cBhvr>
                                        <p:cTn id="22" dur="500"/>
                                        <p:tgtEl>
                                          <p:spTgt spid="21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17"/>
                                        </p:tgtEl>
                                        <p:attrNameLst>
                                          <p:attrName>style.visibility</p:attrName>
                                        </p:attrNameLst>
                                      </p:cBhvr>
                                      <p:to>
                                        <p:strVal val="visible"/>
                                      </p:to>
                                    </p:set>
                                    <p:animEffect transition="in" filter="wipe(left)">
                                      <p:cBhvr>
                                        <p:cTn id="26" dur="500"/>
                                        <p:tgtEl>
                                          <p:spTgt spid="217"/>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16"/>
                                        </p:tgtEl>
                                        <p:attrNameLst>
                                          <p:attrName>style.visibility</p:attrName>
                                        </p:attrNameLst>
                                      </p:cBhvr>
                                      <p:to>
                                        <p:strVal val="visible"/>
                                      </p:to>
                                    </p:set>
                                    <p:animEffect transition="in" filter="wipe(left)">
                                      <p:cBhvr>
                                        <p:cTn id="30" dur="500"/>
                                        <p:tgtEl>
                                          <p:spTgt spid="21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11"/>
                                        </p:tgtEl>
                                        <p:attrNameLst>
                                          <p:attrName>style.visibility</p:attrName>
                                        </p:attrNameLst>
                                      </p:cBhvr>
                                      <p:to>
                                        <p:strVal val="visible"/>
                                      </p:to>
                                    </p:set>
                                    <p:animEffect transition="in" filter="wipe(left)">
                                      <p:cBhvr>
                                        <p:cTn id="33" dur="500"/>
                                        <p:tgtEl>
                                          <p:spTgt spid="211"/>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9"/>
                                        </p:tgtEl>
                                        <p:attrNameLst>
                                          <p:attrName>style.visibility</p:attrName>
                                        </p:attrNameLst>
                                      </p:cBhvr>
                                      <p:to>
                                        <p:strVal val="visible"/>
                                      </p:to>
                                    </p:set>
                                    <p:animEffect transition="in" filter="wipe(left)">
                                      <p:cBhvr>
                                        <p:cTn id="37" dur="500"/>
                                        <p:tgtEl>
                                          <p:spTgt spid="219"/>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18"/>
                                        </p:tgtEl>
                                        <p:attrNameLst>
                                          <p:attrName>style.visibility</p:attrName>
                                        </p:attrNameLst>
                                      </p:cBhvr>
                                      <p:to>
                                        <p:strVal val="visible"/>
                                      </p:to>
                                    </p:set>
                                    <p:animEffect transition="in" filter="wipe(left)">
                                      <p:cBhvr>
                                        <p:cTn id="41" dur="500"/>
                                        <p:tgtEl>
                                          <p:spTgt spid="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487718" y="1336639"/>
            <a:ext cx="6231994" cy="3019932"/>
          </a:xfrm>
          <a:prstGeom prst="rect">
            <a:avLst/>
          </a:prstGeom>
          <a:noFill/>
          <a:ln>
            <a:solidFill>
              <a:srgbClr val="7F7F7F"/>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5" name="椭圆 4"/>
          <p:cNvSpPr/>
          <p:nvPr/>
        </p:nvSpPr>
        <p:spPr>
          <a:xfrm>
            <a:off x="851145" y="2237322"/>
            <a:ext cx="1213335" cy="12185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500" dirty="0">
                <a:latin typeface="微软雅黑" panose="020B0503020204020204" pitchFamily="34" charset="-122"/>
                <a:ea typeface="微软雅黑" panose="020B0503020204020204" pitchFamily="34" charset="-122"/>
              </a:rPr>
              <a:t>点击添加文本</a:t>
            </a:r>
          </a:p>
        </p:txBody>
      </p:sp>
      <p:sp>
        <p:nvSpPr>
          <p:cNvPr id="6" name="椭圆 5"/>
          <p:cNvSpPr/>
          <p:nvPr/>
        </p:nvSpPr>
        <p:spPr>
          <a:xfrm>
            <a:off x="7083139" y="2237322"/>
            <a:ext cx="1213335" cy="12185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500" dirty="0">
                <a:latin typeface="微软雅黑" panose="020B0503020204020204" pitchFamily="34" charset="-122"/>
                <a:ea typeface="微软雅黑" panose="020B0503020204020204" pitchFamily="34" charset="-122"/>
              </a:rPr>
              <a:t>点击添加文本</a:t>
            </a:r>
          </a:p>
        </p:txBody>
      </p:sp>
      <p:sp>
        <p:nvSpPr>
          <p:cNvPr id="7" name="矩形 6"/>
          <p:cNvSpPr/>
          <p:nvPr/>
        </p:nvSpPr>
        <p:spPr>
          <a:xfrm>
            <a:off x="4009019" y="2230484"/>
            <a:ext cx="1058636" cy="252333"/>
          </a:xfrm>
          <a:prstGeom prst="rect">
            <a:avLst/>
          </a:prstGeom>
        </p:spPr>
        <p:txBody>
          <a:bodyPr wrap="none" lIns="67070" tIns="33535" rIns="67070" bIns="3353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点击添加标题</a:t>
            </a:r>
            <a:endParaRPr lang="zh-CN" altLang="en-US" sz="1200" b="1" dirty="0">
              <a:solidFill>
                <a:schemeClr val="bg1">
                  <a:lumMod val="50000"/>
                </a:schemeClr>
              </a:solidFill>
            </a:endParaRPr>
          </a:p>
        </p:txBody>
      </p:sp>
      <p:sp>
        <p:nvSpPr>
          <p:cNvPr id="8" name="矩形 7"/>
          <p:cNvSpPr/>
          <p:nvPr/>
        </p:nvSpPr>
        <p:spPr>
          <a:xfrm>
            <a:off x="4009019" y="3190984"/>
            <a:ext cx="1058636" cy="252333"/>
          </a:xfrm>
          <a:prstGeom prst="rect">
            <a:avLst/>
          </a:prstGeom>
        </p:spPr>
        <p:txBody>
          <a:bodyPr wrap="none" lIns="67070" tIns="33535" rIns="67070" bIns="3353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点击添加标题</a:t>
            </a:r>
            <a:endParaRPr lang="zh-CN" altLang="en-US" sz="1200" b="1" dirty="0">
              <a:solidFill>
                <a:schemeClr val="bg1">
                  <a:lumMod val="50000"/>
                </a:schemeClr>
              </a:solidFill>
            </a:endParaRPr>
          </a:p>
        </p:txBody>
      </p:sp>
      <p:sp>
        <p:nvSpPr>
          <p:cNvPr id="9" name="上箭头 8"/>
          <p:cNvSpPr/>
          <p:nvPr/>
        </p:nvSpPr>
        <p:spPr>
          <a:xfrm>
            <a:off x="4049801" y="1624620"/>
            <a:ext cx="1107828" cy="529813"/>
          </a:xfrm>
          <a:prstGeom prst="upArrow">
            <a:avLst/>
          </a:prstGeom>
          <a:noFill/>
          <a:ln>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10" name="上箭头 9"/>
          <p:cNvSpPr/>
          <p:nvPr/>
        </p:nvSpPr>
        <p:spPr>
          <a:xfrm flipV="1">
            <a:off x="4049801" y="3561853"/>
            <a:ext cx="1107828" cy="529813"/>
          </a:xfrm>
          <a:prstGeom prst="upArrow">
            <a:avLst/>
          </a:prstGeom>
          <a:no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11" name="矩形 10"/>
          <p:cNvSpPr/>
          <p:nvPr/>
        </p:nvSpPr>
        <p:spPr>
          <a:xfrm>
            <a:off x="2895874" y="4197628"/>
            <a:ext cx="3323483" cy="3178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200" b="1" dirty="0">
                <a:latin typeface="微软雅黑" panose="020B0503020204020204" pitchFamily="34" charset="-122"/>
                <a:ea typeface="微软雅黑" panose="020B0503020204020204" pitchFamily="34" charset="-122"/>
              </a:rPr>
              <a:t>点击添加文本</a:t>
            </a:r>
          </a:p>
        </p:txBody>
      </p:sp>
      <p:sp>
        <p:nvSpPr>
          <p:cNvPr id="12" name="矩形 11"/>
          <p:cNvSpPr/>
          <p:nvPr/>
        </p:nvSpPr>
        <p:spPr>
          <a:xfrm>
            <a:off x="2895874" y="1177695"/>
            <a:ext cx="3323483" cy="317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200" b="1" dirty="0">
                <a:latin typeface="微软雅黑" panose="020B0503020204020204" pitchFamily="34" charset="-122"/>
                <a:ea typeface="微软雅黑" panose="020B0503020204020204" pitchFamily="34" charset="-122"/>
              </a:rPr>
              <a:t>点击添加文本</a:t>
            </a:r>
          </a:p>
        </p:txBody>
      </p:sp>
      <p:sp>
        <p:nvSpPr>
          <p:cNvPr id="13" name="五边形 2"/>
          <p:cNvSpPr/>
          <p:nvPr/>
        </p:nvSpPr>
        <p:spPr>
          <a:xfrm>
            <a:off x="2434222" y="2886342"/>
            <a:ext cx="4338991" cy="238416"/>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14" name="五边形 2"/>
          <p:cNvSpPr/>
          <p:nvPr/>
        </p:nvSpPr>
        <p:spPr>
          <a:xfrm flipH="1">
            <a:off x="2434222" y="2568454"/>
            <a:ext cx="4338991" cy="238416"/>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right)">
                                      <p:cBhvr>
                                        <p:cTn id="21" dur="500"/>
                                        <p:tgtEl>
                                          <p:spTgt spid="14"/>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Vertical)">
                                      <p:cBhvr>
                                        <p:cTn id="43" dur="500"/>
                                        <p:tgtEl>
                                          <p:spTgt spid="12"/>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outVertical)">
                                      <p:cBhvr>
                                        <p:cTn id="46" dur="500"/>
                                        <p:tgtEl>
                                          <p:spTgt spid="11"/>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barn(outVertical)">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新建文件夹 (3)\08579b657b0e436副本.jpg"/>
          <p:cNvPicPr>
            <a:picLocks noChangeAspect="1" noChangeArrowheads="1"/>
          </p:cNvPicPr>
          <p:nvPr/>
        </p:nvPicPr>
        <p:blipFill>
          <a:blip r:embed="rId7" cstate="print"/>
          <a:srcRect/>
          <a:stretch>
            <a:fillRect/>
          </a:stretch>
        </p:blipFill>
        <p:spPr bwMode="auto">
          <a:xfrm>
            <a:off x="0" y="-20538"/>
            <a:ext cx="9144000" cy="5164038"/>
          </a:xfrm>
          <a:prstGeom prst="rect">
            <a:avLst/>
          </a:prstGeom>
          <a:noFill/>
        </p:spPr>
      </p:pic>
      <p:sp>
        <p:nvSpPr>
          <p:cNvPr id="9" name="MH_Entry_1"/>
          <p:cNvSpPr>
            <a:spLocks noChangeArrowheads="1"/>
          </p:cNvSpPr>
          <p:nvPr>
            <p:custDataLst>
              <p:tags r:id="rId2"/>
            </p:custDataLst>
          </p:nvPr>
        </p:nvSpPr>
        <p:spPr bwMode="auto">
          <a:xfrm flipH="1">
            <a:off x="5314293" y="2166990"/>
            <a:ext cx="3074131" cy="40498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zh-CN" altLang="en-US" sz="2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添加相关标题文字</a:t>
            </a:r>
          </a:p>
        </p:txBody>
      </p:sp>
      <p:sp>
        <p:nvSpPr>
          <p:cNvPr id="10" name="MH_Entry_1"/>
          <p:cNvSpPr>
            <a:spLocks noChangeArrowheads="1"/>
          </p:cNvSpPr>
          <p:nvPr>
            <p:custDataLst>
              <p:tags r:id="rId3"/>
            </p:custDataLst>
          </p:nvPr>
        </p:nvSpPr>
        <p:spPr bwMode="auto">
          <a:xfrm flipH="1">
            <a:off x="4989748" y="2687045"/>
            <a:ext cx="3254659" cy="388761"/>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20000"/>
              </a:lnSpc>
              <a:spcBef>
                <a:spcPct val="0"/>
              </a:spcBef>
              <a:buNone/>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p>
        </p:txBody>
      </p:sp>
      <p:sp>
        <p:nvSpPr>
          <p:cNvPr id="11" name="MH_Entry_1"/>
          <p:cNvSpPr>
            <a:spLocks noChangeArrowheads="1"/>
          </p:cNvSpPr>
          <p:nvPr>
            <p:custDataLst>
              <p:tags r:id="rId4"/>
            </p:custDataLst>
          </p:nvPr>
        </p:nvSpPr>
        <p:spPr bwMode="auto">
          <a:xfrm flipH="1">
            <a:off x="6084168" y="1318893"/>
            <a:ext cx="1224136" cy="100617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en-US" altLang="zh-CN"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transition spd="slow" advTm="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by="(-#ppt_w*2)" calcmode="lin" valueType="num">
                                      <p:cBhvr rctx="PPT">
                                        <p:cTn id="7" dur="500" autoRev="1" fill="hold">
                                          <p:stCondLst>
                                            <p:cond delay="0"/>
                                          </p:stCondLst>
                                        </p:cTn>
                                        <p:tgtEl>
                                          <p:spTgt spid="11"/>
                                        </p:tgtEl>
                                        <p:attrNameLst>
                                          <p:attrName>ppt_w</p:attrName>
                                        </p:attrNameLst>
                                      </p:cBhvr>
                                    </p:anim>
                                    <p:anim by="(#ppt_w*0.50)" calcmode="lin" valueType="num">
                                      <p:cBhvr>
                                        <p:cTn id="8" dur="500" decel="50000" autoRev="1" fill="hold">
                                          <p:stCondLst>
                                            <p:cond delay="0"/>
                                          </p:stCondLst>
                                        </p:cTn>
                                        <p:tgtEl>
                                          <p:spTgt spid="11"/>
                                        </p:tgtEl>
                                        <p:attrNameLst>
                                          <p:attrName>ppt_x</p:attrName>
                                        </p:attrNameLst>
                                      </p:cBhvr>
                                    </p:anim>
                                    <p:anim from="(-#ppt_h/2)" to="(#ppt_y)" calcmode="lin" valueType="num">
                                      <p:cBhvr>
                                        <p:cTn id="9" dur="1000" fill="hold">
                                          <p:stCondLst>
                                            <p:cond delay="0"/>
                                          </p:stCondLst>
                                        </p:cTn>
                                        <p:tgtEl>
                                          <p:spTgt spid="11"/>
                                        </p:tgtEl>
                                        <p:attrNameLst>
                                          <p:attrName>ppt_y</p:attrName>
                                        </p:attrNameLst>
                                      </p:cBhvr>
                                    </p:anim>
                                    <p:animRot by="21600000">
                                      <p:cBhvr>
                                        <p:cTn id="10" dur="1000" fill="hold">
                                          <p:stCondLst>
                                            <p:cond delay="0"/>
                                          </p:stCondLst>
                                        </p:cTn>
                                        <p:tgtEl>
                                          <p:spTgt spid="1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by="(-#ppt_w*2)" calcmode="lin" valueType="num">
                                      <p:cBhvr rctx="PPT">
                                        <p:cTn id="15" dur="500" autoRev="1" fill="hold">
                                          <p:stCondLst>
                                            <p:cond delay="0"/>
                                          </p:stCondLst>
                                        </p:cTn>
                                        <p:tgtEl>
                                          <p:spTgt spid="9"/>
                                        </p:tgtEl>
                                        <p:attrNameLst>
                                          <p:attrName>ppt_w</p:attrName>
                                        </p:attrNameLst>
                                      </p:cBhvr>
                                    </p:anim>
                                    <p:anim by="(#ppt_w*0.50)" calcmode="lin" valueType="num">
                                      <p:cBhvr>
                                        <p:cTn id="16" dur="500" decel="50000" autoRev="1" fill="hold">
                                          <p:stCondLst>
                                            <p:cond delay="0"/>
                                          </p:stCondLst>
                                        </p:cTn>
                                        <p:tgtEl>
                                          <p:spTgt spid="9"/>
                                        </p:tgtEl>
                                        <p:attrNameLst>
                                          <p:attrName>ppt_x</p:attrName>
                                        </p:attrNameLst>
                                      </p:cBhvr>
                                    </p:anim>
                                    <p:anim from="(-#ppt_h/2)" to="(#ppt_y)" calcmode="lin" valueType="num">
                                      <p:cBhvr>
                                        <p:cTn id="17" dur="1000" fill="hold">
                                          <p:stCondLst>
                                            <p:cond delay="0"/>
                                          </p:stCondLst>
                                        </p:cTn>
                                        <p:tgtEl>
                                          <p:spTgt spid="9"/>
                                        </p:tgtEl>
                                        <p:attrNameLst>
                                          <p:attrName>ppt_y</p:attrName>
                                        </p:attrNameLst>
                                      </p:cBhvr>
                                    </p:anim>
                                    <p:animRot by="21600000">
                                      <p:cBhvr>
                                        <p:cTn id="18" dur="1000" fill="hold">
                                          <p:stCondLst>
                                            <p:cond delay="0"/>
                                          </p:stCondLst>
                                        </p:cTn>
                                        <p:tgtEl>
                                          <p:spTgt spid="9"/>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by="(-#ppt_w*2)" calcmode="lin" valueType="num">
                                      <p:cBhvr rctx="PPT">
                                        <p:cTn id="23" dur="500" autoRev="1" fill="hold">
                                          <p:stCondLst>
                                            <p:cond delay="0"/>
                                          </p:stCondLst>
                                        </p:cTn>
                                        <p:tgtEl>
                                          <p:spTgt spid="10"/>
                                        </p:tgtEl>
                                        <p:attrNameLst>
                                          <p:attrName>ppt_w</p:attrName>
                                        </p:attrNameLst>
                                      </p:cBhvr>
                                    </p:anim>
                                    <p:anim by="(#ppt_w*0.50)" calcmode="lin" valueType="num">
                                      <p:cBhvr>
                                        <p:cTn id="24" dur="500" decel="50000" autoRev="1" fill="hold">
                                          <p:stCondLst>
                                            <p:cond delay="0"/>
                                          </p:stCondLst>
                                        </p:cTn>
                                        <p:tgtEl>
                                          <p:spTgt spid="10"/>
                                        </p:tgtEl>
                                        <p:attrNameLst>
                                          <p:attrName>ppt_x</p:attrName>
                                        </p:attrNameLst>
                                      </p:cBhvr>
                                    </p:anim>
                                    <p:anim from="(-#ppt_h/2)" to="(#ppt_y)" calcmode="lin" valueType="num">
                                      <p:cBhvr>
                                        <p:cTn id="25" dur="1000" fill="hold">
                                          <p:stCondLst>
                                            <p:cond delay="0"/>
                                          </p:stCondLst>
                                        </p:cTn>
                                        <p:tgtEl>
                                          <p:spTgt spid="10"/>
                                        </p:tgtEl>
                                        <p:attrNameLst>
                                          <p:attrName>ppt_y</p:attrName>
                                        </p:attrNameLst>
                                      </p:cBhvr>
                                    </p:anim>
                                    <p:animRot by="21600000">
                                      <p:cBhvr>
                                        <p:cTn id="26"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矩形 45"/>
          <p:cNvSpPr/>
          <p:nvPr/>
        </p:nvSpPr>
        <p:spPr>
          <a:xfrm>
            <a:off x="1836172" y="1053914"/>
            <a:ext cx="1318842" cy="1324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47" name="矩形 46"/>
          <p:cNvSpPr/>
          <p:nvPr/>
        </p:nvSpPr>
        <p:spPr>
          <a:xfrm>
            <a:off x="1836172"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48" name="矩形 47"/>
          <p:cNvSpPr/>
          <p:nvPr/>
        </p:nvSpPr>
        <p:spPr>
          <a:xfrm>
            <a:off x="3326463" y="1053914"/>
            <a:ext cx="1318842" cy="13245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49" name="矩形 48"/>
          <p:cNvSpPr/>
          <p:nvPr/>
        </p:nvSpPr>
        <p:spPr>
          <a:xfrm>
            <a:off x="3326463"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0" name="矩形 49"/>
          <p:cNvSpPr/>
          <p:nvPr/>
        </p:nvSpPr>
        <p:spPr>
          <a:xfrm>
            <a:off x="4816756" y="1053914"/>
            <a:ext cx="1318842" cy="13245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51" name="矩形 50"/>
          <p:cNvSpPr/>
          <p:nvPr/>
        </p:nvSpPr>
        <p:spPr>
          <a:xfrm>
            <a:off x="4816756"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2" name="矩形 51"/>
          <p:cNvSpPr/>
          <p:nvPr/>
        </p:nvSpPr>
        <p:spPr>
          <a:xfrm>
            <a:off x="6307047" y="1053914"/>
            <a:ext cx="1318842" cy="13245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53" name="矩形 52"/>
          <p:cNvSpPr/>
          <p:nvPr/>
        </p:nvSpPr>
        <p:spPr>
          <a:xfrm>
            <a:off x="6307047"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2" name="组合 55"/>
          <p:cNvGrpSpPr/>
          <p:nvPr/>
        </p:nvGrpSpPr>
        <p:grpSpPr>
          <a:xfrm>
            <a:off x="2258395" y="1212857"/>
            <a:ext cx="474396" cy="612440"/>
            <a:chOff x="3095876" y="2479873"/>
            <a:chExt cx="366231" cy="470769"/>
          </a:xfrm>
        </p:grpSpPr>
        <p:sp>
          <p:nvSpPr>
            <p:cNvPr id="57"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58"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59"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60"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sp>
        <p:nvSpPr>
          <p:cNvPr id="61" name="Freeform 64"/>
          <p:cNvSpPr>
            <a:spLocks noEditPoints="1"/>
          </p:cNvSpPr>
          <p:nvPr/>
        </p:nvSpPr>
        <p:spPr bwMode="auto">
          <a:xfrm flipH="1">
            <a:off x="3659350" y="1247201"/>
            <a:ext cx="653069" cy="543748"/>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70" tIns="33535" rIns="67070" bIns="3353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nvGrpSpPr>
          <p:cNvPr id="3" name="组合 61"/>
          <p:cNvGrpSpPr/>
          <p:nvPr/>
        </p:nvGrpSpPr>
        <p:grpSpPr>
          <a:xfrm>
            <a:off x="5272335" y="1221124"/>
            <a:ext cx="407684" cy="595906"/>
            <a:chOff x="5690315" y="3674507"/>
            <a:chExt cx="314729" cy="458061"/>
          </a:xfrm>
        </p:grpSpPr>
        <p:sp>
          <p:nvSpPr>
            <p:cNvPr id="63"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64"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sp>
        <p:nvSpPr>
          <p:cNvPr id="65" name="Freeform 9"/>
          <p:cNvSpPr/>
          <p:nvPr/>
        </p:nvSpPr>
        <p:spPr bwMode="auto">
          <a:xfrm flipH="1">
            <a:off x="6627601" y="1305881"/>
            <a:ext cx="677736" cy="426393"/>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70" tIns="33535" rIns="67070" bIns="3353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80" name="等腰三角形 79"/>
          <p:cNvSpPr/>
          <p:nvPr/>
        </p:nvSpPr>
        <p:spPr>
          <a:xfrm flipV="1">
            <a:off x="2403802"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1" name="等腰三角形 80"/>
          <p:cNvSpPr/>
          <p:nvPr/>
        </p:nvSpPr>
        <p:spPr>
          <a:xfrm flipV="1">
            <a:off x="3894094"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2" name="等腰三角形 81"/>
          <p:cNvSpPr/>
          <p:nvPr/>
        </p:nvSpPr>
        <p:spPr>
          <a:xfrm flipV="1">
            <a:off x="5384386"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3" name="等腰三角形 82"/>
          <p:cNvSpPr/>
          <p:nvPr/>
        </p:nvSpPr>
        <p:spPr>
          <a:xfrm flipV="1">
            <a:off x="6874678"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5" name="TextBox 84"/>
          <p:cNvSpPr txBox="1"/>
          <p:nvPr/>
        </p:nvSpPr>
        <p:spPr>
          <a:xfrm>
            <a:off x="2120136"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6" name="TextBox 85"/>
          <p:cNvSpPr txBox="1"/>
          <p:nvPr/>
        </p:nvSpPr>
        <p:spPr>
          <a:xfrm>
            <a:off x="3610428"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7" name="TextBox 86"/>
          <p:cNvSpPr txBox="1"/>
          <p:nvPr/>
        </p:nvSpPr>
        <p:spPr>
          <a:xfrm>
            <a:off x="5100721"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8" name="TextBox 87"/>
          <p:cNvSpPr txBox="1"/>
          <p:nvPr/>
        </p:nvSpPr>
        <p:spPr>
          <a:xfrm>
            <a:off x="6591014"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90" name="矩形 89"/>
          <p:cNvSpPr/>
          <p:nvPr/>
        </p:nvSpPr>
        <p:spPr>
          <a:xfrm>
            <a:off x="1116217" y="3808940"/>
            <a:ext cx="7280011" cy="4335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200" b="1" dirty="0">
                <a:latin typeface="微软雅黑" panose="020B0503020204020204" pitchFamily="34" charset="-122"/>
                <a:ea typeface="微软雅黑" panose="020B0503020204020204" pitchFamily="34" charset="-122"/>
              </a:rPr>
              <a:t>点击添加标题</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100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ppt_x"/>
                                          </p:val>
                                        </p:tav>
                                        <p:tav tm="100000">
                                          <p:val>
                                            <p:strVal val="#ppt_x"/>
                                          </p:val>
                                        </p:tav>
                                      </p:tavLst>
                                    </p:anim>
                                    <p:anim calcmode="lin" valueType="num">
                                      <p:cBhvr additive="base">
                                        <p:cTn id="28" dur="500" fill="hold"/>
                                        <p:tgtEl>
                                          <p:spTgt spid="51"/>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ppt_x"/>
                                          </p:val>
                                        </p:tav>
                                        <p:tav tm="100000">
                                          <p:val>
                                            <p:strVal val="#ppt_x"/>
                                          </p:val>
                                        </p:tav>
                                      </p:tavLst>
                                    </p:anim>
                                    <p:anim calcmode="lin" valueType="num">
                                      <p:cBhvr additive="base">
                                        <p:cTn id="36" dur="500" fill="hold"/>
                                        <p:tgtEl>
                                          <p:spTgt spid="53"/>
                                        </p:tgtEl>
                                        <p:attrNameLst>
                                          <p:attrName>ppt_y</p:attrName>
                                        </p:attrNameLst>
                                      </p:cBhvr>
                                      <p:tavLst>
                                        <p:tav tm="0">
                                          <p:val>
                                            <p:strVal val="0-#ppt_h/2"/>
                                          </p:val>
                                        </p:tav>
                                        <p:tav tm="100000">
                                          <p:val>
                                            <p:strVal val="#ppt_y"/>
                                          </p:val>
                                        </p:tav>
                                      </p:tavLst>
                                    </p:anim>
                                  </p:childTnLst>
                                </p:cTn>
                              </p:par>
                              <p:par>
                                <p:cTn id="37" presetID="42" presetClass="entr" presetSubtype="0" fill="hold" nodeType="withEffect">
                                  <p:stCondLst>
                                    <p:cond delay="250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1000"/>
                                        <p:tgtEl>
                                          <p:spTgt spid="61"/>
                                        </p:tgtEl>
                                      </p:cBhvr>
                                    </p:animEffect>
                                    <p:anim calcmode="lin" valueType="num">
                                      <p:cBhvr>
                                        <p:cTn id="45" dur="1000" fill="hold"/>
                                        <p:tgtEl>
                                          <p:spTgt spid="61"/>
                                        </p:tgtEl>
                                        <p:attrNameLst>
                                          <p:attrName>ppt_x</p:attrName>
                                        </p:attrNameLst>
                                      </p:cBhvr>
                                      <p:tavLst>
                                        <p:tav tm="0">
                                          <p:val>
                                            <p:strVal val="#ppt_x"/>
                                          </p:val>
                                        </p:tav>
                                        <p:tav tm="100000">
                                          <p:val>
                                            <p:strVal val="#ppt_x"/>
                                          </p:val>
                                        </p:tav>
                                      </p:tavLst>
                                    </p:anim>
                                    <p:anim calcmode="lin" valueType="num">
                                      <p:cBhvr>
                                        <p:cTn id="46" dur="1000" fill="hold"/>
                                        <p:tgtEl>
                                          <p:spTgt spid="61"/>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250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500"/>
                                  </p:stCondLst>
                                  <p:childTnLst>
                                    <p:set>
                                      <p:cBhvr>
                                        <p:cTn id="53" dur="1" fill="hold">
                                          <p:stCondLst>
                                            <p:cond delay="0"/>
                                          </p:stCondLst>
                                        </p:cTn>
                                        <p:tgtEl>
                                          <p:spTgt spid="65"/>
                                        </p:tgtEl>
                                        <p:attrNameLst>
                                          <p:attrName>style.visibility</p:attrName>
                                        </p:attrNameLst>
                                      </p:cBhvr>
                                      <p:to>
                                        <p:strVal val="visible"/>
                                      </p:to>
                                    </p:set>
                                    <p:animEffect transition="in" filter="fade">
                                      <p:cBhvr>
                                        <p:cTn id="54" dur="1000"/>
                                        <p:tgtEl>
                                          <p:spTgt spid="65"/>
                                        </p:tgtEl>
                                      </p:cBhvr>
                                    </p:animEffect>
                                    <p:anim calcmode="lin" valueType="num">
                                      <p:cBhvr>
                                        <p:cTn id="55" dur="1000" fill="hold"/>
                                        <p:tgtEl>
                                          <p:spTgt spid="65"/>
                                        </p:tgtEl>
                                        <p:attrNameLst>
                                          <p:attrName>ppt_x</p:attrName>
                                        </p:attrNameLst>
                                      </p:cBhvr>
                                      <p:tavLst>
                                        <p:tav tm="0">
                                          <p:val>
                                            <p:strVal val="#ppt_x"/>
                                          </p:val>
                                        </p:tav>
                                        <p:tav tm="100000">
                                          <p:val>
                                            <p:strVal val="#ppt_x"/>
                                          </p:val>
                                        </p:tav>
                                      </p:tavLst>
                                    </p:anim>
                                    <p:anim calcmode="lin" valueType="num">
                                      <p:cBhvr>
                                        <p:cTn id="56" dur="1000" fill="hold"/>
                                        <p:tgtEl>
                                          <p:spTgt spid="65"/>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2500"/>
                                  </p:stCondLst>
                                  <p:childTnLst>
                                    <p:set>
                                      <p:cBhvr>
                                        <p:cTn id="58" dur="1" fill="hold">
                                          <p:stCondLst>
                                            <p:cond delay="0"/>
                                          </p:stCondLst>
                                        </p:cTn>
                                        <p:tgtEl>
                                          <p:spTgt spid="80"/>
                                        </p:tgtEl>
                                        <p:attrNameLst>
                                          <p:attrName>style.visibility</p:attrName>
                                        </p:attrNameLst>
                                      </p:cBhvr>
                                      <p:to>
                                        <p:strVal val="visible"/>
                                      </p:to>
                                    </p:set>
                                    <p:animEffect transition="in" filter="fade">
                                      <p:cBhvr>
                                        <p:cTn id="59" dur="500"/>
                                        <p:tgtEl>
                                          <p:spTgt spid="80"/>
                                        </p:tgtEl>
                                      </p:cBhvr>
                                    </p:animEffect>
                                  </p:childTnLst>
                                </p:cTn>
                              </p:par>
                              <p:par>
                                <p:cTn id="60" presetID="42" presetClass="entr" presetSubtype="0" fill="hold" grpId="0" nodeType="withEffect">
                                  <p:stCondLst>
                                    <p:cond delay="250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anim calcmode="lin" valueType="num">
                                      <p:cBhvr>
                                        <p:cTn id="63" dur="500" fill="hold"/>
                                        <p:tgtEl>
                                          <p:spTgt spid="85"/>
                                        </p:tgtEl>
                                        <p:attrNameLst>
                                          <p:attrName>ppt_x</p:attrName>
                                        </p:attrNameLst>
                                      </p:cBhvr>
                                      <p:tavLst>
                                        <p:tav tm="0">
                                          <p:val>
                                            <p:strVal val="#ppt_x"/>
                                          </p:val>
                                        </p:tav>
                                        <p:tav tm="100000">
                                          <p:val>
                                            <p:strVal val="#ppt_x"/>
                                          </p:val>
                                        </p:tav>
                                      </p:tavLst>
                                    </p:anim>
                                    <p:anim calcmode="lin" valueType="num">
                                      <p:cBhvr>
                                        <p:cTn id="64" dur="500" fill="hold"/>
                                        <p:tgtEl>
                                          <p:spTgt spid="85"/>
                                        </p:tgtEl>
                                        <p:attrNameLst>
                                          <p:attrName>ppt_y</p:attrName>
                                        </p:attrNameLst>
                                      </p:cBhvr>
                                      <p:tavLst>
                                        <p:tav tm="0">
                                          <p:val>
                                            <p:strVal val="#ppt_y+.1"/>
                                          </p:val>
                                        </p:tav>
                                        <p:tav tm="100000">
                                          <p:val>
                                            <p:strVal val="#ppt_y"/>
                                          </p:val>
                                        </p:tav>
                                      </p:tavLst>
                                    </p:anim>
                                  </p:childTnLst>
                                </p:cTn>
                              </p:par>
                              <p:par>
                                <p:cTn id="65" presetID="10" presetClass="entr" presetSubtype="0" fill="hold" grpId="0" nodeType="withEffect">
                                  <p:stCondLst>
                                    <p:cond delay="300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500"/>
                                        <p:tgtEl>
                                          <p:spTgt spid="81"/>
                                        </p:tgtEl>
                                      </p:cBhvr>
                                    </p:animEffect>
                                  </p:childTnLst>
                                </p:cTn>
                              </p:par>
                              <p:par>
                                <p:cTn id="68" presetID="10" presetClass="entr" presetSubtype="0" fill="hold" grpId="0" nodeType="withEffect">
                                  <p:stCondLst>
                                    <p:cond delay="3500"/>
                                  </p:stCondLst>
                                  <p:childTnLst>
                                    <p:set>
                                      <p:cBhvr>
                                        <p:cTn id="69" dur="1" fill="hold">
                                          <p:stCondLst>
                                            <p:cond delay="0"/>
                                          </p:stCondLst>
                                        </p:cTn>
                                        <p:tgtEl>
                                          <p:spTgt spid="82"/>
                                        </p:tgtEl>
                                        <p:attrNameLst>
                                          <p:attrName>style.visibility</p:attrName>
                                        </p:attrNameLst>
                                      </p:cBhvr>
                                      <p:to>
                                        <p:strVal val="visible"/>
                                      </p:to>
                                    </p:set>
                                    <p:animEffect transition="in" filter="fade">
                                      <p:cBhvr>
                                        <p:cTn id="70" dur="500"/>
                                        <p:tgtEl>
                                          <p:spTgt spid="82"/>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83"/>
                                        </p:tgtEl>
                                        <p:attrNameLst>
                                          <p:attrName>style.visibility</p:attrName>
                                        </p:attrNameLst>
                                      </p:cBhvr>
                                      <p:to>
                                        <p:strVal val="visible"/>
                                      </p:to>
                                    </p:set>
                                    <p:animEffect transition="in" filter="fade">
                                      <p:cBhvr>
                                        <p:cTn id="73" dur="500"/>
                                        <p:tgtEl>
                                          <p:spTgt spid="83"/>
                                        </p:tgtEl>
                                      </p:cBhvr>
                                    </p:animEffect>
                                  </p:childTnLst>
                                </p:cTn>
                              </p:par>
                              <p:par>
                                <p:cTn id="74" presetID="42" presetClass="entr" presetSubtype="0" fill="hold" grpId="0" nodeType="withEffect">
                                  <p:stCondLst>
                                    <p:cond delay="3000"/>
                                  </p:stCondLst>
                                  <p:childTnLst>
                                    <p:set>
                                      <p:cBhvr>
                                        <p:cTn id="75" dur="1" fill="hold">
                                          <p:stCondLst>
                                            <p:cond delay="0"/>
                                          </p:stCondLst>
                                        </p:cTn>
                                        <p:tgtEl>
                                          <p:spTgt spid="86"/>
                                        </p:tgtEl>
                                        <p:attrNameLst>
                                          <p:attrName>style.visibility</p:attrName>
                                        </p:attrNameLst>
                                      </p:cBhvr>
                                      <p:to>
                                        <p:strVal val="visible"/>
                                      </p:to>
                                    </p:set>
                                    <p:animEffect transition="in" filter="fade">
                                      <p:cBhvr>
                                        <p:cTn id="76" dur="500"/>
                                        <p:tgtEl>
                                          <p:spTgt spid="86"/>
                                        </p:tgtEl>
                                      </p:cBhvr>
                                    </p:animEffect>
                                    <p:anim calcmode="lin" valueType="num">
                                      <p:cBhvr>
                                        <p:cTn id="77" dur="500" fill="hold"/>
                                        <p:tgtEl>
                                          <p:spTgt spid="86"/>
                                        </p:tgtEl>
                                        <p:attrNameLst>
                                          <p:attrName>ppt_x</p:attrName>
                                        </p:attrNameLst>
                                      </p:cBhvr>
                                      <p:tavLst>
                                        <p:tav tm="0">
                                          <p:val>
                                            <p:strVal val="#ppt_x"/>
                                          </p:val>
                                        </p:tav>
                                        <p:tav tm="100000">
                                          <p:val>
                                            <p:strVal val="#ppt_x"/>
                                          </p:val>
                                        </p:tav>
                                      </p:tavLst>
                                    </p:anim>
                                    <p:anim calcmode="lin" valueType="num">
                                      <p:cBhvr>
                                        <p:cTn id="78" dur="500" fill="hold"/>
                                        <p:tgtEl>
                                          <p:spTgt spid="8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3500"/>
                                  </p:stCondLst>
                                  <p:childTnLst>
                                    <p:set>
                                      <p:cBhvr>
                                        <p:cTn id="80" dur="1" fill="hold">
                                          <p:stCondLst>
                                            <p:cond delay="0"/>
                                          </p:stCondLst>
                                        </p:cTn>
                                        <p:tgtEl>
                                          <p:spTgt spid="87"/>
                                        </p:tgtEl>
                                        <p:attrNameLst>
                                          <p:attrName>style.visibility</p:attrName>
                                        </p:attrNameLst>
                                      </p:cBhvr>
                                      <p:to>
                                        <p:strVal val="visible"/>
                                      </p:to>
                                    </p:set>
                                    <p:animEffect transition="in" filter="fade">
                                      <p:cBhvr>
                                        <p:cTn id="81" dur="500"/>
                                        <p:tgtEl>
                                          <p:spTgt spid="87"/>
                                        </p:tgtEl>
                                      </p:cBhvr>
                                    </p:animEffect>
                                    <p:anim calcmode="lin" valueType="num">
                                      <p:cBhvr>
                                        <p:cTn id="82" dur="500" fill="hold"/>
                                        <p:tgtEl>
                                          <p:spTgt spid="87"/>
                                        </p:tgtEl>
                                        <p:attrNameLst>
                                          <p:attrName>ppt_x</p:attrName>
                                        </p:attrNameLst>
                                      </p:cBhvr>
                                      <p:tavLst>
                                        <p:tav tm="0">
                                          <p:val>
                                            <p:strVal val="#ppt_x"/>
                                          </p:val>
                                        </p:tav>
                                        <p:tav tm="100000">
                                          <p:val>
                                            <p:strVal val="#ppt_x"/>
                                          </p:val>
                                        </p:tav>
                                      </p:tavLst>
                                    </p:anim>
                                    <p:anim calcmode="lin" valueType="num">
                                      <p:cBhvr>
                                        <p:cTn id="83" dur="500" fill="hold"/>
                                        <p:tgtEl>
                                          <p:spTgt spid="8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4000"/>
                                  </p:stCondLst>
                                  <p:childTnLst>
                                    <p:set>
                                      <p:cBhvr>
                                        <p:cTn id="85" dur="1" fill="hold">
                                          <p:stCondLst>
                                            <p:cond delay="0"/>
                                          </p:stCondLst>
                                        </p:cTn>
                                        <p:tgtEl>
                                          <p:spTgt spid="88"/>
                                        </p:tgtEl>
                                        <p:attrNameLst>
                                          <p:attrName>style.visibility</p:attrName>
                                        </p:attrNameLst>
                                      </p:cBhvr>
                                      <p:to>
                                        <p:strVal val="visible"/>
                                      </p:to>
                                    </p:set>
                                    <p:animEffect transition="in" filter="fade">
                                      <p:cBhvr>
                                        <p:cTn id="86" dur="500"/>
                                        <p:tgtEl>
                                          <p:spTgt spid="88"/>
                                        </p:tgtEl>
                                      </p:cBhvr>
                                    </p:animEffect>
                                    <p:anim calcmode="lin" valueType="num">
                                      <p:cBhvr>
                                        <p:cTn id="87" dur="500" fill="hold"/>
                                        <p:tgtEl>
                                          <p:spTgt spid="88"/>
                                        </p:tgtEl>
                                        <p:attrNameLst>
                                          <p:attrName>ppt_x</p:attrName>
                                        </p:attrNameLst>
                                      </p:cBhvr>
                                      <p:tavLst>
                                        <p:tav tm="0">
                                          <p:val>
                                            <p:strVal val="#ppt_x"/>
                                          </p:val>
                                        </p:tav>
                                        <p:tav tm="100000">
                                          <p:val>
                                            <p:strVal val="#ppt_x"/>
                                          </p:val>
                                        </p:tav>
                                      </p:tavLst>
                                    </p:anim>
                                    <p:anim calcmode="lin" valueType="num">
                                      <p:cBhvr>
                                        <p:cTn id="88" dur="500" fill="hold"/>
                                        <p:tgtEl>
                                          <p:spTgt spid="88"/>
                                        </p:tgtEl>
                                        <p:attrNameLst>
                                          <p:attrName>ppt_y</p:attrName>
                                        </p:attrNameLst>
                                      </p:cBhvr>
                                      <p:tavLst>
                                        <p:tav tm="0">
                                          <p:val>
                                            <p:strVal val="#ppt_y+.1"/>
                                          </p:val>
                                        </p:tav>
                                        <p:tav tm="100000">
                                          <p:val>
                                            <p:strVal val="#ppt_y"/>
                                          </p:val>
                                        </p:tav>
                                      </p:tavLst>
                                    </p:anim>
                                  </p:childTnLst>
                                </p:cTn>
                              </p:par>
                            </p:childTnLst>
                          </p:cTn>
                        </p:par>
                        <p:par>
                          <p:cTn id="89" fill="hold">
                            <p:stCondLst>
                              <p:cond delay="500"/>
                            </p:stCondLst>
                            <p:childTnLst>
                              <p:par>
                                <p:cTn id="90" presetID="42" presetClass="entr" presetSubtype="0" fill="hold" grpId="0" nodeType="after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fade">
                                      <p:cBhvr>
                                        <p:cTn id="92" dur="1000"/>
                                        <p:tgtEl>
                                          <p:spTgt spid="90"/>
                                        </p:tgtEl>
                                      </p:cBhvr>
                                    </p:animEffect>
                                    <p:anim calcmode="lin" valueType="num">
                                      <p:cBhvr>
                                        <p:cTn id="93" dur="1000" fill="hold"/>
                                        <p:tgtEl>
                                          <p:spTgt spid="90"/>
                                        </p:tgtEl>
                                        <p:attrNameLst>
                                          <p:attrName>ppt_x</p:attrName>
                                        </p:attrNameLst>
                                      </p:cBhvr>
                                      <p:tavLst>
                                        <p:tav tm="0">
                                          <p:val>
                                            <p:strVal val="#ppt_x"/>
                                          </p:val>
                                        </p:tav>
                                        <p:tav tm="100000">
                                          <p:val>
                                            <p:strVal val="#ppt_x"/>
                                          </p:val>
                                        </p:tav>
                                      </p:tavLst>
                                    </p:anim>
                                    <p:anim calcmode="lin" valueType="num">
                                      <p:cBhvr>
                                        <p:cTn id="9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61" grpId="0" animBg="1"/>
      <p:bldP spid="65" grpId="0" animBg="1"/>
      <p:bldP spid="80" grpId="0" animBg="1"/>
      <p:bldP spid="81" grpId="0" animBg="1"/>
      <p:bldP spid="82" grpId="0" animBg="1"/>
      <p:bldP spid="83" grpId="0" animBg="1"/>
      <p:bldP spid="85" grpId="0"/>
      <p:bldP spid="86" grpId="0"/>
      <p:bldP spid="87" grpId="0"/>
      <p:bldP spid="88" grpId="0"/>
      <p:bldP spid="9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1"/>
          <p:cNvGrpSpPr/>
          <p:nvPr/>
        </p:nvGrpSpPr>
        <p:grpSpPr>
          <a:xfrm>
            <a:off x="1043608" y="1335360"/>
            <a:ext cx="27000" cy="1773361"/>
            <a:chOff x="1331651" y="1597980"/>
            <a:chExt cx="36000" cy="2364481"/>
          </a:xfrm>
          <a:solidFill>
            <a:srgbClr val="42BAC8"/>
          </a:solidFill>
        </p:grpSpPr>
        <p:cxnSp>
          <p:nvCxnSpPr>
            <p:cNvPr id="63" name="直接连接符 62"/>
            <p:cNvCxnSpPr/>
            <p:nvPr/>
          </p:nvCxnSpPr>
          <p:spPr>
            <a:xfrm>
              <a:off x="1331651" y="1597980"/>
              <a:ext cx="0" cy="2364481"/>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1331651" y="1597980"/>
              <a:ext cx="36000" cy="1080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endParaRPr>
            </a:p>
          </p:txBody>
        </p:sp>
      </p:grpSp>
      <p:grpSp>
        <p:nvGrpSpPr>
          <p:cNvPr id="3" name="组合 64"/>
          <p:cNvGrpSpPr/>
          <p:nvPr/>
        </p:nvGrpSpPr>
        <p:grpSpPr>
          <a:xfrm flipV="1">
            <a:off x="2851600" y="2352894"/>
            <a:ext cx="27000" cy="1792745"/>
            <a:chOff x="1331651" y="1572132"/>
            <a:chExt cx="36000" cy="2390327"/>
          </a:xfrm>
          <a:solidFill>
            <a:srgbClr val="42BAC8"/>
          </a:solidFill>
        </p:grpSpPr>
        <p:cxnSp>
          <p:nvCxnSpPr>
            <p:cNvPr id="66" name="直接连接符 65"/>
            <p:cNvCxnSpPr/>
            <p:nvPr/>
          </p:nvCxnSpPr>
          <p:spPr>
            <a:xfrm>
              <a:off x="1331651" y="1576008"/>
              <a:ext cx="0" cy="238645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1331651" y="1572132"/>
              <a:ext cx="36000" cy="10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endParaRPr>
            </a:p>
          </p:txBody>
        </p:sp>
      </p:grpSp>
      <p:grpSp>
        <p:nvGrpSpPr>
          <p:cNvPr id="4" name="组合 67"/>
          <p:cNvGrpSpPr/>
          <p:nvPr/>
        </p:nvGrpSpPr>
        <p:grpSpPr>
          <a:xfrm>
            <a:off x="4659591" y="1335360"/>
            <a:ext cx="27000" cy="1773361"/>
            <a:chOff x="1331651" y="1597980"/>
            <a:chExt cx="36000" cy="2364481"/>
          </a:xfrm>
          <a:solidFill>
            <a:srgbClr val="42BAC8"/>
          </a:solidFill>
        </p:grpSpPr>
        <p:cxnSp>
          <p:nvCxnSpPr>
            <p:cNvPr id="69" name="直接连接符 68"/>
            <p:cNvCxnSpPr/>
            <p:nvPr/>
          </p:nvCxnSpPr>
          <p:spPr>
            <a:xfrm>
              <a:off x="1331651" y="1597980"/>
              <a:ext cx="0" cy="2364481"/>
            </a:xfrm>
            <a:prstGeom prst="line">
              <a:avLst/>
            </a:prstGeom>
            <a:grpFill/>
            <a:ln>
              <a:solidFill>
                <a:schemeClr val="bg2"/>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a:xfrm>
              <a:off x="1331651" y="1597980"/>
              <a:ext cx="36000" cy="108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endParaRPr>
            </a:p>
          </p:txBody>
        </p:sp>
      </p:grpSp>
      <p:grpSp>
        <p:nvGrpSpPr>
          <p:cNvPr id="5" name="组合 70"/>
          <p:cNvGrpSpPr/>
          <p:nvPr/>
        </p:nvGrpSpPr>
        <p:grpSpPr>
          <a:xfrm flipV="1">
            <a:off x="6467581" y="2352893"/>
            <a:ext cx="27000" cy="1792746"/>
            <a:chOff x="1331651" y="1572132"/>
            <a:chExt cx="36000" cy="2390328"/>
          </a:xfrm>
          <a:solidFill>
            <a:srgbClr val="42BAC8"/>
          </a:solidFill>
        </p:grpSpPr>
        <p:cxnSp>
          <p:nvCxnSpPr>
            <p:cNvPr id="72" name="直接连接符 71"/>
            <p:cNvCxnSpPr/>
            <p:nvPr/>
          </p:nvCxnSpPr>
          <p:spPr>
            <a:xfrm>
              <a:off x="1331651" y="1576008"/>
              <a:ext cx="0" cy="2386452"/>
            </a:xfrm>
            <a:prstGeom prst="line">
              <a:avLst/>
            </a:prstGeom>
            <a:grpFill/>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1331651" y="1572132"/>
              <a:ext cx="36000" cy="108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0808"/>
                </a:solidFill>
              </a:endParaRPr>
            </a:p>
          </p:txBody>
        </p:sp>
      </p:grpSp>
      <p:grpSp>
        <p:nvGrpSpPr>
          <p:cNvPr id="6" name="组合 73"/>
          <p:cNvGrpSpPr/>
          <p:nvPr/>
        </p:nvGrpSpPr>
        <p:grpSpPr>
          <a:xfrm>
            <a:off x="1069542" y="1308866"/>
            <a:ext cx="1549008" cy="788305"/>
            <a:chOff x="1366228" y="1562658"/>
            <a:chExt cx="2065344" cy="1051072"/>
          </a:xfrm>
        </p:grpSpPr>
        <p:sp>
          <p:nvSpPr>
            <p:cNvPr id="75" name="文本框 55"/>
            <p:cNvSpPr txBox="1"/>
            <p:nvPr/>
          </p:nvSpPr>
          <p:spPr>
            <a:xfrm>
              <a:off x="1366228" y="1562658"/>
              <a:ext cx="2065344" cy="344603"/>
            </a:xfrm>
            <a:prstGeom prst="rect">
              <a:avLst/>
            </a:prstGeom>
            <a:noFill/>
          </p:spPr>
          <p:txBody>
            <a:bodyPr wrap="square" rtlCol="0">
              <a:spAutoFit/>
            </a:bodyPr>
            <a:lstStyle/>
            <a:p>
              <a:pPr algn="just">
                <a:lnSpc>
                  <a:spcPct val="90000"/>
                </a:lnSpc>
                <a:spcBef>
                  <a:spcPts val="75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p>
          </p:txBody>
        </p:sp>
        <p:sp>
          <p:nvSpPr>
            <p:cNvPr id="76" name="文本框 56"/>
            <p:cNvSpPr txBox="1"/>
            <p:nvPr/>
          </p:nvSpPr>
          <p:spPr>
            <a:xfrm>
              <a:off x="1366228" y="1998367"/>
              <a:ext cx="2065344" cy="615363"/>
            </a:xfrm>
            <a:prstGeom prst="rect">
              <a:avLst/>
            </a:prstGeom>
            <a:noFill/>
          </p:spPr>
          <p:txBody>
            <a:bodyPr wrap="square" rtlCol="0">
              <a:spAutoFit/>
            </a:bodyP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7" name="组合 76"/>
          <p:cNvGrpSpPr/>
          <p:nvPr/>
        </p:nvGrpSpPr>
        <p:grpSpPr>
          <a:xfrm>
            <a:off x="4688436" y="1308866"/>
            <a:ext cx="1546096" cy="788305"/>
            <a:chOff x="6191419" y="1562658"/>
            <a:chExt cx="2061461" cy="1051072"/>
          </a:xfrm>
        </p:grpSpPr>
        <p:sp>
          <p:nvSpPr>
            <p:cNvPr id="78" name="文本框 57"/>
            <p:cNvSpPr txBox="1"/>
            <p:nvPr/>
          </p:nvSpPr>
          <p:spPr>
            <a:xfrm>
              <a:off x="6191419" y="1562658"/>
              <a:ext cx="2061461" cy="344603"/>
            </a:xfrm>
            <a:prstGeom prst="rect">
              <a:avLst/>
            </a:prstGeom>
            <a:noFill/>
          </p:spPr>
          <p:txBody>
            <a:bodyPr wrap="square" rtlCol="0">
              <a:spAutoFit/>
            </a:bodyPr>
            <a:lstStyle/>
            <a:p>
              <a:pPr algn="just">
                <a:lnSpc>
                  <a:spcPct val="90000"/>
                </a:lnSpc>
                <a:spcBef>
                  <a:spcPts val="75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p>
          </p:txBody>
        </p:sp>
        <p:sp>
          <p:nvSpPr>
            <p:cNvPr id="79" name="文本框 58"/>
            <p:cNvSpPr txBox="1"/>
            <p:nvPr/>
          </p:nvSpPr>
          <p:spPr>
            <a:xfrm>
              <a:off x="6191419" y="1998367"/>
              <a:ext cx="2061461" cy="615363"/>
            </a:xfrm>
            <a:prstGeom prst="rect">
              <a:avLst/>
            </a:prstGeom>
            <a:noFill/>
          </p:spPr>
          <p:txBody>
            <a:bodyPr wrap="square"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组合 79"/>
          <p:cNvGrpSpPr/>
          <p:nvPr/>
        </p:nvGrpSpPr>
        <p:grpSpPr>
          <a:xfrm>
            <a:off x="6494581" y="3298073"/>
            <a:ext cx="1547939" cy="765379"/>
            <a:chOff x="8599614" y="4214930"/>
            <a:chExt cx="2063919" cy="1020504"/>
          </a:xfrm>
        </p:grpSpPr>
        <p:sp>
          <p:nvSpPr>
            <p:cNvPr id="81" name="文本框 59"/>
            <p:cNvSpPr txBox="1"/>
            <p:nvPr/>
          </p:nvSpPr>
          <p:spPr>
            <a:xfrm>
              <a:off x="8599614" y="4214930"/>
              <a:ext cx="2063919" cy="344603"/>
            </a:xfrm>
            <a:prstGeom prst="rect">
              <a:avLst/>
            </a:prstGeom>
            <a:noFill/>
          </p:spPr>
          <p:txBody>
            <a:bodyPr wrap="square" rtlCol="0">
              <a:spAutoFit/>
            </a:bodyPr>
            <a:lstStyle/>
            <a:p>
              <a:pPr algn="just">
                <a:lnSpc>
                  <a:spcPct val="90000"/>
                </a:lnSpc>
                <a:spcBef>
                  <a:spcPts val="75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p>
          </p:txBody>
        </p:sp>
        <p:sp>
          <p:nvSpPr>
            <p:cNvPr id="82" name="文本框 60"/>
            <p:cNvSpPr txBox="1"/>
            <p:nvPr/>
          </p:nvSpPr>
          <p:spPr>
            <a:xfrm>
              <a:off x="8599614" y="4620071"/>
              <a:ext cx="2063919" cy="615363"/>
            </a:xfrm>
            <a:prstGeom prst="rect">
              <a:avLst/>
            </a:prstGeom>
            <a:noFill/>
          </p:spPr>
          <p:txBody>
            <a:bodyPr wrap="square"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组合 82"/>
          <p:cNvGrpSpPr/>
          <p:nvPr/>
        </p:nvGrpSpPr>
        <p:grpSpPr>
          <a:xfrm>
            <a:off x="2878600" y="3298073"/>
            <a:ext cx="1547942" cy="765379"/>
            <a:chOff x="3778305" y="4214930"/>
            <a:chExt cx="2063922" cy="1020504"/>
          </a:xfrm>
        </p:grpSpPr>
        <p:sp>
          <p:nvSpPr>
            <p:cNvPr id="84" name="文本框 61"/>
            <p:cNvSpPr txBox="1"/>
            <p:nvPr/>
          </p:nvSpPr>
          <p:spPr>
            <a:xfrm>
              <a:off x="3778305" y="4214930"/>
              <a:ext cx="2063922" cy="344603"/>
            </a:xfrm>
            <a:prstGeom prst="rect">
              <a:avLst/>
            </a:prstGeom>
            <a:noFill/>
          </p:spPr>
          <p:txBody>
            <a:bodyPr wrap="square" rtlCol="0">
              <a:spAutoFit/>
            </a:bodyPr>
            <a:lstStyle/>
            <a:p>
              <a:pPr algn="just">
                <a:lnSpc>
                  <a:spcPct val="90000"/>
                </a:lnSpc>
                <a:spcBef>
                  <a:spcPts val="75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p>
          </p:txBody>
        </p:sp>
        <p:sp>
          <p:nvSpPr>
            <p:cNvPr id="85" name="文本框 62"/>
            <p:cNvSpPr txBox="1"/>
            <p:nvPr/>
          </p:nvSpPr>
          <p:spPr>
            <a:xfrm>
              <a:off x="3778305" y="4620071"/>
              <a:ext cx="2063922" cy="615363"/>
            </a:xfrm>
            <a:prstGeom prst="rect">
              <a:avLst/>
            </a:prstGeom>
            <a:noFill/>
          </p:spPr>
          <p:txBody>
            <a:bodyPr wrap="square"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 name="组合 85"/>
          <p:cNvGrpSpPr/>
          <p:nvPr/>
        </p:nvGrpSpPr>
        <p:grpSpPr>
          <a:xfrm>
            <a:off x="1043610" y="2352893"/>
            <a:ext cx="1574941" cy="762971"/>
            <a:chOff x="1331651" y="2945166"/>
            <a:chExt cx="2099921" cy="1017295"/>
          </a:xfrm>
        </p:grpSpPr>
        <p:sp>
          <p:nvSpPr>
            <p:cNvPr id="87" name="矩形 86"/>
            <p:cNvSpPr/>
            <p:nvPr/>
          </p:nvSpPr>
          <p:spPr>
            <a:xfrm>
              <a:off x="1331651" y="2945166"/>
              <a:ext cx="2099921" cy="1017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88" name="文本框 63"/>
            <p:cNvSpPr txBox="1"/>
            <p:nvPr/>
          </p:nvSpPr>
          <p:spPr>
            <a:xfrm>
              <a:off x="1419946" y="3543680"/>
              <a:ext cx="1923330" cy="344603"/>
            </a:xfrm>
            <a:prstGeom prst="rect">
              <a:avLst/>
            </a:prstGeom>
            <a:noFill/>
          </p:spPr>
          <p:txBody>
            <a:bodyPr wrap="square" rtlCol="0">
              <a:spAutoFit/>
            </a:bodyPr>
            <a:lstStyle/>
            <a:p>
              <a:pPr algn="ctr">
                <a:lnSpc>
                  <a:spcPct val="90000"/>
                </a:lnSpc>
                <a:spcBef>
                  <a:spcPts val="750"/>
                </a:spcBef>
              </a:pPr>
              <a:r>
                <a:rPr lang="zh-CN" altLang="en-US" sz="1200" dirty="0">
                  <a:solidFill>
                    <a:schemeClr val="bg1"/>
                  </a:solidFill>
                  <a:latin typeface="微软雅黑" panose="020B0503020204020204" pitchFamily="34" charset="-122"/>
                  <a:ea typeface="微软雅黑" panose="020B0503020204020204" pitchFamily="34" charset="-122"/>
                </a:rPr>
                <a:t>添加标题</a:t>
              </a:r>
            </a:p>
          </p:txBody>
        </p:sp>
        <p:sp>
          <p:nvSpPr>
            <p:cNvPr id="89" name="文本框 67"/>
            <p:cNvSpPr txBox="1"/>
            <p:nvPr/>
          </p:nvSpPr>
          <p:spPr>
            <a:xfrm>
              <a:off x="1843808" y="3042093"/>
              <a:ext cx="1075605" cy="584776"/>
            </a:xfrm>
            <a:prstGeom prst="rect">
              <a:avLst/>
            </a:prstGeom>
            <a:noFill/>
          </p:spPr>
          <p:txBody>
            <a:bodyPr wrap="square" rtlCol="0">
              <a:spAutoFit/>
            </a:bodyPr>
            <a:lstStyle/>
            <a:p>
              <a:pPr algn="ctr">
                <a:lnSpc>
                  <a:spcPct val="90000"/>
                </a:lnSpc>
                <a:spcBef>
                  <a:spcPts val="750"/>
                </a:spcBef>
              </a:pPr>
              <a:r>
                <a:rPr lang="en-US" altLang="zh-CN" sz="2500" dirty="0">
                  <a:solidFill>
                    <a:schemeClr val="bg1"/>
                  </a:solidFill>
                  <a:latin typeface="微软雅黑" panose="020B0503020204020204" pitchFamily="34" charset="-122"/>
                  <a:ea typeface="微软雅黑" panose="020B0503020204020204" pitchFamily="34" charset="-122"/>
                </a:rPr>
                <a:t>1</a:t>
              </a:r>
              <a:endParaRPr lang="zh-CN" altLang="en-US" sz="25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89"/>
          <p:cNvGrpSpPr/>
          <p:nvPr/>
        </p:nvGrpSpPr>
        <p:grpSpPr>
          <a:xfrm>
            <a:off x="2851601" y="2352893"/>
            <a:ext cx="1574941" cy="762971"/>
            <a:chOff x="3742306" y="2945166"/>
            <a:chExt cx="2099921" cy="1017295"/>
          </a:xfrm>
        </p:grpSpPr>
        <p:sp>
          <p:nvSpPr>
            <p:cNvPr id="91" name="矩形 90"/>
            <p:cNvSpPr/>
            <p:nvPr/>
          </p:nvSpPr>
          <p:spPr>
            <a:xfrm flipV="1">
              <a:off x="3742306" y="2945166"/>
              <a:ext cx="2099921" cy="1017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92" name="文本框 64"/>
            <p:cNvSpPr txBox="1"/>
            <p:nvPr/>
          </p:nvSpPr>
          <p:spPr>
            <a:xfrm>
              <a:off x="3830599" y="3543680"/>
              <a:ext cx="1923330" cy="344603"/>
            </a:xfrm>
            <a:prstGeom prst="rect">
              <a:avLst/>
            </a:prstGeom>
            <a:noFill/>
          </p:spPr>
          <p:txBody>
            <a:bodyPr wrap="square" rtlCol="0">
              <a:spAutoFit/>
            </a:bodyPr>
            <a:lstStyle/>
            <a:p>
              <a:pPr algn="ctr">
                <a:lnSpc>
                  <a:spcPct val="90000"/>
                </a:lnSpc>
                <a:spcBef>
                  <a:spcPts val="750"/>
                </a:spcBef>
              </a:pPr>
              <a:r>
                <a:rPr lang="zh-CN" altLang="en-US" sz="1200" dirty="0">
                  <a:solidFill>
                    <a:schemeClr val="bg1"/>
                  </a:solidFill>
                  <a:latin typeface="微软雅黑" panose="020B0503020204020204" pitchFamily="34" charset="-122"/>
                  <a:ea typeface="微软雅黑" panose="020B0503020204020204" pitchFamily="34" charset="-122"/>
                </a:rPr>
                <a:t>添加标题</a:t>
              </a:r>
            </a:p>
          </p:txBody>
        </p:sp>
        <p:sp>
          <p:nvSpPr>
            <p:cNvPr id="93" name="文本框 68"/>
            <p:cNvSpPr txBox="1"/>
            <p:nvPr/>
          </p:nvSpPr>
          <p:spPr>
            <a:xfrm>
              <a:off x="4270418" y="3042093"/>
              <a:ext cx="1075605" cy="584776"/>
            </a:xfrm>
            <a:prstGeom prst="rect">
              <a:avLst/>
            </a:prstGeom>
            <a:noFill/>
          </p:spPr>
          <p:txBody>
            <a:bodyPr wrap="square" rtlCol="0">
              <a:spAutoFit/>
            </a:bodyPr>
            <a:lstStyle/>
            <a:p>
              <a:pPr algn="ctr">
                <a:lnSpc>
                  <a:spcPct val="90000"/>
                </a:lnSpc>
                <a:spcBef>
                  <a:spcPts val="750"/>
                </a:spcBef>
              </a:pPr>
              <a:r>
                <a:rPr lang="en-US" altLang="zh-CN" sz="2500" dirty="0">
                  <a:solidFill>
                    <a:schemeClr val="bg1"/>
                  </a:solidFill>
                  <a:latin typeface="微软雅黑" panose="020B0503020204020204" pitchFamily="34" charset="-122"/>
                  <a:ea typeface="微软雅黑" panose="020B0503020204020204" pitchFamily="34" charset="-122"/>
                </a:rPr>
                <a:t>2</a:t>
              </a:r>
              <a:endParaRPr lang="zh-CN" altLang="en-US" sz="2500" dirty="0">
                <a:solidFill>
                  <a:schemeClr val="bg1"/>
                </a:solidFill>
                <a:latin typeface="微软雅黑" panose="020B0503020204020204" pitchFamily="34" charset="-122"/>
                <a:ea typeface="微软雅黑" panose="020B0503020204020204" pitchFamily="34" charset="-122"/>
              </a:endParaRPr>
            </a:p>
          </p:txBody>
        </p:sp>
      </p:grpSp>
      <p:grpSp>
        <p:nvGrpSpPr>
          <p:cNvPr id="12" name="组合 93"/>
          <p:cNvGrpSpPr/>
          <p:nvPr/>
        </p:nvGrpSpPr>
        <p:grpSpPr>
          <a:xfrm>
            <a:off x="4659592" y="2352893"/>
            <a:ext cx="1574941" cy="762971"/>
            <a:chOff x="6152961" y="2945166"/>
            <a:chExt cx="2099921" cy="1017295"/>
          </a:xfrm>
        </p:grpSpPr>
        <p:sp>
          <p:nvSpPr>
            <p:cNvPr id="95" name="矩形 94"/>
            <p:cNvSpPr/>
            <p:nvPr/>
          </p:nvSpPr>
          <p:spPr>
            <a:xfrm>
              <a:off x="6152961" y="2945166"/>
              <a:ext cx="2099921" cy="1017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96" name="文本框 65"/>
            <p:cNvSpPr txBox="1"/>
            <p:nvPr/>
          </p:nvSpPr>
          <p:spPr>
            <a:xfrm>
              <a:off x="6246353" y="3543680"/>
              <a:ext cx="1923330" cy="344603"/>
            </a:xfrm>
            <a:prstGeom prst="rect">
              <a:avLst/>
            </a:prstGeom>
            <a:noFill/>
          </p:spPr>
          <p:txBody>
            <a:bodyPr wrap="square" rtlCol="0">
              <a:spAutoFit/>
            </a:bodyPr>
            <a:lstStyle/>
            <a:p>
              <a:pPr algn="ctr">
                <a:lnSpc>
                  <a:spcPct val="90000"/>
                </a:lnSpc>
                <a:spcBef>
                  <a:spcPts val="750"/>
                </a:spcBef>
              </a:pPr>
              <a:r>
                <a:rPr lang="zh-CN" altLang="en-US" sz="1200" dirty="0">
                  <a:solidFill>
                    <a:schemeClr val="bg1"/>
                  </a:solidFill>
                  <a:latin typeface="微软雅黑" panose="020B0503020204020204" pitchFamily="34" charset="-122"/>
                  <a:ea typeface="微软雅黑" panose="020B0503020204020204" pitchFamily="34" charset="-122"/>
                </a:rPr>
                <a:t>添加标题</a:t>
              </a:r>
            </a:p>
          </p:txBody>
        </p:sp>
        <p:sp>
          <p:nvSpPr>
            <p:cNvPr id="97" name="文本框 69"/>
            <p:cNvSpPr txBox="1"/>
            <p:nvPr/>
          </p:nvSpPr>
          <p:spPr>
            <a:xfrm>
              <a:off x="6665116" y="3042093"/>
              <a:ext cx="1075605" cy="584776"/>
            </a:xfrm>
            <a:prstGeom prst="rect">
              <a:avLst/>
            </a:prstGeom>
            <a:noFill/>
          </p:spPr>
          <p:txBody>
            <a:bodyPr wrap="square" rtlCol="0">
              <a:spAutoFit/>
            </a:bodyPr>
            <a:lstStyle/>
            <a:p>
              <a:pPr algn="ctr">
                <a:lnSpc>
                  <a:spcPct val="90000"/>
                </a:lnSpc>
                <a:spcBef>
                  <a:spcPts val="750"/>
                </a:spcBef>
              </a:pPr>
              <a:r>
                <a:rPr lang="en-US" altLang="zh-CN" sz="2500" dirty="0">
                  <a:solidFill>
                    <a:schemeClr val="bg1"/>
                  </a:solidFill>
                  <a:latin typeface="微软雅黑" panose="020B0503020204020204" pitchFamily="34" charset="-122"/>
                  <a:ea typeface="微软雅黑" panose="020B0503020204020204" pitchFamily="34" charset="-122"/>
                </a:rPr>
                <a:t>3</a:t>
              </a:r>
              <a:endParaRPr lang="zh-CN" altLang="en-US" sz="2500"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97"/>
          <p:cNvGrpSpPr/>
          <p:nvPr/>
        </p:nvGrpSpPr>
        <p:grpSpPr>
          <a:xfrm>
            <a:off x="6467583" y="2352893"/>
            <a:ext cx="1574941" cy="762971"/>
            <a:chOff x="8563615" y="2945166"/>
            <a:chExt cx="2099921" cy="1017295"/>
          </a:xfrm>
        </p:grpSpPr>
        <p:sp>
          <p:nvSpPr>
            <p:cNvPr id="99" name="矩形 98"/>
            <p:cNvSpPr/>
            <p:nvPr/>
          </p:nvSpPr>
          <p:spPr>
            <a:xfrm flipV="1">
              <a:off x="8563615" y="2945166"/>
              <a:ext cx="2099921" cy="10172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00" name="文本框 66"/>
            <p:cNvSpPr txBox="1"/>
            <p:nvPr/>
          </p:nvSpPr>
          <p:spPr>
            <a:xfrm>
              <a:off x="8651906" y="3543680"/>
              <a:ext cx="1923330" cy="344603"/>
            </a:xfrm>
            <a:prstGeom prst="rect">
              <a:avLst/>
            </a:prstGeom>
            <a:noFill/>
          </p:spPr>
          <p:txBody>
            <a:bodyPr wrap="square" rtlCol="0">
              <a:spAutoFit/>
            </a:bodyPr>
            <a:lstStyle/>
            <a:p>
              <a:pPr algn="ctr">
                <a:lnSpc>
                  <a:spcPct val="90000"/>
                </a:lnSpc>
                <a:spcBef>
                  <a:spcPts val="750"/>
                </a:spcBef>
              </a:pPr>
              <a:r>
                <a:rPr lang="zh-CN" altLang="en-US" sz="1200" dirty="0">
                  <a:solidFill>
                    <a:schemeClr val="bg1"/>
                  </a:solidFill>
                  <a:latin typeface="微软雅黑" panose="020B0503020204020204" pitchFamily="34" charset="-122"/>
                  <a:ea typeface="微软雅黑" panose="020B0503020204020204" pitchFamily="34" charset="-122"/>
                </a:rPr>
                <a:t>添加标题</a:t>
              </a:r>
            </a:p>
          </p:txBody>
        </p:sp>
        <p:sp>
          <p:nvSpPr>
            <p:cNvPr id="101" name="文本框 70"/>
            <p:cNvSpPr txBox="1"/>
            <p:nvPr/>
          </p:nvSpPr>
          <p:spPr>
            <a:xfrm>
              <a:off x="9087650" y="3042093"/>
              <a:ext cx="1075605" cy="584776"/>
            </a:xfrm>
            <a:prstGeom prst="rect">
              <a:avLst/>
            </a:prstGeom>
            <a:noFill/>
          </p:spPr>
          <p:txBody>
            <a:bodyPr wrap="square" rtlCol="0">
              <a:spAutoFit/>
            </a:bodyPr>
            <a:lstStyle/>
            <a:p>
              <a:pPr algn="ctr">
                <a:lnSpc>
                  <a:spcPct val="90000"/>
                </a:lnSpc>
                <a:spcBef>
                  <a:spcPts val="750"/>
                </a:spcBef>
              </a:pPr>
              <a:r>
                <a:rPr lang="en-US" altLang="zh-CN" sz="2500" dirty="0">
                  <a:solidFill>
                    <a:schemeClr val="bg1"/>
                  </a:solidFill>
                  <a:latin typeface="微软雅黑" panose="020B0503020204020204" pitchFamily="34" charset="-122"/>
                  <a:ea typeface="微软雅黑" panose="020B0503020204020204" pitchFamily="34" charset="-122"/>
                </a:rPr>
                <a:t>4</a:t>
              </a:r>
              <a:endParaRPr lang="zh-CN" altLang="en-US" sz="25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med" advTm="5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25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7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par>
                                <p:cTn id="21" presetID="22" presetClass="entr" presetSubtype="4" fill="hold" nodeType="withEffect">
                                  <p:stCondLst>
                                    <p:cond delay="50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250"/>
                                        <p:tgtEl>
                                          <p:spTgt spid="2"/>
                                        </p:tgtEl>
                                      </p:cBhvr>
                                    </p:animEffect>
                                  </p:childTnLst>
                                </p:cTn>
                              </p:par>
                              <p:par>
                                <p:cTn id="24" presetID="22" presetClass="entr" presetSubtype="8" fill="hold" nodeType="withEffect">
                                  <p:stCondLst>
                                    <p:cond delay="75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250"/>
                                        <p:tgtEl>
                                          <p:spTgt spid="6"/>
                                        </p:tgtEl>
                                      </p:cBhvr>
                                    </p:animEffect>
                                  </p:childTnLst>
                                </p:cTn>
                              </p:par>
                              <p:par>
                                <p:cTn id="27" presetID="22" presetClass="entr" presetSubtype="1" fill="hold" nodeType="withEffect">
                                  <p:stCondLst>
                                    <p:cond delay="75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250"/>
                                        <p:tgtEl>
                                          <p:spTgt spid="3"/>
                                        </p:tgtEl>
                                      </p:cBhvr>
                                    </p:animEffect>
                                  </p:childTnLst>
                                </p:cTn>
                              </p:par>
                              <p:par>
                                <p:cTn id="30" presetID="22" presetClass="entr" presetSubtype="8" fill="hold" nodeType="withEffect">
                                  <p:stCondLst>
                                    <p:cond delay="100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250"/>
                                        <p:tgtEl>
                                          <p:spTgt spid="9"/>
                                        </p:tgtEl>
                                      </p:cBhvr>
                                    </p:animEffect>
                                  </p:childTnLst>
                                </p:cTn>
                              </p:par>
                              <p:par>
                                <p:cTn id="33" presetID="22" presetClass="entr" presetSubtype="4" fill="hold" nodeType="withEffect">
                                  <p:stCondLst>
                                    <p:cond delay="100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250"/>
                                        <p:tgtEl>
                                          <p:spTgt spid="4"/>
                                        </p:tgtEl>
                                      </p:cBhvr>
                                    </p:animEffect>
                                  </p:childTnLst>
                                </p:cTn>
                              </p:par>
                              <p:par>
                                <p:cTn id="36" presetID="22" presetClass="entr" presetSubtype="8" fill="hold" nodeType="withEffect">
                                  <p:stCondLst>
                                    <p:cond delay="125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250"/>
                                        <p:tgtEl>
                                          <p:spTgt spid="7"/>
                                        </p:tgtEl>
                                      </p:cBhvr>
                                    </p:animEffect>
                                  </p:childTnLst>
                                </p:cTn>
                              </p:par>
                              <p:par>
                                <p:cTn id="39" presetID="22" presetClass="entr" presetSubtype="1" fill="hold" nodeType="withEffect">
                                  <p:stCondLst>
                                    <p:cond delay="1250"/>
                                  </p:stCondLst>
                                  <p:childTnLst>
                                    <p:set>
                                      <p:cBhvr>
                                        <p:cTn id="40" dur="1" fill="hold">
                                          <p:stCondLst>
                                            <p:cond delay="0"/>
                                          </p:stCondLst>
                                        </p:cTn>
                                        <p:tgtEl>
                                          <p:spTgt spid="5"/>
                                        </p:tgtEl>
                                        <p:attrNameLst>
                                          <p:attrName>style.visibility</p:attrName>
                                        </p:attrNameLst>
                                      </p:cBhvr>
                                      <p:to>
                                        <p:strVal val="visible"/>
                                      </p:to>
                                    </p:set>
                                    <p:animEffect transition="in" filter="wipe(up)">
                                      <p:cBhvr>
                                        <p:cTn id="41" dur="250"/>
                                        <p:tgtEl>
                                          <p:spTgt spid="5"/>
                                        </p:tgtEl>
                                      </p:cBhvr>
                                    </p:animEffect>
                                  </p:childTnLst>
                                </p:cTn>
                              </p:par>
                              <p:par>
                                <p:cTn id="42" presetID="22" presetClass="entr" presetSubtype="8" fill="hold" nodeType="withEffect">
                                  <p:stCondLst>
                                    <p:cond delay="150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9" y="1431336"/>
            <a:ext cx="2671029" cy="1264960"/>
          </a:xfrm>
          <a:prstGeom prst="roundRect">
            <a:avLst>
              <a:gd name="adj" fmla="val 6918"/>
            </a:avLst>
          </a:prstGeom>
          <a:noFill/>
          <a:ln w="12700">
            <a:solidFill>
              <a:srgbClr val="A6AAA9"/>
            </a:solidFill>
            <a:miter lim="400000"/>
          </a:ln>
        </p:spPr>
        <p:txBody>
          <a:bodyPr lIns="14287" tIns="14287" rIns="14287" bIns="14287" anchor="ctr"/>
          <a:lstStyle/>
          <a:p>
            <a:pPr lvl="0"/>
            <a:endParaRPr sz="1300" dirty="0"/>
          </a:p>
        </p:txBody>
      </p:sp>
      <p:sp>
        <p:nvSpPr>
          <p:cNvPr id="3" name="Shape 2013"/>
          <p:cNvSpPr/>
          <p:nvPr/>
        </p:nvSpPr>
        <p:spPr>
          <a:xfrm>
            <a:off x="5291569" y="2879192"/>
            <a:ext cx="2671029" cy="1263620"/>
          </a:xfrm>
          <a:prstGeom prst="roundRect">
            <a:avLst>
              <a:gd name="adj" fmla="val 6925"/>
            </a:avLst>
          </a:prstGeom>
          <a:noFill/>
          <a:ln w="12700">
            <a:solidFill>
              <a:srgbClr val="A6AAA9"/>
            </a:solidFill>
            <a:miter lim="400000"/>
          </a:ln>
        </p:spPr>
        <p:txBody>
          <a:bodyPr lIns="14287" tIns="14287" rIns="14287" bIns="14287" anchor="ctr"/>
          <a:lstStyle/>
          <a:p>
            <a:pPr lvl="0"/>
            <a:endParaRPr sz="1300" dirty="0"/>
          </a:p>
        </p:txBody>
      </p:sp>
      <p:sp>
        <p:nvSpPr>
          <p:cNvPr id="4" name="Shape 2014"/>
          <p:cNvSpPr/>
          <p:nvPr/>
        </p:nvSpPr>
        <p:spPr>
          <a:xfrm>
            <a:off x="1186464" y="2878523"/>
            <a:ext cx="2671029" cy="1264959"/>
          </a:xfrm>
          <a:prstGeom prst="roundRect">
            <a:avLst>
              <a:gd name="adj" fmla="val 6918"/>
            </a:avLst>
          </a:prstGeom>
          <a:noFill/>
          <a:ln w="12700">
            <a:solidFill>
              <a:srgbClr val="A6AAA9"/>
            </a:solidFill>
            <a:miter lim="400000"/>
          </a:ln>
        </p:spPr>
        <p:txBody>
          <a:bodyPr lIns="14287" tIns="14287" rIns="14287" bIns="14287" anchor="ctr"/>
          <a:lstStyle/>
          <a:p>
            <a:pPr lvl="0"/>
            <a:endParaRPr sz="1300" dirty="0"/>
          </a:p>
        </p:txBody>
      </p:sp>
      <p:sp>
        <p:nvSpPr>
          <p:cNvPr id="5" name="Shape 2015"/>
          <p:cNvSpPr/>
          <p:nvPr/>
        </p:nvSpPr>
        <p:spPr>
          <a:xfrm>
            <a:off x="1186464" y="1431336"/>
            <a:ext cx="2671029" cy="1264960"/>
          </a:xfrm>
          <a:prstGeom prst="roundRect">
            <a:avLst>
              <a:gd name="adj" fmla="val 6918"/>
            </a:avLst>
          </a:prstGeom>
          <a:noFill/>
          <a:ln w="12700">
            <a:solidFill>
              <a:srgbClr val="A6AAA9"/>
            </a:solidFill>
            <a:miter lim="400000"/>
          </a:ln>
        </p:spPr>
        <p:txBody>
          <a:bodyPr lIns="14287" tIns="14287" rIns="14287" bIns="14287" anchor="ctr"/>
          <a:lstStyle/>
          <a:p>
            <a:pPr lvl="0"/>
            <a:endParaRPr sz="1300" dirty="0"/>
          </a:p>
        </p:txBody>
      </p:sp>
      <p:sp>
        <p:nvSpPr>
          <p:cNvPr id="6" name="Shape 2016"/>
          <p:cNvSpPr/>
          <p:nvPr/>
        </p:nvSpPr>
        <p:spPr>
          <a:xfrm>
            <a:off x="3488946" y="1707067"/>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48" tIns="19048" rIns="19048" bIns="19048" anchor="ctr"/>
          <a:lstStyle/>
          <a:p>
            <a:pPr lvl="0"/>
            <a:endParaRPr sz="1300" dirty="0">
              <a:solidFill>
                <a:schemeClr val="accent1"/>
              </a:solidFill>
            </a:endParaRPr>
          </a:p>
        </p:txBody>
      </p:sp>
      <p:sp>
        <p:nvSpPr>
          <p:cNvPr id="7" name="Shape 2021"/>
          <p:cNvSpPr/>
          <p:nvPr/>
        </p:nvSpPr>
        <p:spPr>
          <a:xfrm>
            <a:off x="1747495" y="1851671"/>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11" name="Shape 2025"/>
          <p:cNvSpPr/>
          <p:nvPr/>
        </p:nvSpPr>
        <p:spPr>
          <a:xfrm>
            <a:off x="5654872" y="1851671"/>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Shape 2026"/>
          <p:cNvSpPr/>
          <p:nvPr/>
        </p:nvSpPr>
        <p:spPr>
          <a:xfrm>
            <a:off x="5987766"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13" name="Shape 2027"/>
          <p:cNvSpPr/>
          <p:nvPr/>
        </p:nvSpPr>
        <p:spPr>
          <a:xfrm>
            <a:off x="5654873" y="3304102"/>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Shape 2028"/>
          <p:cNvSpPr/>
          <p:nvPr/>
        </p:nvSpPr>
        <p:spPr>
          <a:xfrm>
            <a:off x="5987766"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grpSp>
        <p:nvGrpSpPr>
          <p:cNvPr id="15" name="Group 2031"/>
          <p:cNvGrpSpPr/>
          <p:nvPr/>
        </p:nvGrpSpPr>
        <p:grpSpPr>
          <a:xfrm>
            <a:off x="830480" y="1705509"/>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dirty="0"/>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dirty="0"/>
            </a:p>
          </p:txBody>
        </p:sp>
      </p:grpSp>
      <p:grpSp>
        <p:nvGrpSpPr>
          <p:cNvPr id="18" name="Group 2034"/>
          <p:cNvGrpSpPr/>
          <p:nvPr/>
        </p:nvGrpSpPr>
        <p:grpSpPr>
          <a:xfrm>
            <a:off x="832481" y="3154697"/>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wrap="square" lIns="25400" tIns="25400" rIns="25400" bIns="25400" numCol="1" anchor="ctr">
              <a:noAutofit/>
            </a:bodyPr>
            <a:lstStyle/>
            <a:p>
              <a:pPr lvl="0"/>
              <a:endParaRPr sz="1300" dirty="0"/>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dirty="0"/>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19048" tIns="19048" rIns="19048" bIns="19048" numCol="1" anchor="ctr">
            <a:noAutofit/>
          </a:bodyPr>
          <a:lstStyle/>
          <a:p>
            <a:pPr lvl="0"/>
            <a:endParaRPr sz="1300" dirty="0"/>
          </a:p>
        </p:txBody>
      </p:sp>
      <p:grpSp>
        <p:nvGrpSpPr>
          <p:cNvPr id="22" name="Group 2040"/>
          <p:cNvGrpSpPr/>
          <p:nvPr/>
        </p:nvGrpSpPr>
        <p:grpSpPr>
          <a:xfrm>
            <a:off x="7598725" y="1705509"/>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25400" tIns="25400" rIns="25400" bIns="25400" numCol="1" anchor="ctr">
              <a:noAutofit/>
            </a:bodyPr>
            <a:lstStyle/>
            <a:p>
              <a:pPr lvl="0"/>
              <a:endParaRPr sz="1300" dirty="0"/>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dirty="0"/>
            </a:p>
          </p:txBody>
        </p:sp>
      </p:grpSp>
      <p:sp>
        <p:nvSpPr>
          <p:cNvPr id="26" name="Text Placeholder 5"/>
          <p:cNvSpPr txBox="1"/>
          <p:nvPr/>
        </p:nvSpPr>
        <p:spPr>
          <a:xfrm>
            <a:off x="4284018" y="2535971"/>
            <a:ext cx="647959"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dirty="0"/>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childTnLst>
                          </p:cTn>
                        </p:par>
                        <p:par>
                          <p:cTn id="45" fill="hold">
                            <p:stCondLst>
                              <p:cond delay="3500"/>
                            </p:stCondLst>
                            <p:childTnLst>
                              <p:par>
                                <p:cTn id="46" presetID="10"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p:cTn id="55" dur="500" fill="hold"/>
                                        <p:tgtEl>
                                          <p:spTgt spid="2"/>
                                        </p:tgtEl>
                                        <p:attrNameLst>
                                          <p:attrName>ppt_w</p:attrName>
                                        </p:attrNameLst>
                                      </p:cBhvr>
                                      <p:tavLst>
                                        <p:tav tm="0">
                                          <p:val>
                                            <p:fltVal val="0"/>
                                          </p:val>
                                        </p:tav>
                                        <p:tav tm="100000">
                                          <p:val>
                                            <p:strVal val="#ppt_w"/>
                                          </p:val>
                                        </p:tav>
                                      </p:tavLst>
                                    </p:anim>
                                    <p:anim calcmode="lin" valueType="num">
                                      <p:cBhvr>
                                        <p:cTn id="56" dur="500" fill="hold"/>
                                        <p:tgtEl>
                                          <p:spTgt spid="2"/>
                                        </p:tgtEl>
                                        <p:attrNameLst>
                                          <p:attrName>ppt_h</p:attrName>
                                        </p:attrNameLst>
                                      </p:cBhvr>
                                      <p:tavLst>
                                        <p:tav tm="0">
                                          <p:val>
                                            <p:fltVal val="0"/>
                                          </p:val>
                                        </p:tav>
                                        <p:tav tm="100000">
                                          <p:val>
                                            <p:strVal val="#ppt_h"/>
                                          </p:val>
                                        </p:tav>
                                      </p:tavLst>
                                    </p:anim>
                                    <p:animEffect transition="in" filter="fade">
                                      <p:cBhvr>
                                        <p:cTn id="57" dur="500"/>
                                        <p:tgtEl>
                                          <p:spTgt spid="2"/>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childTnLst>
                                </p:cTn>
                              </p:par>
                            </p:childTnLst>
                          </p:cTn>
                        </p:par>
                        <p:par>
                          <p:cTn id="64" fill="hold">
                            <p:stCondLst>
                              <p:cond delay="5000"/>
                            </p:stCondLst>
                            <p:childTnLst>
                              <p:par>
                                <p:cTn id="65" presetID="10"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500"/>
                                        <p:tgtEl>
                                          <p:spTgt spid="11"/>
                                        </p:tgtEl>
                                      </p:cBhvr>
                                    </p:animEffect>
                                  </p:childTnLst>
                                </p:cTn>
                              </p:par>
                            </p:childTnLst>
                          </p:cTn>
                        </p:par>
                        <p:par>
                          <p:cTn id="71" fill="hold">
                            <p:stCondLst>
                              <p:cond delay="5500"/>
                            </p:stCondLst>
                            <p:childTnLst>
                              <p:par>
                                <p:cTn id="72" presetID="53" presetClass="entr" presetSubtype="16"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6000"/>
                            </p:stCondLst>
                            <p:childTnLst>
                              <p:par>
                                <p:cTn id="78" presetID="53" presetClass="entr" presetSubtype="16"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fltVal val="0"/>
                                          </p:val>
                                        </p:tav>
                                        <p:tav tm="100000">
                                          <p:val>
                                            <p:strVal val="#ppt_w"/>
                                          </p:val>
                                        </p:tav>
                                      </p:tavLst>
                                    </p:anim>
                                    <p:anim calcmode="lin" valueType="num">
                                      <p:cBhvr>
                                        <p:cTn id="81" dur="500" fill="hold"/>
                                        <p:tgtEl>
                                          <p:spTgt spid="21"/>
                                        </p:tgtEl>
                                        <p:attrNameLst>
                                          <p:attrName>ppt_h</p:attrName>
                                        </p:attrNameLst>
                                      </p:cBhvr>
                                      <p:tavLst>
                                        <p:tav tm="0">
                                          <p:val>
                                            <p:fltVal val="0"/>
                                          </p:val>
                                        </p:tav>
                                        <p:tav tm="100000">
                                          <p:val>
                                            <p:strVal val="#ppt_h"/>
                                          </p:val>
                                        </p:tav>
                                      </p:tavLst>
                                    </p:anim>
                                    <p:animEffect transition="in" filter="fade">
                                      <p:cBhvr>
                                        <p:cTn id="82" dur="500"/>
                                        <p:tgtEl>
                                          <p:spTgt spid="21"/>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500"/>
                                        <p:tgtEl>
                                          <p:spTgt spid="30"/>
                                        </p:tgtEl>
                                      </p:cBhvr>
                                    </p:animEffect>
                                  </p:childTnLst>
                                </p:cTn>
                              </p:par>
                            </p:childTnLst>
                          </p:cTn>
                        </p:par>
                        <p:par>
                          <p:cTn id="87" fill="hold">
                            <p:stCondLst>
                              <p:cond delay="7000"/>
                            </p:stCondLst>
                            <p:childTnLst>
                              <p:par>
                                <p:cTn id="88" presetID="10" presetClass="entr" presetSubtype="0" fill="hold" grpId="0" nodeType="after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500"/>
                                        <p:tgtEl>
                                          <p:spTgt spid="14"/>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fade">
                                      <p:cBhvr>
                                        <p:cTn id="9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1145382" y="1347992"/>
            <a:ext cx="1812131" cy="1995488"/>
          </a:xfrm>
          <a:custGeom>
            <a:avLst/>
            <a:gdLst>
              <a:gd name="T0" fmla="*/ 60 w 864"/>
              <a:gd name="T1" fmla="*/ 577 h 949"/>
              <a:gd name="T2" fmla="*/ 0 w 864"/>
              <a:gd name="T3" fmla="*/ 432 h 949"/>
              <a:gd name="T4" fmla="*/ 60 w 864"/>
              <a:gd name="T5" fmla="*/ 287 h 949"/>
              <a:gd name="T6" fmla="*/ 287 w 864"/>
              <a:gd name="T7" fmla="*/ 60 h 949"/>
              <a:gd name="T8" fmla="*/ 432 w 864"/>
              <a:gd name="T9" fmla="*/ 0 h 949"/>
              <a:gd name="T10" fmla="*/ 577 w 864"/>
              <a:gd name="T11" fmla="*/ 60 h 949"/>
              <a:gd name="T12" fmla="*/ 804 w 864"/>
              <a:gd name="T13" fmla="*/ 287 h 949"/>
              <a:gd name="T14" fmla="*/ 864 w 864"/>
              <a:gd name="T15" fmla="*/ 432 h 949"/>
              <a:gd name="T16" fmla="*/ 804 w 864"/>
              <a:gd name="T17" fmla="*/ 577 h 949"/>
              <a:gd name="T18" fmla="*/ 432 w 864"/>
              <a:gd name="T19" fmla="*/ 949 h 949"/>
              <a:gd name="T20" fmla="*/ 60 w 864"/>
              <a:gd name="T21" fmla="*/ 577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4" h="949">
                <a:moveTo>
                  <a:pt x="60" y="577"/>
                </a:moveTo>
                <a:cubicBezTo>
                  <a:pt x="22" y="539"/>
                  <a:pt x="0" y="487"/>
                  <a:pt x="0" y="432"/>
                </a:cubicBezTo>
                <a:cubicBezTo>
                  <a:pt x="0" y="377"/>
                  <a:pt x="22" y="325"/>
                  <a:pt x="60" y="287"/>
                </a:cubicBezTo>
                <a:cubicBezTo>
                  <a:pt x="287" y="60"/>
                  <a:pt x="287" y="60"/>
                  <a:pt x="287" y="60"/>
                </a:cubicBezTo>
                <a:cubicBezTo>
                  <a:pt x="325" y="22"/>
                  <a:pt x="377" y="0"/>
                  <a:pt x="432" y="0"/>
                </a:cubicBezTo>
                <a:cubicBezTo>
                  <a:pt x="487" y="0"/>
                  <a:pt x="539" y="22"/>
                  <a:pt x="577" y="60"/>
                </a:cubicBezTo>
                <a:cubicBezTo>
                  <a:pt x="804" y="287"/>
                  <a:pt x="804" y="287"/>
                  <a:pt x="804" y="287"/>
                </a:cubicBezTo>
                <a:cubicBezTo>
                  <a:pt x="842" y="325"/>
                  <a:pt x="864" y="377"/>
                  <a:pt x="864" y="432"/>
                </a:cubicBezTo>
                <a:cubicBezTo>
                  <a:pt x="864" y="487"/>
                  <a:pt x="842" y="539"/>
                  <a:pt x="804" y="577"/>
                </a:cubicBezTo>
                <a:cubicBezTo>
                  <a:pt x="432" y="949"/>
                  <a:pt x="432" y="949"/>
                  <a:pt x="432" y="949"/>
                </a:cubicBezTo>
                <a:lnTo>
                  <a:pt x="60" y="577"/>
                </a:lnTo>
                <a:close/>
              </a:path>
            </a:pathLst>
          </a:custGeom>
          <a:solidFill>
            <a:schemeClr val="accent1"/>
          </a:solidFill>
          <a:ln>
            <a:noFill/>
          </a:ln>
        </p:spPr>
        <p:txBody>
          <a:bodyPr vert="horz" wrap="square" lIns="68573" tIns="34287" rIns="68573" bIns="34287"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5" name="Freeform 9"/>
          <p:cNvSpPr/>
          <p:nvPr/>
        </p:nvSpPr>
        <p:spPr bwMode="auto">
          <a:xfrm>
            <a:off x="3663555" y="1347992"/>
            <a:ext cx="1812131" cy="1995488"/>
          </a:xfrm>
          <a:custGeom>
            <a:avLst/>
            <a:gdLst>
              <a:gd name="T0" fmla="*/ 60 w 864"/>
              <a:gd name="T1" fmla="*/ 577 h 949"/>
              <a:gd name="T2" fmla="*/ 0 w 864"/>
              <a:gd name="T3" fmla="*/ 432 h 949"/>
              <a:gd name="T4" fmla="*/ 60 w 864"/>
              <a:gd name="T5" fmla="*/ 287 h 949"/>
              <a:gd name="T6" fmla="*/ 287 w 864"/>
              <a:gd name="T7" fmla="*/ 60 h 949"/>
              <a:gd name="T8" fmla="*/ 432 w 864"/>
              <a:gd name="T9" fmla="*/ 0 h 949"/>
              <a:gd name="T10" fmla="*/ 577 w 864"/>
              <a:gd name="T11" fmla="*/ 60 h 949"/>
              <a:gd name="T12" fmla="*/ 804 w 864"/>
              <a:gd name="T13" fmla="*/ 287 h 949"/>
              <a:gd name="T14" fmla="*/ 864 w 864"/>
              <a:gd name="T15" fmla="*/ 432 h 949"/>
              <a:gd name="T16" fmla="*/ 804 w 864"/>
              <a:gd name="T17" fmla="*/ 577 h 949"/>
              <a:gd name="T18" fmla="*/ 432 w 864"/>
              <a:gd name="T19" fmla="*/ 949 h 949"/>
              <a:gd name="T20" fmla="*/ 60 w 864"/>
              <a:gd name="T21" fmla="*/ 577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4" h="949">
                <a:moveTo>
                  <a:pt x="60" y="577"/>
                </a:moveTo>
                <a:cubicBezTo>
                  <a:pt x="22" y="539"/>
                  <a:pt x="0" y="487"/>
                  <a:pt x="0" y="432"/>
                </a:cubicBezTo>
                <a:cubicBezTo>
                  <a:pt x="0" y="377"/>
                  <a:pt x="22" y="325"/>
                  <a:pt x="60" y="287"/>
                </a:cubicBezTo>
                <a:cubicBezTo>
                  <a:pt x="287" y="60"/>
                  <a:pt x="287" y="60"/>
                  <a:pt x="287" y="60"/>
                </a:cubicBezTo>
                <a:cubicBezTo>
                  <a:pt x="325" y="22"/>
                  <a:pt x="377" y="0"/>
                  <a:pt x="432" y="0"/>
                </a:cubicBezTo>
                <a:cubicBezTo>
                  <a:pt x="487" y="0"/>
                  <a:pt x="539" y="22"/>
                  <a:pt x="577" y="60"/>
                </a:cubicBezTo>
                <a:cubicBezTo>
                  <a:pt x="804" y="287"/>
                  <a:pt x="804" y="287"/>
                  <a:pt x="804" y="287"/>
                </a:cubicBezTo>
                <a:cubicBezTo>
                  <a:pt x="842" y="325"/>
                  <a:pt x="864" y="377"/>
                  <a:pt x="864" y="432"/>
                </a:cubicBezTo>
                <a:cubicBezTo>
                  <a:pt x="864" y="487"/>
                  <a:pt x="842" y="539"/>
                  <a:pt x="804" y="577"/>
                </a:cubicBezTo>
                <a:cubicBezTo>
                  <a:pt x="432" y="949"/>
                  <a:pt x="432" y="949"/>
                  <a:pt x="432" y="949"/>
                </a:cubicBezTo>
                <a:lnTo>
                  <a:pt x="60" y="577"/>
                </a:lnTo>
                <a:close/>
              </a:path>
            </a:pathLst>
          </a:custGeom>
          <a:solidFill>
            <a:schemeClr val="accent2"/>
          </a:solidFill>
          <a:ln>
            <a:noFill/>
          </a:ln>
        </p:spPr>
        <p:txBody>
          <a:bodyPr vert="horz" wrap="square" lIns="68573" tIns="34287" rIns="68573" bIns="34287"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6" name="Freeform 10"/>
          <p:cNvSpPr/>
          <p:nvPr/>
        </p:nvSpPr>
        <p:spPr bwMode="auto">
          <a:xfrm>
            <a:off x="6180535" y="1347992"/>
            <a:ext cx="1813322" cy="1995488"/>
          </a:xfrm>
          <a:custGeom>
            <a:avLst/>
            <a:gdLst>
              <a:gd name="T0" fmla="*/ 60 w 864"/>
              <a:gd name="T1" fmla="*/ 577 h 949"/>
              <a:gd name="T2" fmla="*/ 0 w 864"/>
              <a:gd name="T3" fmla="*/ 432 h 949"/>
              <a:gd name="T4" fmla="*/ 60 w 864"/>
              <a:gd name="T5" fmla="*/ 287 h 949"/>
              <a:gd name="T6" fmla="*/ 287 w 864"/>
              <a:gd name="T7" fmla="*/ 60 h 949"/>
              <a:gd name="T8" fmla="*/ 432 w 864"/>
              <a:gd name="T9" fmla="*/ 0 h 949"/>
              <a:gd name="T10" fmla="*/ 577 w 864"/>
              <a:gd name="T11" fmla="*/ 60 h 949"/>
              <a:gd name="T12" fmla="*/ 804 w 864"/>
              <a:gd name="T13" fmla="*/ 287 h 949"/>
              <a:gd name="T14" fmla="*/ 864 w 864"/>
              <a:gd name="T15" fmla="*/ 432 h 949"/>
              <a:gd name="T16" fmla="*/ 804 w 864"/>
              <a:gd name="T17" fmla="*/ 577 h 949"/>
              <a:gd name="T18" fmla="*/ 432 w 864"/>
              <a:gd name="T19" fmla="*/ 949 h 949"/>
              <a:gd name="T20" fmla="*/ 60 w 864"/>
              <a:gd name="T21" fmla="*/ 577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4" h="949">
                <a:moveTo>
                  <a:pt x="60" y="577"/>
                </a:moveTo>
                <a:cubicBezTo>
                  <a:pt x="22" y="539"/>
                  <a:pt x="0" y="487"/>
                  <a:pt x="0" y="432"/>
                </a:cubicBezTo>
                <a:cubicBezTo>
                  <a:pt x="0" y="377"/>
                  <a:pt x="22" y="325"/>
                  <a:pt x="60" y="287"/>
                </a:cubicBezTo>
                <a:cubicBezTo>
                  <a:pt x="287" y="60"/>
                  <a:pt x="287" y="60"/>
                  <a:pt x="287" y="60"/>
                </a:cubicBezTo>
                <a:cubicBezTo>
                  <a:pt x="325" y="22"/>
                  <a:pt x="377" y="0"/>
                  <a:pt x="432" y="0"/>
                </a:cubicBezTo>
                <a:cubicBezTo>
                  <a:pt x="487" y="0"/>
                  <a:pt x="539" y="22"/>
                  <a:pt x="577" y="60"/>
                </a:cubicBezTo>
                <a:cubicBezTo>
                  <a:pt x="804" y="287"/>
                  <a:pt x="804" y="287"/>
                  <a:pt x="804" y="287"/>
                </a:cubicBezTo>
                <a:cubicBezTo>
                  <a:pt x="842" y="325"/>
                  <a:pt x="864" y="377"/>
                  <a:pt x="864" y="432"/>
                </a:cubicBezTo>
                <a:cubicBezTo>
                  <a:pt x="864" y="487"/>
                  <a:pt x="842" y="539"/>
                  <a:pt x="804" y="577"/>
                </a:cubicBezTo>
                <a:cubicBezTo>
                  <a:pt x="432" y="949"/>
                  <a:pt x="432" y="949"/>
                  <a:pt x="432" y="949"/>
                </a:cubicBezTo>
                <a:lnTo>
                  <a:pt x="60" y="577"/>
                </a:lnTo>
                <a:close/>
              </a:path>
            </a:pathLst>
          </a:custGeom>
          <a:solidFill>
            <a:schemeClr val="accent3"/>
          </a:solidFill>
          <a:ln>
            <a:noFill/>
          </a:ln>
        </p:spPr>
        <p:txBody>
          <a:bodyPr vert="horz" wrap="square" lIns="68573" tIns="34287" rIns="68573" bIns="34287"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nvGrpSpPr>
          <p:cNvPr id="2" name="组合 6"/>
          <p:cNvGrpSpPr/>
          <p:nvPr/>
        </p:nvGrpSpPr>
        <p:grpSpPr>
          <a:xfrm>
            <a:off x="1498503" y="1881970"/>
            <a:ext cx="1131089" cy="709204"/>
            <a:chOff x="1998003" y="2639195"/>
            <a:chExt cx="1508119" cy="945605"/>
          </a:xfrm>
        </p:grpSpPr>
        <p:sp>
          <p:nvSpPr>
            <p:cNvPr id="8" name="矩形 7"/>
            <p:cNvSpPr/>
            <p:nvPr/>
          </p:nvSpPr>
          <p:spPr>
            <a:xfrm>
              <a:off x="2028794" y="3215468"/>
              <a:ext cx="1477328" cy="369332"/>
            </a:xfrm>
            <a:prstGeom prst="rect">
              <a:avLst/>
            </a:prstGeom>
          </p:spPr>
          <p:txBody>
            <a:bodyPr wrap="non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p>
          </p:txBody>
        </p:sp>
        <p:sp>
          <p:nvSpPr>
            <p:cNvPr id="9" name="文本框 8"/>
            <p:cNvSpPr txBox="1"/>
            <p:nvPr/>
          </p:nvSpPr>
          <p:spPr>
            <a:xfrm>
              <a:off x="1998003" y="2639195"/>
              <a:ext cx="1443131" cy="677108"/>
            </a:xfrm>
            <a:prstGeom prst="rect">
              <a:avLst/>
            </a:prstGeom>
            <a:noFill/>
          </p:spPr>
          <p:txBody>
            <a:bodyPr wrap="none" rtlCol="0">
              <a:spAutoFit/>
            </a:bodyPr>
            <a:lstStyle/>
            <a:p>
              <a:pPr defTabSz="914400" eaLnBrk="0" hangingPunct="0"/>
              <a:r>
                <a:rPr lang="en-US" altLang="zh-CN" sz="27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1,450</a:t>
              </a:r>
              <a:endParaRPr lang="zh-CN" altLang="en-US" sz="27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 name="组合 9"/>
          <p:cNvGrpSpPr/>
          <p:nvPr/>
        </p:nvGrpSpPr>
        <p:grpSpPr>
          <a:xfrm>
            <a:off x="4023989" y="1881970"/>
            <a:ext cx="1131089" cy="709204"/>
            <a:chOff x="1998003" y="2639195"/>
            <a:chExt cx="1508119" cy="945605"/>
          </a:xfrm>
        </p:grpSpPr>
        <p:sp>
          <p:nvSpPr>
            <p:cNvPr id="11" name="矩形 10"/>
            <p:cNvSpPr/>
            <p:nvPr/>
          </p:nvSpPr>
          <p:spPr>
            <a:xfrm>
              <a:off x="2028794" y="3215468"/>
              <a:ext cx="1477328" cy="369332"/>
            </a:xfrm>
            <a:prstGeom prst="rect">
              <a:avLst/>
            </a:prstGeom>
          </p:spPr>
          <p:txBody>
            <a:bodyPr wrap="non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p>
          </p:txBody>
        </p:sp>
        <p:sp>
          <p:nvSpPr>
            <p:cNvPr id="12" name="文本框 11"/>
            <p:cNvSpPr txBox="1"/>
            <p:nvPr/>
          </p:nvSpPr>
          <p:spPr>
            <a:xfrm>
              <a:off x="1998003" y="2639195"/>
              <a:ext cx="1443131" cy="677108"/>
            </a:xfrm>
            <a:prstGeom prst="rect">
              <a:avLst/>
            </a:prstGeom>
            <a:noFill/>
          </p:spPr>
          <p:txBody>
            <a:bodyPr wrap="none" rtlCol="0">
              <a:spAutoFit/>
            </a:bodyPr>
            <a:lstStyle/>
            <a:p>
              <a:pPr defTabSz="914400" eaLnBrk="0" hangingPunct="0"/>
              <a:r>
                <a:rPr lang="en-US" altLang="zh-CN" sz="27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2,250</a:t>
              </a:r>
              <a:endParaRPr lang="zh-CN" altLang="en-US" sz="27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7" name="组合 12"/>
          <p:cNvGrpSpPr/>
          <p:nvPr/>
        </p:nvGrpSpPr>
        <p:grpSpPr>
          <a:xfrm>
            <a:off x="6527703" y="1881970"/>
            <a:ext cx="1131089" cy="709204"/>
            <a:chOff x="1998003" y="2639195"/>
            <a:chExt cx="1508119" cy="945605"/>
          </a:xfrm>
        </p:grpSpPr>
        <p:sp>
          <p:nvSpPr>
            <p:cNvPr id="14" name="矩形 13"/>
            <p:cNvSpPr/>
            <p:nvPr/>
          </p:nvSpPr>
          <p:spPr>
            <a:xfrm>
              <a:off x="2028794" y="3215468"/>
              <a:ext cx="1477328" cy="369332"/>
            </a:xfrm>
            <a:prstGeom prst="rect">
              <a:avLst/>
            </a:prstGeom>
          </p:spPr>
          <p:txBody>
            <a:bodyPr wrap="non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p>
          </p:txBody>
        </p:sp>
        <p:sp>
          <p:nvSpPr>
            <p:cNvPr id="15" name="文本框 14"/>
            <p:cNvSpPr txBox="1"/>
            <p:nvPr/>
          </p:nvSpPr>
          <p:spPr>
            <a:xfrm>
              <a:off x="1998003" y="2639195"/>
              <a:ext cx="1443131" cy="677108"/>
            </a:xfrm>
            <a:prstGeom prst="rect">
              <a:avLst/>
            </a:prstGeom>
            <a:noFill/>
          </p:spPr>
          <p:txBody>
            <a:bodyPr wrap="none" rtlCol="0">
              <a:spAutoFit/>
            </a:bodyPr>
            <a:lstStyle/>
            <a:p>
              <a:pPr defTabSz="914400" eaLnBrk="0" hangingPunct="0"/>
              <a:r>
                <a:rPr lang="en-US" altLang="zh-CN" sz="27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1,780</a:t>
              </a:r>
              <a:endParaRPr lang="zh-CN" altLang="en-US" sz="27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16" name="矩形 15"/>
          <p:cNvSpPr/>
          <p:nvPr/>
        </p:nvSpPr>
        <p:spPr>
          <a:xfrm>
            <a:off x="1459342" y="3597329"/>
            <a:ext cx="1107996" cy="276999"/>
          </a:xfrm>
          <a:prstGeom prst="rect">
            <a:avLst/>
          </a:prstGeom>
        </p:spPr>
        <p:txBody>
          <a:bodyPr wrap="none" lIns="91431" tIns="45715" rIns="91431" bIns="4571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7" name="文本框 16"/>
          <p:cNvSpPr txBox="1"/>
          <p:nvPr/>
        </p:nvSpPr>
        <p:spPr>
          <a:xfrm>
            <a:off x="1188536" y="3922123"/>
            <a:ext cx="1732868" cy="338468"/>
          </a:xfrm>
          <a:prstGeom prst="rect">
            <a:avLst/>
          </a:prstGeom>
          <a:noFill/>
        </p:spPr>
        <p:txBody>
          <a:bodyPr wrap="square" lIns="91431" tIns="45715" rIns="91431" bIns="45715"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8" name="矩形 17"/>
          <p:cNvSpPr/>
          <p:nvPr/>
        </p:nvSpPr>
        <p:spPr>
          <a:xfrm>
            <a:off x="3997074" y="3597329"/>
            <a:ext cx="1107996" cy="276999"/>
          </a:xfrm>
          <a:prstGeom prst="rect">
            <a:avLst/>
          </a:prstGeom>
        </p:spPr>
        <p:txBody>
          <a:bodyPr wrap="none" lIns="91431" tIns="45715" rIns="91431" bIns="4571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9" name="文本框 18"/>
          <p:cNvSpPr txBox="1"/>
          <p:nvPr/>
        </p:nvSpPr>
        <p:spPr>
          <a:xfrm>
            <a:off x="3726268" y="3922123"/>
            <a:ext cx="1732868" cy="338468"/>
          </a:xfrm>
          <a:prstGeom prst="rect">
            <a:avLst/>
          </a:prstGeom>
          <a:noFill/>
        </p:spPr>
        <p:txBody>
          <a:bodyPr wrap="square" lIns="91431" tIns="45715" rIns="91431" bIns="45715"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0" name="矩形 19"/>
          <p:cNvSpPr/>
          <p:nvPr/>
        </p:nvSpPr>
        <p:spPr>
          <a:xfrm>
            <a:off x="6522560" y="3597329"/>
            <a:ext cx="1107996" cy="276999"/>
          </a:xfrm>
          <a:prstGeom prst="rect">
            <a:avLst/>
          </a:prstGeom>
        </p:spPr>
        <p:txBody>
          <a:bodyPr wrap="none" lIns="91431" tIns="45715" rIns="91431" bIns="4571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1" name="文本框 20"/>
          <p:cNvSpPr txBox="1"/>
          <p:nvPr/>
        </p:nvSpPr>
        <p:spPr>
          <a:xfrm>
            <a:off x="6251755" y="3922123"/>
            <a:ext cx="1732868" cy="338468"/>
          </a:xfrm>
          <a:prstGeom prst="rect">
            <a:avLst/>
          </a:prstGeom>
          <a:noFill/>
        </p:spPr>
        <p:txBody>
          <a:bodyPr wrap="square" lIns="91431" tIns="45715" rIns="91431" bIns="45715"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16" grpId="0"/>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hord 23"/>
          <p:cNvSpPr/>
          <p:nvPr/>
        </p:nvSpPr>
        <p:spPr>
          <a:xfrm rot="6745650">
            <a:off x="1169740" y="2104840"/>
            <a:ext cx="1654149" cy="1654059"/>
          </a:xfrm>
          <a:prstGeom prst="chord">
            <a:avLst>
              <a:gd name="adj1" fmla="val 4058279"/>
              <a:gd name="adj2" fmla="val 14846112"/>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Rectangle 24"/>
          <p:cNvSpPr/>
          <p:nvPr/>
        </p:nvSpPr>
        <p:spPr>
          <a:xfrm>
            <a:off x="1158450" y="2970019"/>
            <a:ext cx="6880885" cy="3969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Isosceles Triangle 25"/>
          <p:cNvSpPr/>
          <p:nvPr/>
        </p:nvSpPr>
        <p:spPr>
          <a:xfrm rot="10800000">
            <a:off x="1854206" y="3039291"/>
            <a:ext cx="264649" cy="22815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3"/>
          <p:cNvSpPr txBox="1"/>
          <p:nvPr/>
        </p:nvSpPr>
        <p:spPr>
          <a:xfrm>
            <a:off x="1351608" y="3307463"/>
            <a:ext cx="1492200" cy="236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添加相关标题</a:t>
            </a:r>
            <a:endParaRPr lang="en-US" altLang="zh-CN" sz="11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Chord 46"/>
          <p:cNvSpPr/>
          <p:nvPr/>
        </p:nvSpPr>
        <p:spPr>
          <a:xfrm rot="6745650">
            <a:off x="2893582" y="2104840"/>
            <a:ext cx="1654149" cy="1654059"/>
          </a:xfrm>
          <a:prstGeom prst="chord">
            <a:avLst>
              <a:gd name="adj1" fmla="val 4058279"/>
              <a:gd name="adj2" fmla="val 148461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48" name="Isosceles Triangle 47"/>
          <p:cNvSpPr/>
          <p:nvPr/>
        </p:nvSpPr>
        <p:spPr>
          <a:xfrm rot="10800000">
            <a:off x="3586677" y="3039291"/>
            <a:ext cx="264649" cy="22815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49" name="Text Placeholder 3"/>
          <p:cNvSpPr txBox="1"/>
          <p:nvPr/>
        </p:nvSpPr>
        <p:spPr>
          <a:xfrm>
            <a:off x="3151808" y="3307463"/>
            <a:ext cx="1492200" cy="236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添加相关标题</a:t>
            </a:r>
            <a:endParaRPr lang="en-US" altLang="zh-CN"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0" name="Chord 49"/>
          <p:cNvSpPr/>
          <p:nvPr/>
        </p:nvSpPr>
        <p:spPr>
          <a:xfrm rot="6745650">
            <a:off x="4619179" y="2104840"/>
            <a:ext cx="1654149" cy="1654059"/>
          </a:xfrm>
          <a:prstGeom prst="chord">
            <a:avLst>
              <a:gd name="adj1" fmla="val 4058279"/>
              <a:gd name="adj2" fmla="val 148461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51" name="Isosceles Triangle 50"/>
          <p:cNvSpPr/>
          <p:nvPr/>
        </p:nvSpPr>
        <p:spPr>
          <a:xfrm rot="10800000">
            <a:off x="5312275" y="3039291"/>
            <a:ext cx="264649" cy="22815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52" name="Text Placeholder 3"/>
          <p:cNvSpPr txBox="1"/>
          <p:nvPr/>
        </p:nvSpPr>
        <p:spPr>
          <a:xfrm>
            <a:off x="4880000" y="3307463"/>
            <a:ext cx="1492200" cy="236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添加相关标题</a:t>
            </a:r>
            <a:endParaRPr lang="en-US" altLang="zh-CN"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3" name="Chord 52"/>
          <p:cNvSpPr/>
          <p:nvPr/>
        </p:nvSpPr>
        <p:spPr>
          <a:xfrm rot="6745650">
            <a:off x="6366827" y="2104840"/>
            <a:ext cx="1654149" cy="1654059"/>
          </a:xfrm>
          <a:prstGeom prst="chord">
            <a:avLst>
              <a:gd name="adj1" fmla="val 4058279"/>
              <a:gd name="adj2" fmla="val 1484611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54" name="Isosceles Triangle 53"/>
          <p:cNvSpPr/>
          <p:nvPr/>
        </p:nvSpPr>
        <p:spPr>
          <a:xfrm rot="10800000">
            <a:off x="7059921" y="3039291"/>
            <a:ext cx="264649" cy="228158"/>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700" dirty="0">
              <a:latin typeface="Arial" panose="020B0604020202020204" pitchFamily="34" charset="0"/>
              <a:ea typeface="微软雅黑" panose="020B0503020204020204" pitchFamily="34" charset="-122"/>
              <a:sym typeface="Arial" panose="020B0604020202020204" pitchFamily="34" charset="0"/>
            </a:endParaRPr>
          </a:p>
        </p:txBody>
      </p:sp>
      <p:sp>
        <p:nvSpPr>
          <p:cNvPr id="55" name="Text Placeholder 3"/>
          <p:cNvSpPr txBox="1"/>
          <p:nvPr/>
        </p:nvSpPr>
        <p:spPr>
          <a:xfrm>
            <a:off x="6608192" y="3307463"/>
            <a:ext cx="1492200" cy="236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添加相关标题</a:t>
            </a:r>
            <a:endParaRPr lang="en-US" altLang="zh-CN"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矩形 31"/>
          <p:cNvSpPr/>
          <p:nvPr/>
        </p:nvSpPr>
        <p:spPr>
          <a:xfrm>
            <a:off x="3716586" y="543239"/>
            <a:ext cx="1503486" cy="681210"/>
          </a:xfrm>
          <a:prstGeom prst="rect">
            <a:avLst/>
          </a:prstGeom>
          <a:effectLst/>
        </p:spPr>
        <p:txBody>
          <a:bodyPr vert="horz" wrap="none" lIns="65023" tIns="32511" rIns="65023" bIns="32511">
            <a:spAutoFit/>
          </a:bodyPr>
          <a:lstStyle/>
          <a:p>
            <a:r>
              <a:rPr lang="zh-CN" altLang="en-US" sz="4000" b="1" dirty="0">
                <a:solidFill>
                  <a:schemeClr val="tx1">
                    <a:lumMod val="50000"/>
                    <a:lumOff val="50000"/>
                  </a:schemeClr>
                </a:solidFill>
                <a:ea typeface="微软雅黑" panose="020B0503020204020204" pitchFamily="34" charset="-122"/>
              </a:rPr>
              <a:t>目   录</a:t>
            </a:r>
          </a:p>
        </p:txBody>
      </p:sp>
      <p:sp>
        <p:nvSpPr>
          <p:cNvPr id="35" name="矩形 34"/>
          <p:cNvSpPr/>
          <p:nvPr/>
        </p:nvSpPr>
        <p:spPr>
          <a:xfrm>
            <a:off x="3716586" y="1148974"/>
            <a:ext cx="1482327" cy="342656"/>
          </a:xfrm>
          <a:prstGeom prst="rect">
            <a:avLst/>
          </a:prstGeom>
          <a:effectLst/>
        </p:spPr>
        <p:txBody>
          <a:bodyPr vert="horz" wrap="none" lIns="65023" tIns="32511" rIns="65023" bIns="32511">
            <a:spAutoFit/>
          </a:bodyPr>
          <a:lstStyle/>
          <a:p>
            <a:r>
              <a:rPr lang="en-US" altLang="zh-CN" dirty="0">
                <a:solidFill>
                  <a:schemeClr val="tx1">
                    <a:lumMod val="50000"/>
                    <a:lumOff val="50000"/>
                  </a:schemeClr>
                </a:solidFill>
                <a:latin typeface="Agency FB" panose="020B0503020202020204" pitchFamily="34" charset="0"/>
                <a:ea typeface="微软雅黑" panose="020B0503020204020204" pitchFamily="34" charset="-122"/>
                <a:cs typeface="Arial" panose="020B0604020202020204" pitchFamily="34" charset="0"/>
              </a:rPr>
              <a:t>DIRECTORY</a:t>
            </a:r>
            <a:endParaRPr lang="zh-CN" altLang="en-US" dirty="0">
              <a:solidFill>
                <a:schemeClr val="tx1">
                  <a:lumMod val="50000"/>
                  <a:lumOff val="50000"/>
                </a:schemeClr>
              </a:solidFill>
              <a:latin typeface="Agency FB" panose="020B0503020202020204" pitchFamily="34" charset="0"/>
              <a:ea typeface="微软雅黑" panose="020B0503020204020204" pitchFamily="34" charset="-122"/>
              <a:cs typeface="Arial" panose="020B0604020202020204" pitchFamily="34" charset="0"/>
            </a:endParaRPr>
          </a:p>
        </p:txBody>
      </p:sp>
      <p:sp>
        <p:nvSpPr>
          <p:cNvPr id="39" name="Text Placeholder 3"/>
          <p:cNvSpPr txBox="1"/>
          <p:nvPr/>
        </p:nvSpPr>
        <p:spPr>
          <a:xfrm>
            <a:off x="1763688" y="2355726"/>
            <a:ext cx="504056" cy="53662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en-US" altLang="zh-CN" sz="3200" b="1"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Text Placeholder 3"/>
          <p:cNvSpPr txBox="1"/>
          <p:nvPr/>
        </p:nvSpPr>
        <p:spPr>
          <a:xfrm>
            <a:off x="3491880" y="2355726"/>
            <a:ext cx="504056" cy="53662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en-US" altLang="zh-CN" sz="3200" b="1"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Text Placeholder 3"/>
          <p:cNvSpPr txBox="1"/>
          <p:nvPr/>
        </p:nvSpPr>
        <p:spPr>
          <a:xfrm>
            <a:off x="5220072" y="2355726"/>
            <a:ext cx="504056" cy="53662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en-US" altLang="zh-CN" sz="3200" b="1"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Text Placeholder 3"/>
          <p:cNvSpPr txBox="1"/>
          <p:nvPr/>
        </p:nvSpPr>
        <p:spPr>
          <a:xfrm>
            <a:off x="6948264" y="2355726"/>
            <a:ext cx="504056" cy="53662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3750">
              <a:lnSpc>
                <a:spcPct val="120000"/>
              </a:lnSpc>
              <a:spcBef>
                <a:spcPct val="20000"/>
              </a:spcBef>
              <a:defRPr/>
            </a:pPr>
            <a:r>
              <a:rPr lang="en-US" altLang="zh-CN" sz="3200" b="1"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endPar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outVertical)">
                                      <p:cBhvr>
                                        <p:cTn id="7" dur="500"/>
                                        <p:tgtEl>
                                          <p:spTgt spid="25"/>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slide(fromTop)">
                                      <p:cBhvr>
                                        <p:cTn id="16" dur="500"/>
                                        <p:tgtEl>
                                          <p:spTgt spid="26"/>
                                        </p:tgtEl>
                                      </p:cBhvr>
                                    </p:animEffect>
                                  </p:childTnLst>
                                </p:cTn>
                              </p:par>
                              <p:par>
                                <p:cTn id="17" presetID="2" presetClass="entr" presetSubtype="4" accel="50000" decel="5000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1" accel="50000" decel="50000"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ppt_x"/>
                                          </p:val>
                                        </p:tav>
                                        <p:tav tm="100000">
                                          <p:val>
                                            <p:strVal val="#ppt_x"/>
                                          </p:val>
                                        </p:tav>
                                      </p:tavLst>
                                    </p:anim>
                                    <p:anim calcmode="lin" valueType="num">
                                      <p:cBhvr additive="base">
                                        <p:cTn id="25" dur="500" fill="hold"/>
                                        <p:tgtEl>
                                          <p:spTgt spid="47"/>
                                        </p:tgtEl>
                                        <p:attrNameLst>
                                          <p:attrName>ppt_y</p:attrName>
                                        </p:attrNameLst>
                                      </p:cBhvr>
                                      <p:tavLst>
                                        <p:tav tm="0">
                                          <p:val>
                                            <p:strVal val="0-#ppt_h/2"/>
                                          </p:val>
                                        </p:tav>
                                        <p:tav tm="100000">
                                          <p:val>
                                            <p:strVal val="#ppt_y"/>
                                          </p:val>
                                        </p:tav>
                                      </p:tavLst>
                                    </p:anim>
                                  </p:childTnLst>
                                </p:cTn>
                              </p:par>
                            </p:childTnLst>
                          </p:cTn>
                        </p:par>
                        <p:par>
                          <p:cTn id="26" fill="hold">
                            <p:stCondLst>
                              <p:cond delay="2000"/>
                            </p:stCondLst>
                            <p:childTnLst>
                              <p:par>
                                <p:cTn id="27" presetID="12" presetClass="entr" presetSubtype="1"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slide(fromTop)">
                                      <p:cBhvr>
                                        <p:cTn id="29" dur="500"/>
                                        <p:tgtEl>
                                          <p:spTgt spid="48"/>
                                        </p:tgtEl>
                                      </p:cBhvr>
                                    </p:animEffect>
                                  </p:childTnLst>
                                </p:cTn>
                              </p:par>
                              <p:par>
                                <p:cTn id="30" presetID="2" presetClass="entr" presetSubtype="4" accel="50000" decel="50000"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500" fill="hold"/>
                                        <p:tgtEl>
                                          <p:spTgt spid="49"/>
                                        </p:tgtEl>
                                        <p:attrNameLst>
                                          <p:attrName>ppt_x</p:attrName>
                                        </p:attrNameLst>
                                      </p:cBhvr>
                                      <p:tavLst>
                                        <p:tav tm="0">
                                          <p:val>
                                            <p:strVal val="#ppt_x"/>
                                          </p:val>
                                        </p:tav>
                                        <p:tav tm="100000">
                                          <p:val>
                                            <p:strVal val="#ppt_x"/>
                                          </p:val>
                                        </p:tav>
                                      </p:tavLst>
                                    </p:anim>
                                    <p:anim calcmode="lin" valueType="num">
                                      <p:cBhvr additive="base">
                                        <p:cTn id="33" dur="500" fill="hold"/>
                                        <p:tgtEl>
                                          <p:spTgt spid="49"/>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1" accel="50000" decel="5000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ppt_x"/>
                                          </p:val>
                                        </p:tav>
                                        <p:tav tm="100000">
                                          <p:val>
                                            <p:strVal val="#ppt_x"/>
                                          </p:val>
                                        </p:tav>
                                      </p:tavLst>
                                    </p:anim>
                                    <p:anim calcmode="lin" valueType="num">
                                      <p:cBhvr additive="base">
                                        <p:cTn id="38" dur="500" fill="hold"/>
                                        <p:tgtEl>
                                          <p:spTgt spid="50"/>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12" presetClass="entr" presetSubtype="1"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slide(fromTop)">
                                      <p:cBhvr>
                                        <p:cTn id="42" dur="500"/>
                                        <p:tgtEl>
                                          <p:spTgt spid="51"/>
                                        </p:tgtEl>
                                      </p:cBhvr>
                                    </p:animEffect>
                                  </p:childTnLst>
                                </p:cTn>
                              </p:par>
                              <p:par>
                                <p:cTn id="43" presetID="2" presetClass="entr" presetSubtype="4" accel="50000" decel="5000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ppt_x"/>
                                          </p:val>
                                        </p:tav>
                                        <p:tav tm="100000">
                                          <p:val>
                                            <p:strVal val="#ppt_x"/>
                                          </p:val>
                                        </p:tav>
                                      </p:tavLst>
                                    </p:anim>
                                    <p:anim calcmode="lin" valueType="num">
                                      <p:cBhvr additive="base">
                                        <p:cTn id="46" dur="500" fill="hold"/>
                                        <p:tgtEl>
                                          <p:spTgt spid="52"/>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1" accel="50000" decel="50000"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additive="base">
                                        <p:cTn id="50" dur="500" fill="hold"/>
                                        <p:tgtEl>
                                          <p:spTgt spid="53"/>
                                        </p:tgtEl>
                                        <p:attrNameLst>
                                          <p:attrName>ppt_x</p:attrName>
                                        </p:attrNameLst>
                                      </p:cBhvr>
                                      <p:tavLst>
                                        <p:tav tm="0">
                                          <p:val>
                                            <p:strVal val="#ppt_x"/>
                                          </p:val>
                                        </p:tav>
                                        <p:tav tm="100000">
                                          <p:val>
                                            <p:strVal val="#ppt_x"/>
                                          </p:val>
                                        </p:tav>
                                      </p:tavLst>
                                    </p:anim>
                                    <p:anim calcmode="lin" valueType="num">
                                      <p:cBhvr additive="base">
                                        <p:cTn id="51" dur="500" fill="hold"/>
                                        <p:tgtEl>
                                          <p:spTgt spid="53"/>
                                        </p:tgtEl>
                                        <p:attrNameLst>
                                          <p:attrName>ppt_y</p:attrName>
                                        </p:attrNameLst>
                                      </p:cBhvr>
                                      <p:tavLst>
                                        <p:tav tm="0">
                                          <p:val>
                                            <p:strVal val="0-#ppt_h/2"/>
                                          </p:val>
                                        </p:tav>
                                        <p:tav tm="100000">
                                          <p:val>
                                            <p:strVal val="#ppt_y"/>
                                          </p:val>
                                        </p:tav>
                                      </p:tavLst>
                                    </p:anim>
                                  </p:childTnLst>
                                </p:cTn>
                              </p:par>
                            </p:childTnLst>
                          </p:cTn>
                        </p:par>
                        <p:par>
                          <p:cTn id="52" fill="hold">
                            <p:stCondLst>
                              <p:cond delay="4000"/>
                            </p:stCondLst>
                            <p:childTnLst>
                              <p:par>
                                <p:cTn id="53" presetID="12" presetClass="entr" presetSubtype="1"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slide(fromTop)">
                                      <p:cBhvr>
                                        <p:cTn id="55" dur="500"/>
                                        <p:tgtEl>
                                          <p:spTgt spid="54"/>
                                        </p:tgtEl>
                                      </p:cBhvr>
                                    </p:animEffect>
                                  </p:childTnLst>
                                </p:cTn>
                              </p:par>
                              <p:par>
                                <p:cTn id="56" presetID="2" presetClass="entr" presetSubtype="4" accel="50000" decel="5000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 calcmode="lin" valueType="num">
                                      <p:cBhvr additive="base">
                                        <p:cTn id="58" dur="500" fill="hold"/>
                                        <p:tgtEl>
                                          <p:spTgt spid="55"/>
                                        </p:tgtEl>
                                        <p:attrNameLst>
                                          <p:attrName>ppt_x</p:attrName>
                                        </p:attrNameLst>
                                      </p:cBhvr>
                                      <p:tavLst>
                                        <p:tav tm="0">
                                          <p:val>
                                            <p:strVal val="#ppt_x"/>
                                          </p:val>
                                        </p:tav>
                                        <p:tav tm="100000">
                                          <p:val>
                                            <p:strVal val="#ppt_x"/>
                                          </p:val>
                                        </p:tav>
                                      </p:tavLst>
                                    </p:anim>
                                    <p:anim calcmode="lin" valueType="num">
                                      <p:cBhvr additive="base">
                                        <p:cTn id="59" dur="500" fill="hold"/>
                                        <p:tgtEl>
                                          <p:spTgt spid="55"/>
                                        </p:tgtEl>
                                        <p:attrNameLst>
                                          <p:attrName>ppt_y</p:attrName>
                                        </p:attrNameLst>
                                      </p:cBhvr>
                                      <p:tavLst>
                                        <p:tav tm="0">
                                          <p:val>
                                            <p:strVal val="1+#ppt_h/2"/>
                                          </p:val>
                                        </p:tav>
                                        <p:tav tm="100000">
                                          <p:val>
                                            <p:strVal val="#ppt_y"/>
                                          </p:val>
                                        </p:tav>
                                      </p:tavLst>
                                    </p:anim>
                                  </p:childTnLst>
                                </p:cTn>
                              </p:par>
                            </p:childTnLst>
                          </p:cTn>
                        </p:par>
                        <p:par>
                          <p:cTn id="60" fill="hold">
                            <p:stCondLst>
                              <p:cond delay="4500"/>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5"/>
                                        </p:tgtEl>
                                        <p:attrNameLst>
                                          <p:attrName>ppt_y</p:attrName>
                                        </p:attrNameLst>
                                      </p:cBhvr>
                                      <p:tavLst>
                                        <p:tav tm="0">
                                          <p:val>
                                            <p:strVal val="#ppt_y"/>
                                          </p:val>
                                        </p:tav>
                                        <p:tav tm="100000">
                                          <p:val>
                                            <p:strVal val="#ppt_y"/>
                                          </p:val>
                                        </p:tav>
                                      </p:tavLst>
                                    </p:anim>
                                    <p:anim calcmode="lin" valueType="num">
                                      <p:cBhvr>
                                        <p:cTn id="65"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5"/>
                                        </p:tgtEl>
                                      </p:cBhvr>
                                    </p:animEffect>
                                  </p:childTnLst>
                                </p:cTn>
                              </p:par>
                            </p:childTnLst>
                          </p:cTn>
                        </p:par>
                        <p:par>
                          <p:cTn id="68" fill="hold">
                            <p:stCondLst>
                              <p:cond delay="5400"/>
                            </p:stCondLst>
                            <p:childTnLst>
                              <p:par>
                                <p:cTn id="69" presetID="23" presetClass="entr" presetSubtype="32"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strVal val="4*#ppt_w"/>
                                          </p:val>
                                        </p:tav>
                                        <p:tav tm="100000">
                                          <p:val>
                                            <p:strVal val="#ppt_w"/>
                                          </p:val>
                                        </p:tav>
                                      </p:tavLst>
                                    </p:anim>
                                    <p:anim calcmode="lin" valueType="num">
                                      <p:cBhvr>
                                        <p:cTn id="72" dur="500" fill="hold"/>
                                        <p:tgtEl>
                                          <p:spTgt spid="32"/>
                                        </p:tgtEl>
                                        <p:attrNameLst>
                                          <p:attrName>ppt_h</p:attrName>
                                        </p:attrNameLst>
                                      </p:cBhvr>
                                      <p:tavLst>
                                        <p:tav tm="0">
                                          <p:val>
                                            <p:strVal val="4*#ppt_h"/>
                                          </p:val>
                                        </p:tav>
                                        <p:tav tm="100000">
                                          <p:val>
                                            <p:strVal val="#ppt_h"/>
                                          </p:val>
                                        </p:tav>
                                      </p:tavLst>
                                    </p:anim>
                                  </p:childTnLst>
                                </p:cTn>
                              </p:par>
                              <p:par>
                                <p:cTn id="73" presetID="2" presetClass="entr" presetSubtype="4" accel="50000" decel="5000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anim calcmode="lin" valueType="num">
                                      <p:cBhvr additive="base">
                                        <p:cTn id="75" dur="500" fill="hold"/>
                                        <p:tgtEl>
                                          <p:spTgt spid="39"/>
                                        </p:tgtEl>
                                        <p:attrNameLst>
                                          <p:attrName>ppt_x</p:attrName>
                                        </p:attrNameLst>
                                      </p:cBhvr>
                                      <p:tavLst>
                                        <p:tav tm="0">
                                          <p:val>
                                            <p:strVal val="#ppt_x"/>
                                          </p:val>
                                        </p:tav>
                                        <p:tav tm="100000">
                                          <p:val>
                                            <p:strVal val="#ppt_x"/>
                                          </p:val>
                                        </p:tav>
                                      </p:tavLst>
                                    </p:anim>
                                    <p:anim calcmode="lin" valueType="num">
                                      <p:cBhvr additive="base">
                                        <p:cTn id="76" dur="500" fill="hold"/>
                                        <p:tgtEl>
                                          <p:spTgt spid="39"/>
                                        </p:tgtEl>
                                        <p:attrNameLst>
                                          <p:attrName>ppt_y</p:attrName>
                                        </p:attrNameLst>
                                      </p:cBhvr>
                                      <p:tavLst>
                                        <p:tav tm="0">
                                          <p:val>
                                            <p:strVal val="1+#ppt_h/2"/>
                                          </p:val>
                                        </p:tav>
                                        <p:tav tm="100000">
                                          <p:val>
                                            <p:strVal val="#ppt_y"/>
                                          </p:val>
                                        </p:tav>
                                      </p:tavLst>
                                    </p:anim>
                                  </p:childTnLst>
                                </p:cTn>
                              </p:par>
                              <p:par>
                                <p:cTn id="77" presetID="2" presetClass="entr" presetSubtype="4" accel="50000" decel="5000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anim calcmode="lin" valueType="num">
                                      <p:cBhvr additive="base">
                                        <p:cTn id="79" dur="500" fill="hold"/>
                                        <p:tgtEl>
                                          <p:spTgt spid="42"/>
                                        </p:tgtEl>
                                        <p:attrNameLst>
                                          <p:attrName>ppt_x</p:attrName>
                                        </p:attrNameLst>
                                      </p:cBhvr>
                                      <p:tavLst>
                                        <p:tav tm="0">
                                          <p:val>
                                            <p:strVal val="#ppt_x"/>
                                          </p:val>
                                        </p:tav>
                                        <p:tav tm="100000">
                                          <p:val>
                                            <p:strVal val="#ppt_x"/>
                                          </p:val>
                                        </p:tav>
                                      </p:tavLst>
                                    </p:anim>
                                    <p:anim calcmode="lin" valueType="num">
                                      <p:cBhvr additive="base">
                                        <p:cTn id="80" dur="500" fill="hold"/>
                                        <p:tgtEl>
                                          <p:spTgt spid="42"/>
                                        </p:tgtEl>
                                        <p:attrNameLst>
                                          <p:attrName>ppt_y</p:attrName>
                                        </p:attrNameLst>
                                      </p:cBhvr>
                                      <p:tavLst>
                                        <p:tav tm="0">
                                          <p:val>
                                            <p:strVal val="1+#ppt_h/2"/>
                                          </p:val>
                                        </p:tav>
                                        <p:tav tm="100000">
                                          <p:val>
                                            <p:strVal val="#ppt_y"/>
                                          </p:val>
                                        </p:tav>
                                      </p:tavLst>
                                    </p:anim>
                                  </p:childTnLst>
                                </p:cTn>
                              </p:par>
                              <p:par>
                                <p:cTn id="81" presetID="2" presetClass="entr" presetSubtype="4" accel="50000" decel="50000" fill="hold" grpId="0" nodeType="withEffect">
                                  <p:stCondLst>
                                    <p:cond delay="0"/>
                                  </p:stCondLst>
                                  <p:childTnLst>
                                    <p:set>
                                      <p:cBhvr>
                                        <p:cTn id="82" dur="1" fill="hold">
                                          <p:stCondLst>
                                            <p:cond delay="0"/>
                                          </p:stCondLst>
                                        </p:cTn>
                                        <p:tgtEl>
                                          <p:spTgt spid="43"/>
                                        </p:tgtEl>
                                        <p:attrNameLst>
                                          <p:attrName>style.visibility</p:attrName>
                                        </p:attrNameLst>
                                      </p:cBhvr>
                                      <p:to>
                                        <p:strVal val="visible"/>
                                      </p:to>
                                    </p:set>
                                    <p:anim calcmode="lin" valueType="num">
                                      <p:cBhvr additive="base">
                                        <p:cTn id="83" dur="500" fill="hold"/>
                                        <p:tgtEl>
                                          <p:spTgt spid="43"/>
                                        </p:tgtEl>
                                        <p:attrNameLst>
                                          <p:attrName>ppt_x</p:attrName>
                                        </p:attrNameLst>
                                      </p:cBhvr>
                                      <p:tavLst>
                                        <p:tav tm="0">
                                          <p:val>
                                            <p:strVal val="#ppt_x"/>
                                          </p:val>
                                        </p:tav>
                                        <p:tav tm="100000">
                                          <p:val>
                                            <p:strVal val="#ppt_x"/>
                                          </p:val>
                                        </p:tav>
                                      </p:tavLst>
                                    </p:anim>
                                    <p:anim calcmode="lin" valueType="num">
                                      <p:cBhvr additive="base">
                                        <p:cTn id="84" dur="500" fill="hold"/>
                                        <p:tgtEl>
                                          <p:spTgt spid="43"/>
                                        </p:tgtEl>
                                        <p:attrNameLst>
                                          <p:attrName>ppt_y</p:attrName>
                                        </p:attrNameLst>
                                      </p:cBhvr>
                                      <p:tavLst>
                                        <p:tav tm="0">
                                          <p:val>
                                            <p:strVal val="1+#ppt_h/2"/>
                                          </p:val>
                                        </p:tav>
                                        <p:tav tm="100000">
                                          <p:val>
                                            <p:strVal val="#ppt_y"/>
                                          </p:val>
                                        </p:tav>
                                      </p:tavLst>
                                    </p:anim>
                                  </p:childTnLst>
                                </p:cTn>
                              </p:par>
                              <p:par>
                                <p:cTn id="85" presetID="2" presetClass="entr" presetSubtype="4" accel="50000" decel="50000" fill="hold" grpId="0" nodeType="withEffect">
                                  <p:stCondLst>
                                    <p:cond delay="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500" fill="hold"/>
                                        <p:tgtEl>
                                          <p:spTgt spid="44"/>
                                        </p:tgtEl>
                                        <p:attrNameLst>
                                          <p:attrName>ppt_x</p:attrName>
                                        </p:attrNameLst>
                                      </p:cBhvr>
                                      <p:tavLst>
                                        <p:tav tm="0">
                                          <p:val>
                                            <p:strVal val="#ppt_x"/>
                                          </p:val>
                                        </p:tav>
                                        <p:tav tm="100000">
                                          <p:val>
                                            <p:strVal val="#ppt_x"/>
                                          </p:val>
                                        </p:tav>
                                      </p:tavLst>
                                    </p:anim>
                                    <p:anim calcmode="lin" valueType="num">
                                      <p:cBhvr additive="base">
                                        <p:cTn id="8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8" grpId="0"/>
      <p:bldP spid="47" grpId="0" animBg="1"/>
      <p:bldP spid="48" grpId="0" animBg="1"/>
      <p:bldP spid="49" grpId="0"/>
      <p:bldP spid="50" grpId="0" animBg="1"/>
      <p:bldP spid="51" grpId="0" animBg="1"/>
      <p:bldP spid="52" grpId="0"/>
      <p:bldP spid="53" grpId="0" animBg="1"/>
      <p:bldP spid="54" grpId="0" animBg="1"/>
      <p:bldP spid="55" grpId="0"/>
      <p:bldP spid="32" grpId="0"/>
      <p:bldP spid="35" grpId="0"/>
      <p:bldP spid="39" grpId="0"/>
      <p:bldP spid="42" grpId="0"/>
      <p:bldP spid="43" grpId="0"/>
      <p:bldP spid="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2" y="1131591"/>
            <a:ext cx="7003405" cy="451901"/>
          </a:xfrm>
          <a:prstGeom prst="roundRect">
            <a:avLst>
              <a:gd name="adj" fmla="val 50000"/>
            </a:avLst>
          </a:prstGeom>
          <a:solidFill>
            <a:schemeClr val="accent1"/>
          </a:solidFill>
          <a:ln w="12700" cap="flat">
            <a:noFill/>
            <a:miter lim="400000"/>
          </a:ln>
          <a:effectLst/>
        </p:spPr>
        <p:txBody>
          <a:bodyPr wrap="square" lIns="14287" tIns="14287" rIns="14287" bIns="14287" numCol="1" anchor="ctr">
            <a:noAutofit/>
          </a:bodyPr>
          <a:lstStyle/>
          <a:p>
            <a:pPr lvl="0"/>
            <a:endParaRPr sz="1300" dirty="0"/>
          </a:p>
        </p:txBody>
      </p:sp>
      <p:sp>
        <p:nvSpPr>
          <p:cNvPr id="3" name="Shape 3885"/>
          <p:cNvSpPr/>
          <p:nvPr/>
        </p:nvSpPr>
        <p:spPr>
          <a:xfrm>
            <a:off x="1784797" y="1706123"/>
            <a:ext cx="5583935" cy="295466"/>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 name="Shape 3886"/>
          <p:cNvSpPr/>
          <p:nvPr/>
        </p:nvSpPr>
        <p:spPr>
          <a:xfrm>
            <a:off x="1066252" y="2362431"/>
            <a:ext cx="7003405" cy="451901"/>
          </a:xfrm>
          <a:prstGeom prst="roundRect">
            <a:avLst>
              <a:gd name="adj" fmla="val 50000"/>
            </a:avLst>
          </a:prstGeom>
          <a:solidFill>
            <a:schemeClr val="accent2"/>
          </a:solidFill>
          <a:ln w="12700" cap="flat">
            <a:noFill/>
            <a:miter lim="400000"/>
          </a:ln>
          <a:effectLst/>
        </p:spPr>
        <p:txBody>
          <a:bodyPr wrap="square" lIns="14287" tIns="14287" rIns="14287" bIns="14287" numCol="1" anchor="ctr">
            <a:noAutofit/>
          </a:bodyPr>
          <a:lstStyle/>
          <a:p>
            <a:pPr lvl="0"/>
            <a:endParaRPr sz="1300" dirty="0"/>
          </a:p>
        </p:txBody>
      </p:sp>
      <p:sp>
        <p:nvSpPr>
          <p:cNvPr id="5" name="Shape 3888"/>
          <p:cNvSpPr/>
          <p:nvPr/>
        </p:nvSpPr>
        <p:spPr>
          <a:xfrm>
            <a:off x="1784797" y="2936962"/>
            <a:ext cx="5583935" cy="295466"/>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Shape 3889"/>
          <p:cNvSpPr/>
          <p:nvPr/>
        </p:nvSpPr>
        <p:spPr>
          <a:xfrm>
            <a:off x="1066252" y="3560830"/>
            <a:ext cx="7003405" cy="451901"/>
          </a:xfrm>
          <a:prstGeom prst="roundRect">
            <a:avLst>
              <a:gd name="adj" fmla="val 50000"/>
            </a:avLst>
          </a:prstGeom>
          <a:solidFill>
            <a:schemeClr val="accent3"/>
          </a:solidFill>
          <a:ln w="12700" cap="flat">
            <a:noFill/>
            <a:miter lim="400000"/>
          </a:ln>
          <a:effectLst/>
        </p:spPr>
        <p:txBody>
          <a:bodyPr wrap="square" lIns="14287" tIns="14287" rIns="14287" bIns="14287" numCol="1" anchor="ctr">
            <a:noAutofit/>
          </a:bodyPr>
          <a:lstStyle/>
          <a:p>
            <a:pPr lvl="0"/>
            <a:endParaRPr sz="1300" dirty="0"/>
          </a:p>
        </p:txBody>
      </p:sp>
      <p:sp>
        <p:nvSpPr>
          <p:cNvPr id="7" name="Shape 3891"/>
          <p:cNvSpPr/>
          <p:nvPr/>
        </p:nvSpPr>
        <p:spPr>
          <a:xfrm>
            <a:off x="1784797" y="4135362"/>
            <a:ext cx="5583935" cy="332399"/>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点击输入本栏的具体文字，简明扼要的说明分项内容，此为概念图解，请根据您的具体内容酌情修改。点击输入本栏的具体文字，简明扼要的说明分项内容，此为概念图解，请根据您的具体内容酌情修改</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Text Placeholder 5"/>
          <p:cNvSpPr txBox="1"/>
          <p:nvPr/>
        </p:nvSpPr>
        <p:spPr>
          <a:xfrm>
            <a:off x="3063649" y="1204261"/>
            <a:ext cx="3026229" cy="306559"/>
          </a:xfrm>
          <a:prstGeom prst="rect">
            <a:avLst/>
          </a:prstGeom>
        </p:spPr>
        <p:txBody>
          <a:bodyPr lIns="91431" tIns="45715" rIns="91431" bIns="45715"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b="1" dirty="0">
                <a:solidFill>
                  <a:srgbClr val="FCFCFC"/>
                </a:solidFill>
                <a:latin typeface="微软雅黑" panose="020B0503020204020204" pitchFamily="34" charset="-122"/>
                <a:ea typeface="微软雅黑" panose="020B0503020204020204" pitchFamily="34" charset="-122"/>
              </a:rPr>
              <a:t>Q1       </a:t>
            </a:r>
            <a:r>
              <a:rPr lang="zh-CN" altLang="en-US" sz="1400" b="1" dirty="0">
                <a:solidFill>
                  <a:srgbClr val="FCFCFC"/>
                </a:solidFill>
                <a:latin typeface="微软雅黑" panose="020B0503020204020204" pitchFamily="34" charset="-122"/>
                <a:ea typeface="微软雅黑" panose="020B0503020204020204" pitchFamily="34" charset="-122"/>
              </a:rPr>
              <a:t>点击输入您的问题标题文本内容</a:t>
            </a:r>
            <a:r>
              <a:rPr lang="en-US" sz="1400" b="1" dirty="0">
                <a:solidFill>
                  <a:srgbClr val="FCFCFC"/>
                </a:solidFill>
                <a:latin typeface="微软雅黑" panose="020B0503020204020204" pitchFamily="34" charset="-122"/>
                <a:ea typeface="微软雅黑" panose="020B0503020204020204" pitchFamily="34" charset="-122"/>
              </a:rPr>
              <a:t> ?</a:t>
            </a:r>
          </a:p>
        </p:txBody>
      </p:sp>
      <p:sp>
        <p:nvSpPr>
          <p:cNvPr id="9" name="Text Placeholder 5"/>
          <p:cNvSpPr txBox="1"/>
          <p:nvPr/>
        </p:nvSpPr>
        <p:spPr>
          <a:xfrm>
            <a:off x="3063649" y="3633500"/>
            <a:ext cx="3026229"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200" b="1" dirty="0">
                <a:solidFill>
                  <a:srgbClr val="FCFCFC"/>
                </a:solidFill>
                <a:latin typeface="微软雅黑" panose="020B0503020204020204" pitchFamily="34" charset="-122"/>
                <a:ea typeface="微软雅黑" panose="020B0503020204020204" pitchFamily="34" charset="-122"/>
              </a:rPr>
              <a:t>Q3       </a:t>
            </a:r>
            <a:r>
              <a:rPr lang="zh-CN" altLang="en-US" sz="1200" b="1"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200" b="1" dirty="0">
                <a:solidFill>
                  <a:srgbClr val="FCFCFC"/>
                </a:solidFill>
                <a:latin typeface="微软雅黑" panose="020B0503020204020204" pitchFamily="34" charset="-122"/>
                <a:ea typeface="微软雅黑" panose="020B0503020204020204" pitchFamily="34" charset="-122"/>
              </a:rPr>
              <a:t> ?</a:t>
            </a:r>
          </a:p>
        </p:txBody>
      </p:sp>
      <p:sp>
        <p:nvSpPr>
          <p:cNvPr id="11" name="Text Placeholder 5"/>
          <p:cNvSpPr txBox="1"/>
          <p:nvPr/>
        </p:nvSpPr>
        <p:spPr>
          <a:xfrm>
            <a:off x="3063649" y="2435101"/>
            <a:ext cx="3026229"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200" b="1" dirty="0">
                <a:solidFill>
                  <a:srgbClr val="FCFCFC"/>
                </a:solidFill>
                <a:latin typeface="微软雅黑" panose="020B0503020204020204" pitchFamily="34" charset="-122"/>
                <a:ea typeface="微软雅黑" panose="020B0503020204020204" pitchFamily="34" charset="-122"/>
              </a:rPr>
              <a:t>Q2       </a:t>
            </a:r>
            <a:r>
              <a:rPr lang="zh-CN" altLang="en-US" sz="1200" b="1" dirty="0">
                <a:solidFill>
                  <a:srgbClr val="FCFCFC"/>
                </a:solidFill>
                <a:latin typeface="微软雅黑" panose="020B0503020204020204" pitchFamily="34" charset="-122"/>
                <a:ea typeface="微软雅黑" panose="020B0503020204020204" pitchFamily="34" charset="-122"/>
              </a:rPr>
              <a:t>点击输入您的问题标题文本内容</a:t>
            </a:r>
            <a:r>
              <a:rPr lang="en-US" altLang="zh-CN" sz="1200" b="1" dirty="0">
                <a:solidFill>
                  <a:srgbClr val="FCFCFC"/>
                </a:solidFill>
                <a:latin typeface="微软雅黑" panose="020B0503020204020204" pitchFamily="34" charset="-122"/>
                <a:ea typeface="微软雅黑" panose="020B0503020204020204" pitchFamily="34" charset="-122"/>
              </a:rPr>
              <a:t> ?</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500"/>
                                        <p:tgtEl>
                                          <p:spTgt spid="8">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par>
                          <p:cTn id="28" fill="hold">
                            <p:stCondLst>
                              <p:cond delay="3000"/>
                            </p:stCondLst>
                            <p:childTnLst>
                              <p:par>
                                <p:cTn id="29" presetID="16" presetClass="entr" presetSubtype="37"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outVertical)">
                                      <p:cBhvr>
                                        <p:cTn id="31" dur="500"/>
                                        <p:tgtEl>
                                          <p:spTgt spid="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新建文件夹 (3)\08579b657b0e436副本.jpg"/>
          <p:cNvPicPr>
            <a:picLocks noChangeAspect="1" noChangeArrowheads="1"/>
          </p:cNvPicPr>
          <p:nvPr/>
        </p:nvPicPr>
        <p:blipFill>
          <a:blip r:embed="rId7" cstate="print"/>
          <a:srcRect/>
          <a:stretch>
            <a:fillRect/>
          </a:stretch>
        </p:blipFill>
        <p:spPr bwMode="auto">
          <a:xfrm>
            <a:off x="0" y="-20538"/>
            <a:ext cx="9144000" cy="5164038"/>
          </a:xfrm>
          <a:prstGeom prst="rect">
            <a:avLst/>
          </a:prstGeom>
          <a:noFill/>
        </p:spPr>
      </p:pic>
      <p:sp>
        <p:nvSpPr>
          <p:cNvPr id="9" name="MH_Entry_1"/>
          <p:cNvSpPr>
            <a:spLocks noChangeArrowheads="1"/>
          </p:cNvSpPr>
          <p:nvPr>
            <p:custDataLst>
              <p:tags r:id="rId2"/>
            </p:custDataLst>
          </p:nvPr>
        </p:nvSpPr>
        <p:spPr bwMode="auto">
          <a:xfrm flipH="1">
            <a:off x="5314293" y="2166990"/>
            <a:ext cx="3074131" cy="40498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zh-CN" altLang="en-US" sz="2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添加相关标题文字</a:t>
            </a:r>
          </a:p>
        </p:txBody>
      </p:sp>
      <p:sp>
        <p:nvSpPr>
          <p:cNvPr id="10" name="MH_Entry_1"/>
          <p:cNvSpPr>
            <a:spLocks noChangeArrowheads="1"/>
          </p:cNvSpPr>
          <p:nvPr>
            <p:custDataLst>
              <p:tags r:id="rId3"/>
            </p:custDataLst>
          </p:nvPr>
        </p:nvSpPr>
        <p:spPr bwMode="auto">
          <a:xfrm flipH="1">
            <a:off x="4989748" y="2687045"/>
            <a:ext cx="3254659" cy="388761"/>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20000"/>
              </a:lnSpc>
              <a:spcBef>
                <a:spcPct val="0"/>
              </a:spcBef>
              <a:buNone/>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p>
        </p:txBody>
      </p:sp>
      <p:sp>
        <p:nvSpPr>
          <p:cNvPr id="11" name="MH_Entry_1"/>
          <p:cNvSpPr>
            <a:spLocks noChangeArrowheads="1"/>
          </p:cNvSpPr>
          <p:nvPr>
            <p:custDataLst>
              <p:tags r:id="rId4"/>
            </p:custDataLst>
          </p:nvPr>
        </p:nvSpPr>
        <p:spPr bwMode="auto">
          <a:xfrm flipH="1">
            <a:off x="6084168" y="1318893"/>
            <a:ext cx="1224136" cy="100617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en-US" altLang="zh-CN"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transition spd="slow" advTm="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by="(-#ppt_w*2)" calcmode="lin" valueType="num">
                                      <p:cBhvr rctx="PPT">
                                        <p:cTn id="7" dur="500" autoRev="1" fill="hold">
                                          <p:stCondLst>
                                            <p:cond delay="0"/>
                                          </p:stCondLst>
                                        </p:cTn>
                                        <p:tgtEl>
                                          <p:spTgt spid="11"/>
                                        </p:tgtEl>
                                        <p:attrNameLst>
                                          <p:attrName>ppt_w</p:attrName>
                                        </p:attrNameLst>
                                      </p:cBhvr>
                                    </p:anim>
                                    <p:anim by="(#ppt_w*0.50)" calcmode="lin" valueType="num">
                                      <p:cBhvr>
                                        <p:cTn id="8" dur="500" decel="50000" autoRev="1" fill="hold">
                                          <p:stCondLst>
                                            <p:cond delay="0"/>
                                          </p:stCondLst>
                                        </p:cTn>
                                        <p:tgtEl>
                                          <p:spTgt spid="11"/>
                                        </p:tgtEl>
                                        <p:attrNameLst>
                                          <p:attrName>ppt_x</p:attrName>
                                        </p:attrNameLst>
                                      </p:cBhvr>
                                    </p:anim>
                                    <p:anim from="(-#ppt_h/2)" to="(#ppt_y)" calcmode="lin" valueType="num">
                                      <p:cBhvr>
                                        <p:cTn id="9" dur="1000" fill="hold">
                                          <p:stCondLst>
                                            <p:cond delay="0"/>
                                          </p:stCondLst>
                                        </p:cTn>
                                        <p:tgtEl>
                                          <p:spTgt spid="11"/>
                                        </p:tgtEl>
                                        <p:attrNameLst>
                                          <p:attrName>ppt_y</p:attrName>
                                        </p:attrNameLst>
                                      </p:cBhvr>
                                    </p:anim>
                                    <p:animRot by="21600000">
                                      <p:cBhvr>
                                        <p:cTn id="10" dur="1000" fill="hold">
                                          <p:stCondLst>
                                            <p:cond delay="0"/>
                                          </p:stCondLst>
                                        </p:cTn>
                                        <p:tgtEl>
                                          <p:spTgt spid="1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by="(-#ppt_w*2)" calcmode="lin" valueType="num">
                                      <p:cBhvr rctx="PPT">
                                        <p:cTn id="15" dur="500" autoRev="1" fill="hold">
                                          <p:stCondLst>
                                            <p:cond delay="0"/>
                                          </p:stCondLst>
                                        </p:cTn>
                                        <p:tgtEl>
                                          <p:spTgt spid="9"/>
                                        </p:tgtEl>
                                        <p:attrNameLst>
                                          <p:attrName>ppt_w</p:attrName>
                                        </p:attrNameLst>
                                      </p:cBhvr>
                                    </p:anim>
                                    <p:anim by="(#ppt_w*0.50)" calcmode="lin" valueType="num">
                                      <p:cBhvr>
                                        <p:cTn id="16" dur="500" decel="50000" autoRev="1" fill="hold">
                                          <p:stCondLst>
                                            <p:cond delay="0"/>
                                          </p:stCondLst>
                                        </p:cTn>
                                        <p:tgtEl>
                                          <p:spTgt spid="9"/>
                                        </p:tgtEl>
                                        <p:attrNameLst>
                                          <p:attrName>ppt_x</p:attrName>
                                        </p:attrNameLst>
                                      </p:cBhvr>
                                    </p:anim>
                                    <p:anim from="(-#ppt_h/2)" to="(#ppt_y)" calcmode="lin" valueType="num">
                                      <p:cBhvr>
                                        <p:cTn id="17" dur="1000" fill="hold">
                                          <p:stCondLst>
                                            <p:cond delay="0"/>
                                          </p:stCondLst>
                                        </p:cTn>
                                        <p:tgtEl>
                                          <p:spTgt spid="9"/>
                                        </p:tgtEl>
                                        <p:attrNameLst>
                                          <p:attrName>ppt_y</p:attrName>
                                        </p:attrNameLst>
                                      </p:cBhvr>
                                    </p:anim>
                                    <p:animRot by="21600000">
                                      <p:cBhvr>
                                        <p:cTn id="18" dur="1000" fill="hold">
                                          <p:stCondLst>
                                            <p:cond delay="0"/>
                                          </p:stCondLst>
                                        </p:cTn>
                                        <p:tgtEl>
                                          <p:spTgt spid="9"/>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by="(-#ppt_w*2)" calcmode="lin" valueType="num">
                                      <p:cBhvr rctx="PPT">
                                        <p:cTn id="23" dur="500" autoRev="1" fill="hold">
                                          <p:stCondLst>
                                            <p:cond delay="0"/>
                                          </p:stCondLst>
                                        </p:cTn>
                                        <p:tgtEl>
                                          <p:spTgt spid="10"/>
                                        </p:tgtEl>
                                        <p:attrNameLst>
                                          <p:attrName>ppt_w</p:attrName>
                                        </p:attrNameLst>
                                      </p:cBhvr>
                                    </p:anim>
                                    <p:anim by="(#ppt_w*0.50)" calcmode="lin" valueType="num">
                                      <p:cBhvr>
                                        <p:cTn id="24" dur="500" decel="50000" autoRev="1" fill="hold">
                                          <p:stCondLst>
                                            <p:cond delay="0"/>
                                          </p:stCondLst>
                                        </p:cTn>
                                        <p:tgtEl>
                                          <p:spTgt spid="10"/>
                                        </p:tgtEl>
                                        <p:attrNameLst>
                                          <p:attrName>ppt_x</p:attrName>
                                        </p:attrNameLst>
                                      </p:cBhvr>
                                    </p:anim>
                                    <p:anim from="(-#ppt_h/2)" to="(#ppt_y)" calcmode="lin" valueType="num">
                                      <p:cBhvr>
                                        <p:cTn id="25" dur="1000" fill="hold">
                                          <p:stCondLst>
                                            <p:cond delay="0"/>
                                          </p:stCondLst>
                                        </p:cTn>
                                        <p:tgtEl>
                                          <p:spTgt spid="10"/>
                                        </p:tgtEl>
                                        <p:attrNameLst>
                                          <p:attrName>ppt_y</p:attrName>
                                        </p:attrNameLst>
                                      </p:cBhvr>
                                    </p:anim>
                                    <p:animRot by="21600000">
                                      <p:cBhvr>
                                        <p:cTn id="26"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a:spLocks noChangeArrowheads="1"/>
          </p:cNvSpPr>
          <p:nvPr/>
        </p:nvSpPr>
        <p:spPr bwMode="auto">
          <a:xfrm>
            <a:off x="3914764" y="2637205"/>
            <a:ext cx="13692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grpSp>
        <p:nvGrpSpPr>
          <p:cNvPr id="2" name="组合 4"/>
          <p:cNvGrpSpPr/>
          <p:nvPr/>
        </p:nvGrpSpPr>
        <p:grpSpPr>
          <a:xfrm>
            <a:off x="3005492" y="1551783"/>
            <a:ext cx="3202283" cy="2765425"/>
            <a:chOff x="2926910" y="1304925"/>
            <a:chExt cx="3202283" cy="2765425"/>
          </a:xfrm>
        </p:grpSpPr>
        <p:grpSp>
          <p:nvGrpSpPr>
            <p:cNvPr id="4" name="组合 5"/>
            <p:cNvGrpSpPr/>
            <p:nvPr/>
          </p:nvGrpSpPr>
          <p:grpSpPr>
            <a:xfrm>
              <a:off x="3498850" y="1304925"/>
              <a:ext cx="876300" cy="876300"/>
              <a:chOff x="3327400" y="1304925"/>
              <a:chExt cx="876300" cy="876300"/>
            </a:xfrm>
          </p:grpSpPr>
          <p:grpSp>
            <p:nvGrpSpPr>
              <p:cNvPr id="5" name="组合 31"/>
              <p:cNvGrpSpPr/>
              <p:nvPr/>
            </p:nvGrpSpPr>
            <p:grpSpPr>
              <a:xfrm>
                <a:off x="3327400" y="1304925"/>
                <a:ext cx="876300" cy="876300"/>
                <a:chOff x="2613025" y="1343025"/>
                <a:chExt cx="876300" cy="876300"/>
              </a:xfrm>
            </p:grpSpPr>
            <p:sp>
              <p:nvSpPr>
                <p:cNvPr id="34" name="任意多边形 33"/>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accent2">
                    <a:alpha val="77000"/>
                  </a:schemeClr>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5" name="任意多边形 34"/>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sp>
            <p:nvSpPr>
              <p:cNvPr id="33" name="Freeform 5"/>
              <p:cNvSpPr>
                <a:spLocks noEditPoints="1"/>
              </p:cNvSpPr>
              <p:nvPr/>
            </p:nvSpPr>
            <p:spPr bwMode="auto">
              <a:xfrm>
                <a:off x="3556220" y="1456391"/>
                <a:ext cx="149321" cy="200025"/>
              </a:xfrm>
              <a:custGeom>
                <a:avLst/>
                <a:gdLst>
                  <a:gd name="T0" fmla="*/ 180 w 269"/>
                  <a:gd name="T1" fmla="*/ 320 h 361"/>
                  <a:gd name="T2" fmla="*/ 180 w 269"/>
                  <a:gd name="T3" fmla="*/ 328 h 361"/>
                  <a:gd name="T4" fmla="*/ 163 w 269"/>
                  <a:gd name="T5" fmla="*/ 354 h 361"/>
                  <a:gd name="T6" fmla="*/ 134 w 269"/>
                  <a:gd name="T7" fmla="*/ 361 h 361"/>
                  <a:gd name="T8" fmla="*/ 106 w 269"/>
                  <a:gd name="T9" fmla="*/ 355 h 361"/>
                  <a:gd name="T10" fmla="*/ 93 w 269"/>
                  <a:gd name="T11" fmla="*/ 343 h 361"/>
                  <a:gd name="T12" fmla="*/ 91 w 269"/>
                  <a:gd name="T13" fmla="*/ 326 h 361"/>
                  <a:gd name="T14" fmla="*/ 180 w 269"/>
                  <a:gd name="T15" fmla="*/ 316 h 361"/>
                  <a:gd name="T16" fmla="*/ 268 w 269"/>
                  <a:gd name="T17" fmla="*/ 122 h 361"/>
                  <a:gd name="T18" fmla="*/ 256 w 269"/>
                  <a:gd name="T19" fmla="*/ 187 h 361"/>
                  <a:gd name="T20" fmla="*/ 228 w 269"/>
                  <a:gd name="T21" fmla="*/ 226 h 361"/>
                  <a:gd name="T22" fmla="*/ 212 w 269"/>
                  <a:gd name="T23" fmla="*/ 239 h 361"/>
                  <a:gd name="T24" fmla="*/ 202 w 269"/>
                  <a:gd name="T25" fmla="*/ 244 h 361"/>
                  <a:gd name="T26" fmla="*/ 191 w 269"/>
                  <a:gd name="T27" fmla="*/ 262 h 361"/>
                  <a:gd name="T28" fmla="*/ 183 w 269"/>
                  <a:gd name="T29" fmla="*/ 283 h 361"/>
                  <a:gd name="T30" fmla="*/ 172 w 269"/>
                  <a:gd name="T31" fmla="*/ 293 h 361"/>
                  <a:gd name="T32" fmla="*/ 88 w 269"/>
                  <a:gd name="T33" fmla="*/ 289 h 361"/>
                  <a:gd name="T34" fmla="*/ 79 w 269"/>
                  <a:gd name="T35" fmla="*/ 272 h 361"/>
                  <a:gd name="T36" fmla="*/ 57 w 269"/>
                  <a:gd name="T37" fmla="*/ 243 h 361"/>
                  <a:gd name="T38" fmla="*/ 29 w 269"/>
                  <a:gd name="T39" fmla="*/ 215 h 361"/>
                  <a:gd name="T40" fmla="*/ 5 w 269"/>
                  <a:gd name="T41" fmla="*/ 167 h 361"/>
                  <a:gd name="T42" fmla="*/ 3 w 269"/>
                  <a:gd name="T43" fmla="*/ 102 h 361"/>
                  <a:gd name="T44" fmla="*/ 58 w 269"/>
                  <a:gd name="T45" fmla="*/ 22 h 361"/>
                  <a:gd name="T46" fmla="*/ 133 w 269"/>
                  <a:gd name="T47" fmla="*/ 0 h 361"/>
                  <a:gd name="T48" fmla="*/ 203 w 269"/>
                  <a:gd name="T49" fmla="*/ 19 h 361"/>
                  <a:gd name="T50" fmla="*/ 258 w 269"/>
                  <a:gd name="T51" fmla="*/ 81 h 361"/>
                  <a:gd name="T52" fmla="*/ 181 w 269"/>
                  <a:gd name="T53" fmla="*/ 59 h 361"/>
                  <a:gd name="T54" fmla="*/ 134 w 269"/>
                  <a:gd name="T55" fmla="*/ 46 h 361"/>
                  <a:gd name="T56" fmla="*/ 86 w 269"/>
                  <a:gd name="T57" fmla="*/ 60 h 361"/>
                  <a:gd name="T58" fmla="*/ 45 w 269"/>
                  <a:gd name="T59" fmla="*/ 138 h 361"/>
                  <a:gd name="T60" fmla="*/ 58 w 269"/>
                  <a:gd name="T61" fmla="*/ 177 h 361"/>
                  <a:gd name="T62" fmla="*/ 79 w 269"/>
                  <a:gd name="T63" fmla="*/ 202 h 361"/>
                  <a:gd name="T64" fmla="*/ 105 w 269"/>
                  <a:gd name="T65" fmla="*/ 236 h 361"/>
                  <a:gd name="T66" fmla="*/ 133 w 269"/>
                  <a:gd name="T67" fmla="*/ 251 h 361"/>
                  <a:gd name="T68" fmla="*/ 163 w 269"/>
                  <a:gd name="T69" fmla="*/ 234 h 361"/>
                  <a:gd name="T70" fmla="*/ 187 w 269"/>
                  <a:gd name="T71" fmla="*/ 202 h 361"/>
                  <a:gd name="T72" fmla="*/ 208 w 269"/>
                  <a:gd name="T73" fmla="*/ 180 h 361"/>
                  <a:gd name="T74" fmla="*/ 221 w 269"/>
                  <a:gd name="T75" fmla="*/ 154 h 361"/>
                  <a:gd name="T76" fmla="*/ 221 w 269"/>
                  <a:gd name="T77" fmla="*/ 154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9" h="361">
                    <a:moveTo>
                      <a:pt x="180" y="316"/>
                    </a:moveTo>
                    <a:cubicBezTo>
                      <a:pt x="180" y="320"/>
                      <a:pt x="180" y="320"/>
                      <a:pt x="180" y="320"/>
                    </a:cubicBezTo>
                    <a:cubicBezTo>
                      <a:pt x="180" y="321"/>
                      <a:pt x="180" y="322"/>
                      <a:pt x="180" y="324"/>
                    </a:cubicBezTo>
                    <a:cubicBezTo>
                      <a:pt x="180" y="325"/>
                      <a:pt x="180" y="326"/>
                      <a:pt x="180" y="328"/>
                    </a:cubicBezTo>
                    <a:cubicBezTo>
                      <a:pt x="180" y="332"/>
                      <a:pt x="179" y="337"/>
                      <a:pt x="176" y="343"/>
                    </a:cubicBezTo>
                    <a:cubicBezTo>
                      <a:pt x="174" y="348"/>
                      <a:pt x="170" y="352"/>
                      <a:pt x="163" y="354"/>
                    </a:cubicBezTo>
                    <a:cubicBezTo>
                      <a:pt x="161" y="355"/>
                      <a:pt x="157" y="357"/>
                      <a:pt x="153" y="359"/>
                    </a:cubicBezTo>
                    <a:cubicBezTo>
                      <a:pt x="149" y="360"/>
                      <a:pt x="143" y="361"/>
                      <a:pt x="134" y="361"/>
                    </a:cubicBezTo>
                    <a:cubicBezTo>
                      <a:pt x="127" y="361"/>
                      <a:pt x="121" y="360"/>
                      <a:pt x="117" y="359"/>
                    </a:cubicBezTo>
                    <a:cubicBezTo>
                      <a:pt x="112" y="357"/>
                      <a:pt x="108" y="356"/>
                      <a:pt x="106" y="355"/>
                    </a:cubicBezTo>
                    <a:cubicBezTo>
                      <a:pt x="102" y="355"/>
                      <a:pt x="100" y="353"/>
                      <a:pt x="98" y="351"/>
                    </a:cubicBezTo>
                    <a:cubicBezTo>
                      <a:pt x="96" y="349"/>
                      <a:pt x="94" y="346"/>
                      <a:pt x="93" y="343"/>
                    </a:cubicBezTo>
                    <a:cubicBezTo>
                      <a:pt x="92" y="340"/>
                      <a:pt x="91" y="337"/>
                      <a:pt x="91" y="334"/>
                    </a:cubicBezTo>
                    <a:cubicBezTo>
                      <a:pt x="91" y="331"/>
                      <a:pt x="91" y="329"/>
                      <a:pt x="91" y="326"/>
                    </a:cubicBezTo>
                    <a:cubicBezTo>
                      <a:pt x="91" y="315"/>
                      <a:pt x="91" y="315"/>
                      <a:pt x="91" y="315"/>
                    </a:cubicBezTo>
                    <a:lnTo>
                      <a:pt x="180" y="316"/>
                    </a:lnTo>
                    <a:close/>
                    <a:moveTo>
                      <a:pt x="258" y="81"/>
                    </a:moveTo>
                    <a:cubicBezTo>
                      <a:pt x="264" y="96"/>
                      <a:pt x="267" y="110"/>
                      <a:pt x="268" y="122"/>
                    </a:cubicBezTo>
                    <a:cubicBezTo>
                      <a:pt x="269" y="135"/>
                      <a:pt x="269" y="147"/>
                      <a:pt x="266" y="158"/>
                    </a:cubicBezTo>
                    <a:cubicBezTo>
                      <a:pt x="264" y="169"/>
                      <a:pt x="260" y="179"/>
                      <a:pt x="256" y="187"/>
                    </a:cubicBezTo>
                    <a:cubicBezTo>
                      <a:pt x="251" y="196"/>
                      <a:pt x="247" y="203"/>
                      <a:pt x="242" y="210"/>
                    </a:cubicBezTo>
                    <a:cubicBezTo>
                      <a:pt x="237" y="216"/>
                      <a:pt x="232" y="222"/>
                      <a:pt x="228" y="226"/>
                    </a:cubicBezTo>
                    <a:cubicBezTo>
                      <a:pt x="224" y="230"/>
                      <a:pt x="221" y="233"/>
                      <a:pt x="219" y="234"/>
                    </a:cubicBezTo>
                    <a:cubicBezTo>
                      <a:pt x="217" y="236"/>
                      <a:pt x="214" y="238"/>
                      <a:pt x="212" y="239"/>
                    </a:cubicBezTo>
                    <a:cubicBezTo>
                      <a:pt x="210" y="240"/>
                      <a:pt x="208" y="241"/>
                      <a:pt x="207" y="242"/>
                    </a:cubicBezTo>
                    <a:cubicBezTo>
                      <a:pt x="205" y="243"/>
                      <a:pt x="204" y="243"/>
                      <a:pt x="202" y="244"/>
                    </a:cubicBezTo>
                    <a:cubicBezTo>
                      <a:pt x="201" y="245"/>
                      <a:pt x="200" y="247"/>
                      <a:pt x="198" y="249"/>
                    </a:cubicBezTo>
                    <a:cubicBezTo>
                      <a:pt x="195" y="254"/>
                      <a:pt x="193" y="258"/>
                      <a:pt x="191" y="262"/>
                    </a:cubicBezTo>
                    <a:cubicBezTo>
                      <a:pt x="189" y="267"/>
                      <a:pt x="188" y="271"/>
                      <a:pt x="187" y="275"/>
                    </a:cubicBezTo>
                    <a:cubicBezTo>
                      <a:pt x="185" y="278"/>
                      <a:pt x="184" y="281"/>
                      <a:pt x="183" y="283"/>
                    </a:cubicBezTo>
                    <a:cubicBezTo>
                      <a:pt x="181" y="285"/>
                      <a:pt x="180" y="287"/>
                      <a:pt x="178" y="289"/>
                    </a:cubicBezTo>
                    <a:cubicBezTo>
                      <a:pt x="176" y="291"/>
                      <a:pt x="174" y="292"/>
                      <a:pt x="172" y="293"/>
                    </a:cubicBezTo>
                    <a:cubicBezTo>
                      <a:pt x="93" y="293"/>
                      <a:pt x="93" y="293"/>
                      <a:pt x="93" y="293"/>
                    </a:cubicBezTo>
                    <a:cubicBezTo>
                      <a:pt x="92" y="292"/>
                      <a:pt x="90" y="291"/>
                      <a:pt x="88" y="289"/>
                    </a:cubicBezTo>
                    <a:cubicBezTo>
                      <a:pt x="86" y="287"/>
                      <a:pt x="85" y="285"/>
                      <a:pt x="83" y="282"/>
                    </a:cubicBezTo>
                    <a:cubicBezTo>
                      <a:pt x="81" y="280"/>
                      <a:pt x="80" y="276"/>
                      <a:pt x="79" y="272"/>
                    </a:cubicBezTo>
                    <a:cubicBezTo>
                      <a:pt x="76" y="265"/>
                      <a:pt x="73" y="260"/>
                      <a:pt x="70" y="256"/>
                    </a:cubicBezTo>
                    <a:cubicBezTo>
                      <a:pt x="66" y="251"/>
                      <a:pt x="62" y="247"/>
                      <a:pt x="57" y="243"/>
                    </a:cubicBezTo>
                    <a:cubicBezTo>
                      <a:pt x="53" y="240"/>
                      <a:pt x="48" y="237"/>
                      <a:pt x="43" y="232"/>
                    </a:cubicBezTo>
                    <a:cubicBezTo>
                      <a:pt x="39" y="227"/>
                      <a:pt x="34" y="221"/>
                      <a:pt x="29" y="215"/>
                    </a:cubicBezTo>
                    <a:cubicBezTo>
                      <a:pt x="24" y="208"/>
                      <a:pt x="20" y="201"/>
                      <a:pt x="15" y="193"/>
                    </a:cubicBezTo>
                    <a:cubicBezTo>
                      <a:pt x="11" y="185"/>
                      <a:pt x="8" y="176"/>
                      <a:pt x="5" y="167"/>
                    </a:cubicBezTo>
                    <a:cubicBezTo>
                      <a:pt x="2" y="157"/>
                      <a:pt x="1" y="147"/>
                      <a:pt x="0" y="136"/>
                    </a:cubicBezTo>
                    <a:cubicBezTo>
                      <a:pt x="0" y="125"/>
                      <a:pt x="1" y="114"/>
                      <a:pt x="3" y="102"/>
                    </a:cubicBezTo>
                    <a:cubicBezTo>
                      <a:pt x="8" y="83"/>
                      <a:pt x="15" y="67"/>
                      <a:pt x="25" y="54"/>
                    </a:cubicBezTo>
                    <a:cubicBezTo>
                      <a:pt x="35" y="41"/>
                      <a:pt x="46" y="30"/>
                      <a:pt x="58" y="22"/>
                    </a:cubicBezTo>
                    <a:cubicBezTo>
                      <a:pt x="71" y="15"/>
                      <a:pt x="84" y="9"/>
                      <a:pt x="97" y="5"/>
                    </a:cubicBezTo>
                    <a:cubicBezTo>
                      <a:pt x="110" y="2"/>
                      <a:pt x="122" y="0"/>
                      <a:pt x="133" y="0"/>
                    </a:cubicBezTo>
                    <a:cubicBezTo>
                      <a:pt x="144" y="0"/>
                      <a:pt x="156" y="2"/>
                      <a:pt x="168" y="5"/>
                    </a:cubicBezTo>
                    <a:cubicBezTo>
                      <a:pt x="180" y="8"/>
                      <a:pt x="192" y="13"/>
                      <a:pt x="203" y="19"/>
                    </a:cubicBezTo>
                    <a:cubicBezTo>
                      <a:pt x="215" y="26"/>
                      <a:pt x="225" y="34"/>
                      <a:pt x="234" y="45"/>
                    </a:cubicBezTo>
                    <a:cubicBezTo>
                      <a:pt x="244" y="55"/>
                      <a:pt x="252" y="67"/>
                      <a:pt x="258" y="81"/>
                    </a:cubicBezTo>
                    <a:close/>
                    <a:moveTo>
                      <a:pt x="221" y="154"/>
                    </a:moveTo>
                    <a:cubicBezTo>
                      <a:pt x="232" y="113"/>
                      <a:pt x="218" y="81"/>
                      <a:pt x="181" y="59"/>
                    </a:cubicBezTo>
                    <a:cubicBezTo>
                      <a:pt x="175" y="55"/>
                      <a:pt x="168" y="52"/>
                      <a:pt x="160" y="50"/>
                    </a:cubicBezTo>
                    <a:cubicBezTo>
                      <a:pt x="151" y="48"/>
                      <a:pt x="143" y="46"/>
                      <a:pt x="134" y="46"/>
                    </a:cubicBezTo>
                    <a:cubicBezTo>
                      <a:pt x="126" y="46"/>
                      <a:pt x="117" y="48"/>
                      <a:pt x="109" y="50"/>
                    </a:cubicBezTo>
                    <a:cubicBezTo>
                      <a:pt x="100" y="52"/>
                      <a:pt x="93" y="55"/>
                      <a:pt x="86" y="60"/>
                    </a:cubicBezTo>
                    <a:cubicBezTo>
                      <a:pt x="70" y="71"/>
                      <a:pt x="59" y="83"/>
                      <a:pt x="53" y="96"/>
                    </a:cubicBezTo>
                    <a:cubicBezTo>
                      <a:pt x="47" y="109"/>
                      <a:pt x="45" y="123"/>
                      <a:pt x="45" y="138"/>
                    </a:cubicBezTo>
                    <a:cubicBezTo>
                      <a:pt x="45" y="146"/>
                      <a:pt x="47" y="153"/>
                      <a:pt x="49" y="160"/>
                    </a:cubicBezTo>
                    <a:cubicBezTo>
                      <a:pt x="52" y="166"/>
                      <a:pt x="55" y="172"/>
                      <a:pt x="58" y="177"/>
                    </a:cubicBezTo>
                    <a:cubicBezTo>
                      <a:pt x="62" y="183"/>
                      <a:pt x="65" y="187"/>
                      <a:pt x="69" y="191"/>
                    </a:cubicBezTo>
                    <a:cubicBezTo>
                      <a:pt x="73" y="195"/>
                      <a:pt x="76" y="199"/>
                      <a:pt x="79" y="202"/>
                    </a:cubicBezTo>
                    <a:cubicBezTo>
                      <a:pt x="85" y="208"/>
                      <a:pt x="90" y="213"/>
                      <a:pt x="95" y="218"/>
                    </a:cubicBezTo>
                    <a:cubicBezTo>
                      <a:pt x="99" y="223"/>
                      <a:pt x="103" y="229"/>
                      <a:pt x="105" y="236"/>
                    </a:cubicBezTo>
                    <a:cubicBezTo>
                      <a:pt x="108" y="243"/>
                      <a:pt x="112" y="247"/>
                      <a:pt x="118" y="248"/>
                    </a:cubicBezTo>
                    <a:cubicBezTo>
                      <a:pt x="123" y="250"/>
                      <a:pt x="128" y="251"/>
                      <a:pt x="133" y="251"/>
                    </a:cubicBezTo>
                    <a:cubicBezTo>
                      <a:pt x="139" y="251"/>
                      <a:pt x="145" y="249"/>
                      <a:pt x="151" y="247"/>
                    </a:cubicBezTo>
                    <a:cubicBezTo>
                      <a:pt x="157" y="244"/>
                      <a:pt x="161" y="240"/>
                      <a:pt x="163" y="234"/>
                    </a:cubicBezTo>
                    <a:cubicBezTo>
                      <a:pt x="165" y="231"/>
                      <a:pt x="167" y="227"/>
                      <a:pt x="171" y="222"/>
                    </a:cubicBezTo>
                    <a:cubicBezTo>
                      <a:pt x="174" y="217"/>
                      <a:pt x="180" y="210"/>
                      <a:pt x="187" y="202"/>
                    </a:cubicBezTo>
                    <a:cubicBezTo>
                      <a:pt x="191" y="197"/>
                      <a:pt x="195" y="193"/>
                      <a:pt x="198" y="190"/>
                    </a:cubicBezTo>
                    <a:cubicBezTo>
                      <a:pt x="202" y="187"/>
                      <a:pt x="205" y="183"/>
                      <a:pt x="208" y="180"/>
                    </a:cubicBezTo>
                    <a:cubicBezTo>
                      <a:pt x="211" y="176"/>
                      <a:pt x="214" y="173"/>
                      <a:pt x="216" y="169"/>
                    </a:cubicBezTo>
                    <a:cubicBezTo>
                      <a:pt x="218" y="165"/>
                      <a:pt x="220" y="160"/>
                      <a:pt x="221" y="154"/>
                    </a:cubicBezTo>
                    <a:close/>
                    <a:moveTo>
                      <a:pt x="221" y="154"/>
                    </a:moveTo>
                    <a:cubicBezTo>
                      <a:pt x="221" y="154"/>
                      <a:pt x="221" y="154"/>
                      <a:pt x="221" y="154"/>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6" name="组合 6"/>
            <p:cNvGrpSpPr/>
            <p:nvPr/>
          </p:nvGrpSpPr>
          <p:grpSpPr>
            <a:xfrm>
              <a:off x="4651375" y="1304925"/>
              <a:ext cx="876300" cy="876300"/>
              <a:chOff x="4479925" y="1304925"/>
              <a:chExt cx="876300" cy="876300"/>
            </a:xfrm>
          </p:grpSpPr>
          <p:grpSp>
            <p:nvGrpSpPr>
              <p:cNvPr id="7" name="组合 27"/>
              <p:cNvGrpSpPr/>
              <p:nvPr/>
            </p:nvGrpSpPr>
            <p:grpSpPr>
              <a:xfrm rot="3600000">
                <a:off x="4479925" y="1304925"/>
                <a:ext cx="876300" cy="876300"/>
                <a:chOff x="2613025" y="1343025"/>
                <a:chExt cx="876300" cy="876300"/>
              </a:xfrm>
            </p:grpSpPr>
            <p:sp>
              <p:nvSpPr>
                <p:cNvPr id="30" name="任意多边形 29"/>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accent4">
                    <a:alpha val="77000"/>
                  </a:schemeClr>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31" name="任意多边形 30"/>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sp>
            <p:nvSpPr>
              <p:cNvPr id="29" name="Freeform 9"/>
              <p:cNvSpPr>
                <a:spLocks noEditPoints="1"/>
              </p:cNvSpPr>
              <p:nvPr/>
            </p:nvSpPr>
            <p:spPr bwMode="auto">
              <a:xfrm>
                <a:off x="4980524" y="1477491"/>
                <a:ext cx="160850" cy="153666"/>
              </a:xfrm>
              <a:custGeom>
                <a:avLst/>
                <a:gdLst>
                  <a:gd name="T0" fmla="*/ 257 w 345"/>
                  <a:gd name="T1" fmla="*/ 155 h 330"/>
                  <a:gd name="T2" fmla="*/ 173 w 345"/>
                  <a:gd name="T3" fmla="*/ 243 h 330"/>
                  <a:gd name="T4" fmla="*/ 89 w 345"/>
                  <a:gd name="T5" fmla="*/ 155 h 330"/>
                  <a:gd name="T6" fmla="*/ 76 w 345"/>
                  <a:gd name="T7" fmla="*/ 140 h 330"/>
                  <a:gd name="T8" fmla="*/ 76 w 345"/>
                  <a:gd name="T9" fmla="*/ 103 h 330"/>
                  <a:gd name="T10" fmla="*/ 89 w 345"/>
                  <a:gd name="T11" fmla="*/ 90 h 330"/>
                  <a:gd name="T12" fmla="*/ 89 w 345"/>
                  <a:gd name="T13" fmla="*/ 90 h 330"/>
                  <a:gd name="T14" fmla="*/ 89 w 345"/>
                  <a:gd name="T15" fmla="*/ 90 h 330"/>
                  <a:gd name="T16" fmla="*/ 87 w 345"/>
                  <a:gd name="T17" fmla="*/ 62 h 330"/>
                  <a:gd name="T18" fmla="*/ 103 w 345"/>
                  <a:gd name="T19" fmla="*/ 50 h 330"/>
                  <a:gd name="T20" fmla="*/ 115 w 345"/>
                  <a:gd name="T21" fmla="*/ 2 h 330"/>
                  <a:gd name="T22" fmla="*/ 170 w 345"/>
                  <a:gd name="T23" fmla="*/ 11 h 330"/>
                  <a:gd name="T24" fmla="*/ 228 w 345"/>
                  <a:gd name="T25" fmla="*/ 19 h 330"/>
                  <a:gd name="T26" fmla="*/ 244 w 345"/>
                  <a:gd name="T27" fmla="*/ 43 h 330"/>
                  <a:gd name="T28" fmla="*/ 262 w 345"/>
                  <a:gd name="T29" fmla="*/ 50 h 330"/>
                  <a:gd name="T30" fmla="*/ 257 w 345"/>
                  <a:gd name="T31" fmla="*/ 90 h 330"/>
                  <a:gd name="T32" fmla="*/ 256 w 345"/>
                  <a:gd name="T33" fmla="*/ 90 h 330"/>
                  <a:gd name="T34" fmla="*/ 257 w 345"/>
                  <a:gd name="T35" fmla="*/ 90 h 330"/>
                  <a:gd name="T36" fmla="*/ 270 w 345"/>
                  <a:gd name="T37" fmla="*/ 103 h 330"/>
                  <a:gd name="T38" fmla="*/ 270 w 345"/>
                  <a:gd name="T39" fmla="*/ 140 h 330"/>
                  <a:gd name="T40" fmla="*/ 257 w 345"/>
                  <a:gd name="T41" fmla="*/ 155 h 330"/>
                  <a:gd name="T42" fmla="*/ 195 w 345"/>
                  <a:gd name="T43" fmla="*/ 330 h 330"/>
                  <a:gd name="T44" fmla="*/ 195 w 345"/>
                  <a:gd name="T45" fmla="*/ 308 h 330"/>
                  <a:gd name="T46" fmla="*/ 173 w 345"/>
                  <a:gd name="T47" fmla="*/ 276 h 330"/>
                  <a:gd name="T48" fmla="*/ 151 w 345"/>
                  <a:gd name="T49" fmla="*/ 308 h 330"/>
                  <a:gd name="T50" fmla="*/ 151 w 345"/>
                  <a:gd name="T51" fmla="*/ 330 h 330"/>
                  <a:gd name="T52" fmla="*/ 0 w 345"/>
                  <a:gd name="T53" fmla="*/ 330 h 330"/>
                  <a:gd name="T54" fmla="*/ 65 w 345"/>
                  <a:gd name="T55" fmla="*/ 243 h 330"/>
                  <a:gd name="T56" fmla="*/ 151 w 345"/>
                  <a:gd name="T57" fmla="*/ 243 h 330"/>
                  <a:gd name="T58" fmla="*/ 162 w 345"/>
                  <a:gd name="T59" fmla="*/ 243 h 330"/>
                  <a:gd name="T60" fmla="*/ 151 w 345"/>
                  <a:gd name="T61" fmla="*/ 254 h 330"/>
                  <a:gd name="T62" fmla="*/ 162 w 345"/>
                  <a:gd name="T63" fmla="*/ 265 h 330"/>
                  <a:gd name="T64" fmla="*/ 184 w 345"/>
                  <a:gd name="T65" fmla="*/ 265 h 330"/>
                  <a:gd name="T66" fmla="*/ 195 w 345"/>
                  <a:gd name="T67" fmla="*/ 254 h 330"/>
                  <a:gd name="T68" fmla="*/ 184 w 345"/>
                  <a:gd name="T69" fmla="*/ 243 h 330"/>
                  <a:gd name="T70" fmla="*/ 195 w 345"/>
                  <a:gd name="T71" fmla="*/ 243 h 330"/>
                  <a:gd name="T72" fmla="*/ 281 w 345"/>
                  <a:gd name="T73" fmla="*/ 243 h 330"/>
                  <a:gd name="T74" fmla="*/ 345 w 345"/>
                  <a:gd name="T75" fmla="*/ 330 h 330"/>
                  <a:gd name="T76" fmla="*/ 195 w 345"/>
                  <a:gd name="T77" fmla="*/ 330 h 330"/>
                  <a:gd name="T78" fmla="*/ 195 w 345"/>
                  <a:gd name="T79" fmla="*/ 330 h 330"/>
                  <a:gd name="T80" fmla="*/ 195 w 345"/>
                  <a:gd name="T81"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5" h="330">
                    <a:moveTo>
                      <a:pt x="257" y="155"/>
                    </a:moveTo>
                    <a:cubicBezTo>
                      <a:pt x="247" y="198"/>
                      <a:pt x="210" y="243"/>
                      <a:pt x="173" y="243"/>
                    </a:cubicBezTo>
                    <a:cubicBezTo>
                      <a:pt x="136" y="243"/>
                      <a:pt x="99" y="198"/>
                      <a:pt x="89" y="155"/>
                    </a:cubicBezTo>
                    <a:cubicBezTo>
                      <a:pt x="81" y="153"/>
                      <a:pt x="76" y="150"/>
                      <a:pt x="76" y="140"/>
                    </a:cubicBezTo>
                    <a:cubicBezTo>
                      <a:pt x="76" y="103"/>
                      <a:pt x="76" y="103"/>
                      <a:pt x="76" y="103"/>
                    </a:cubicBezTo>
                    <a:cubicBezTo>
                      <a:pt x="76" y="94"/>
                      <a:pt x="81" y="91"/>
                      <a:pt x="89" y="90"/>
                    </a:cubicBezTo>
                    <a:cubicBezTo>
                      <a:pt x="89" y="90"/>
                      <a:pt x="89" y="90"/>
                      <a:pt x="89" y="90"/>
                    </a:cubicBezTo>
                    <a:cubicBezTo>
                      <a:pt x="89" y="90"/>
                      <a:pt x="89" y="90"/>
                      <a:pt x="89" y="90"/>
                    </a:cubicBezTo>
                    <a:cubicBezTo>
                      <a:pt x="89" y="90"/>
                      <a:pt x="83" y="67"/>
                      <a:pt x="87" y="62"/>
                    </a:cubicBezTo>
                    <a:cubicBezTo>
                      <a:pt x="91" y="57"/>
                      <a:pt x="101" y="56"/>
                      <a:pt x="103" y="50"/>
                    </a:cubicBezTo>
                    <a:cubicBezTo>
                      <a:pt x="105" y="45"/>
                      <a:pt x="108" y="3"/>
                      <a:pt x="115" y="2"/>
                    </a:cubicBezTo>
                    <a:cubicBezTo>
                      <a:pt x="123" y="0"/>
                      <a:pt x="159" y="10"/>
                      <a:pt x="170" y="11"/>
                    </a:cubicBezTo>
                    <a:cubicBezTo>
                      <a:pt x="181" y="13"/>
                      <a:pt x="222" y="15"/>
                      <a:pt x="228" y="19"/>
                    </a:cubicBezTo>
                    <a:cubicBezTo>
                      <a:pt x="234" y="23"/>
                      <a:pt x="239" y="38"/>
                      <a:pt x="244" y="43"/>
                    </a:cubicBezTo>
                    <a:cubicBezTo>
                      <a:pt x="249" y="49"/>
                      <a:pt x="259" y="44"/>
                      <a:pt x="262" y="50"/>
                    </a:cubicBezTo>
                    <a:cubicBezTo>
                      <a:pt x="265" y="56"/>
                      <a:pt x="257" y="90"/>
                      <a:pt x="257" y="90"/>
                    </a:cubicBezTo>
                    <a:cubicBezTo>
                      <a:pt x="256" y="90"/>
                      <a:pt x="256" y="90"/>
                      <a:pt x="256" y="90"/>
                    </a:cubicBezTo>
                    <a:cubicBezTo>
                      <a:pt x="257" y="90"/>
                      <a:pt x="257" y="90"/>
                      <a:pt x="257" y="90"/>
                    </a:cubicBezTo>
                    <a:cubicBezTo>
                      <a:pt x="264" y="91"/>
                      <a:pt x="270" y="94"/>
                      <a:pt x="270" y="103"/>
                    </a:cubicBezTo>
                    <a:cubicBezTo>
                      <a:pt x="270" y="140"/>
                      <a:pt x="270" y="140"/>
                      <a:pt x="270" y="140"/>
                    </a:cubicBezTo>
                    <a:cubicBezTo>
                      <a:pt x="270" y="149"/>
                      <a:pt x="264" y="153"/>
                      <a:pt x="257" y="155"/>
                    </a:cubicBezTo>
                    <a:close/>
                    <a:moveTo>
                      <a:pt x="195" y="330"/>
                    </a:moveTo>
                    <a:cubicBezTo>
                      <a:pt x="195" y="308"/>
                      <a:pt x="195" y="308"/>
                      <a:pt x="195" y="308"/>
                    </a:cubicBezTo>
                    <a:cubicBezTo>
                      <a:pt x="195" y="296"/>
                      <a:pt x="185" y="276"/>
                      <a:pt x="173" y="276"/>
                    </a:cubicBezTo>
                    <a:cubicBezTo>
                      <a:pt x="161" y="276"/>
                      <a:pt x="151" y="296"/>
                      <a:pt x="151" y="308"/>
                    </a:cubicBezTo>
                    <a:cubicBezTo>
                      <a:pt x="151" y="330"/>
                      <a:pt x="151" y="330"/>
                      <a:pt x="151" y="330"/>
                    </a:cubicBezTo>
                    <a:cubicBezTo>
                      <a:pt x="0" y="330"/>
                      <a:pt x="0" y="330"/>
                      <a:pt x="0" y="330"/>
                    </a:cubicBezTo>
                    <a:cubicBezTo>
                      <a:pt x="0" y="330"/>
                      <a:pt x="53" y="243"/>
                      <a:pt x="65" y="243"/>
                    </a:cubicBezTo>
                    <a:cubicBezTo>
                      <a:pt x="151" y="243"/>
                      <a:pt x="151" y="243"/>
                      <a:pt x="151" y="243"/>
                    </a:cubicBezTo>
                    <a:cubicBezTo>
                      <a:pt x="162" y="243"/>
                      <a:pt x="162" y="243"/>
                      <a:pt x="162" y="243"/>
                    </a:cubicBezTo>
                    <a:cubicBezTo>
                      <a:pt x="156" y="243"/>
                      <a:pt x="151" y="248"/>
                      <a:pt x="151" y="254"/>
                    </a:cubicBezTo>
                    <a:cubicBezTo>
                      <a:pt x="151" y="260"/>
                      <a:pt x="156" y="265"/>
                      <a:pt x="162" y="265"/>
                    </a:cubicBezTo>
                    <a:cubicBezTo>
                      <a:pt x="184" y="265"/>
                      <a:pt x="184" y="265"/>
                      <a:pt x="184" y="265"/>
                    </a:cubicBezTo>
                    <a:cubicBezTo>
                      <a:pt x="190" y="265"/>
                      <a:pt x="195" y="260"/>
                      <a:pt x="195" y="254"/>
                    </a:cubicBezTo>
                    <a:cubicBezTo>
                      <a:pt x="195" y="248"/>
                      <a:pt x="190" y="243"/>
                      <a:pt x="184" y="243"/>
                    </a:cubicBezTo>
                    <a:cubicBezTo>
                      <a:pt x="195" y="243"/>
                      <a:pt x="195" y="243"/>
                      <a:pt x="195" y="243"/>
                    </a:cubicBezTo>
                    <a:cubicBezTo>
                      <a:pt x="281" y="243"/>
                      <a:pt x="281" y="243"/>
                      <a:pt x="281" y="243"/>
                    </a:cubicBezTo>
                    <a:cubicBezTo>
                      <a:pt x="292" y="243"/>
                      <a:pt x="345" y="330"/>
                      <a:pt x="345" y="330"/>
                    </a:cubicBezTo>
                    <a:cubicBezTo>
                      <a:pt x="195" y="330"/>
                      <a:pt x="195" y="330"/>
                      <a:pt x="195" y="330"/>
                    </a:cubicBezTo>
                    <a:close/>
                    <a:moveTo>
                      <a:pt x="195" y="330"/>
                    </a:moveTo>
                    <a:cubicBezTo>
                      <a:pt x="195" y="330"/>
                      <a:pt x="195" y="330"/>
                      <a:pt x="195" y="330"/>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5252893" y="2200276"/>
              <a:ext cx="876300" cy="876300"/>
              <a:chOff x="5081443" y="2200276"/>
              <a:chExt cx="876300" cy="876300"/>
            </a:xfrm>
          </p:grpSpPr>
          <p:grpSp>
            <p:nvGrpSpPr>
              <p:cNvPr id="9" name="组合 23"/>
              <p:cNvGrpSpPr/>
              <p:nvPr/>
            </p:nvGrpSpPr>
            <p:grpSpPr>
              <a:xfrm rot="7200000">
                <a:off x="5081443" y="2200276"/>
                <a:ext cx="876300" cy="876300"/>
                <a:chOff x="2613025" y="1343025"/>
                <a:chExt cx="876300" cy="876300"/>
              </a:xfrm>
            </p:grpSpPr>
            <p:sp>
              <p:nvSpPr>
                <p:cNvPr id="26" name="任意多边形 25"/>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accent2">
                    <a:alpha val="77000"/>
                  </a:schemeClr>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sp>
            <p:nvSpPr>
              <p:cNvPr id="25" name="Freeform 13"/>
              <p:cNvSpPr>
                <a:spLocks noEditPoints="1"/>
              </p:cNvSpPr>
              <p:nvPr/>
            </p:nvSpPr>
            <p:spPr bwMode="auto">
              <a:xfrm>
                <a:off x="5672116" y="2555231"/>
                <a:ext cx="195284" cy="195284"/>
              </a:xfrm>
              <a:custGeom>
                <a:avLst/>
                <a:gdLst>
                  <a:gd name="T0" fmla="*/ 349 w 360"/>
                  <a:gd name="T1" fmla="*/ 70 h 360"/>
                  <a:gd name="T2" fmla="*/ 349 w 360"/>
                  <a:gd name="T3" fmla="*/ 290 h 360"/>
                  <a:gd name="T4" fmla="*/ 290 w 360"/>
                  <a:gd name="T5" fmla="*/ 350 h 360"/>
                  <a:gd name="T6" fmla="*/ 70 w 360"/>
                  <a:gd name="T7" fmla="*/ 349 h 360"/>
                  <a:gd name="T8" fmla="*/ 11 w 360"/>
                  <a:gd name="T9" fmla="*/ 290 h 360"/>
                  <a:gd name="T10" fmla="*/ 11 w 360"/>
                  <a:gd name="T11" fmla="*/ 70 h 360"/>
                  <a:gd name="T12" fmla="*/ 70 w 360"/>
                  <a:gd name="T13" fmla="*/ 11 h 360"/>
                  <a:gd name="T14" fmla="*/ 290 w 360"/>
                  <a:gd name="T15" fmla="*/ 11 h 360"/>
                  <a:gd name="T16" fmla="*/ 349 w 360"/>
                  <a:gd name="T17" fmla="*/ 70 h 360"/>
                  <a:gd name="T18" fmla="*/ 349 w 360"/>
                  <a:gd name="T19" fmla="*/ 70 h 360"/>
                  <a:gd name="T20" fmla="*/ 125 w 360"/>
                  <a:gd name="T21" fmla="*/ 49 h 360"/>
                  <a:gd name="T22" fmla="*/ 90 w 360"/>
                  <a:gd name="T23" fmla="*/ 84 h 360"/>
                  <a:gd name="T24" fmla="*/ 125 w 360"/>
                  <a:gd name="T25" fmla="*/ 118 h 360"/>
                  <a:gd name="T26" fmla="*/ 142 w 360"/>
                  <a:gd name="T27" fmla="*/ 114 h 360"/>
                  <a:gd name="T28" fmla="*/ 219 w 360"/>
                  <a:gd name="T29" fmla="*/ 114 h 360"/>
                  <a:gd name="T30" fmla="*/ 236 w 360"/>
                  <a:gd name="T31" fmla="*/ 119 h 360"/>
                  <a:gd name="T32" fmla="*/ 270 w 360"/>
                  <a:gd name="T33" fmla="*/ 84 h 360"/>
                  <a:gd name="T34" fmla="*/ 236 w 360"/>
                  <a:gd name="T35" fmla="*/ 49 h 360"/>
                  <a:gd name="T36" fmla="*/ 219 w 360"/>
                  <a:gd name="T37" fmla="*/ 54 h 360"/>
                  <a:gd name="T38" fmla="*/ 142 w 360"/>
                  <a:gd name="T39" fmla="*/ 54 h 360"/>
                  <a:gd name="T40" fmla="*/ 125 w 360"/>
                  <a:gd name="T41" fmla="*/ 49 h 360"/>
                  <a:gd name="T42" fmla="*/ 125 w 360"/>
                  <a:gd name="T43" fmla="*/ 49 h 360"/>
                  <a:gd name="T44" fmla="*/ 291 w 360"/>
                  <a:gd name="T45" fmla="*/ 215 h 360"/>
                  <a:gd name="T46" fmla="*/ 326 w 360"/>
                  <a:gd name="T47" fmla="*/ 180 h 360"/>
                  <a:gd name="T48" fmla="*/ 291 w 360"/>
                  <a:gd name="T49" fmla="*/ 146 h 360"/>
                  <a:gd name="T50" fmla="*/ 274 w 360"/>
                  <a:gd name="T51" fmla="*/ 150 h 360"/>
                  <a:gd name="T52" fmla="*/ 192 w 360"/>
                  <a:gd name="T53" fmla="*/ 155 h 360"/>
                  <a:gd name="T54" fmla="*/ 188 w 360"/>
                  <a:gd name="T55" fmla="*/ 154 h 360"/>
                  <a:gd name="T56" fmla="*/ 180 w 360"/>
                  <a:gd name="T57" fmla="*/ 152 h 360"/>
                  <a:gd name="T58" fmla="*/ 173 w 360"/>
                  <a:gd name="T59" fmla="*/ 153 h 360"/>
                  <a:gd name="T60" fmla="*/ 168 w 360"/>
                  <a:gd name="T61" fmla="*/ 155 h 360"/>
                  <a:gd name="T62" fmla="*/ 86 w 360"/>
                  <a:gd name="T63" fmla="*/ 150 h 360"/>
                  <a:gd name="T64" fmla="*/ 69 w 360"/>
                  <a:gd name="T65" fmla="*/ 145 h 360"/>
                  <a:gd name="T66" fmla="*/ 35 w 360"/>
                  <a:gd name="T67" fmla="*/ 180 h 360"/>
                  <a:gd name="T68" fmla="*/ 69 w 360"/>
                  <a:gd name="T69" fmla="*/ 215 h 360"/>
                  <a:gd name="T70" fmla="*/ 86 w 360"/>
                  <a:gd name="T71" fmla="*/ 210 h 360"/>
                  <a:gd name="T72" fmla="*/ 147 w 360"/>
                  <a:gd name="T73" fmla="*/ 198 h 360"/>
                  <a:gd name="T74" fmla="*/ 141 w 360"/>
                  <a:gd name="T75" fmla="*/ 209 h 360"/>
                  <a:gd name="T76" fmla="*/ 96 w 360"/>
                  <a:gd name="T77" fmla="*/ 251 h 360"/>
                  <a:gd name="T78" fmla="*/ 86 w 360"/>
                  <a:gd name="T79" fmla="*/ 276 h 360"/>
                  <a:gd name="T80" fmla="*/ 120 w 360"/>
                  <a:gd name="T81" fmla="*/ 311 h 360"/>
                  <a:gd name="T82" fmla="*/ 133 w 360"/>
                  <a:gd name="T83" fmla="*/ 309 h 360"/>
                  <a:gd name="T84" fmla="*/ 211 w 360"/>
                  <a:gd name="T85" fmla="*/ 275 h 360"/>
                  <a:gd name="T86" fmla="*/ 217 w 360"/>
                  <a:gd name="T87" fmla="*/ 288 h 360"/>
                  <a:gd name="T88" fmla="*/ 246 w 360"/>
                  <a:gd name="T89" fmla="*/ 311 h 360"/>
                  <a:gd name="T90" fmla="*/ 276 w 360"/>
                  <a:gd name="T91" fmla="*/ 275 h 360"/>
                  <a:gd name="T92" fmla="*/ 223 w 360"/>
                  <a:gd name="T93" fmla="*/ 246 h 360"/>
                  <a:gd name="T94" fmla="*/ 149 w 360"/>
                  <a:gd name="T95" fmla="*/ 262 h 360"/>
                  <a:gd name="T96" fmla="*/ 146 w 360"/>
                  <a:gd name="T97" fmla="*/ 257 h 360"/>
                  <a:gd name="T98" fmla="*/ 191 w 360"/>
                  <a:gd name="T99" fmla="*/ 201 h 360"/>
                  <a:gd name="T100" fmla="*/ 274 w 360"/>
                  <a:gd name="T101" fmla="*/ 210 h 360"/>
                  <a:gd name="T102" fmla="*/ 291 w 360"/>
                  <a:gd name="T103" fmla="*/ 215 h 360"/>
                  <a:gd name="T104" fmla="*/ 291 w 360"/>
                  <a:gd name="T105" fmla="*/ 215 h 360"/>
                  <a:gd name="T106" fmla="*/ 291 w 360"/>
                  <a:gd name="T107" fmla="*/ 215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360">
                    <a:moveTo>
                      <a:pt x="349" y="70"/>
                    </a:moveTo>
                    <a:cubicBezTo>
                      <a:pt x="360" y="129"/>
                      <a:pt x="360" y="230"/>
                      <a:pt x="349" y="290"/>
                    </a:cubicBezTo>
                    <a:cubicBezTo>
                      <a:pt x="342" y="332"/>
                      <a:pt x="333" y="342"/>
                      <a:pt x="290" y="350"/>
                    </a:cubicBezTo>
                    <a:cubicBezTo>
                      <a:pt x="231" y="359"/>
                      <a:pt x="131" y="360"/>
                      <a:pt x="70" y="349"/>
                    </a:cubicBezTo>
                    <a:cubicBezTo>
                      <a:pt x="28" y="342"/>
                      <a:pt x="18" y="333"/>
                      <a:pt x="11" y="290"/>
                    </a:cubicBezTo>
                    <a:cubicBezTo>
                      <a:pt x="0" y="231"/>
                      <a:pt x="0" y="130"/>
                      <a:pt x="11" y="70"/>
                    </a:cubicBezTo>
                    <a:cubicBezTo>
                      <a:pt x="18" y="28"/>
                      <a:pt x="27" y="18"/>
                      <a:pt x="70" y="11"/>
                    </a:cubicBezTo>
                    <a:cubicBezTo>
                      <a:pt x="129" y="0"/>
                      <a:pt x="230" y="1"/>
                      <a:pt x="290" y="11"/>
                    </a:cubicBezTo>
                    <a:cubicBezTo>
                      <a:pt x="333" y="19"/>
                      <a:pt x="342" y="27"/>
                      <a:pt x="349" y="70"/>
                    </a:cubicBezTo>
                    <a:cubicBezTo>
                      <a:pt x="349" y="70"/>
                      <a:pt x="349" y="70"/>
                      <a:pt x="349" y="70"/>
                    </a:cubicBezTo>
                    <a:close/>
                    <a:moveTo>
                      <a:pt x="125" y="49"/>
                    </a:moveTo>
                    <a:cubicBezTo>
                      <a:pt x="106" y="49"/>
                      <a:pt x="90" y="65"/>
                      <a:pt x="90" y="84"/>
                    </a:cubicBezTo>
                    <a:cubicBezTo>
                      <a:pt x="90" y="103"/>
                      <a:pt x="106" y="118"/>
                      <a:pt x="125" y="118"/>
                    </a:cubicBezTo>
                    <a:cubicBezTo>
                      <a:pt x="131" y="118"/>
                      <a:pt x="137" y="117"/>
                      <a:pt x="142" y="114"/>
                    </a:cubicBezTo>
                    <a:cubicBezTo>
                      <a:pt x="179" y="93"/>
                      <a:pt x="182" y="92"/>
                      <a:pt x="219" y="114"/>
                    </a:cubicBezTo>
                    <a:cubicBezTo>
                      <a:pt x="224" y="117"/>
                      <a:pt x="230" y="119"/>
                      <a:pt x="236" y="119"/>
                    </a:cubicBezTo>
                    <a:cubicBezTo>
                      <a:pt x="255" y="119"/>
                      <a:pt x="270" y="103"/>
                      <a:pt x="270" y="84"/>
                    </a:cubicBezTo>
                    <a:cubicBezTo>
                      <a:pt x="270" y="65"/>
                      <a:pt x="255" y="49"/>
                      <a:pt x="236" y="49"/>
                    </a:cubicBezTo>
                    <a:cubicBezTo>
                      <a:pt x="230" y="49"/>
                      <a:pt x="224" y="51"/>
                      <a:pt x="219" y="54"/>
                    </a:cubicBezTo>
                    <a:cubicBezTo>
                      <a:pt x="181" y="75"/>
                      <a:pt x="180" y="75"/>
                      <a:pt x="142" y="54"/>
                    </a:cubicBezTo>
                    <a:cubicBezTo>
                      <a:pt x="137" y="51"/>
                      <a:pt x="131" y="49"/>
                      <a:pt x="125" y="49"/>
                    </a:cubicBezTo>
                    <a:cubicBezTo>
                      <a:pt x="125" y="49"/>
                      <a:pt x="125" y="49"/>
                      <a:pt x="125" y="49"/>
                    </a:cubicBezTo>
                    <a:close/>
                    <a:moveTo>
                      <a:pt x="291" y="215"/>
                    </a:moveTo>
                    <a:cubicBezTo>
                      <a:pt x="310" y="215"/>
                      <a:pt x="326" y="199"/>
                      <a:pt x="326" y="180"/>
                    </a:cubicBezTo>
                    <a:cubicBezTo>
                      <a:pt x="326" y="161"/>
                      <a:pt x="310" y="146"/>
                      <a:pt x="291" y="146"/>
                    </a:cubicBezTo>
                    <a:cubicBezTo>
                      <a:pt x="285" y="146"/>
                      <a:pt x="279" y="147"/>
                      <a:pt x="274" y="150"/>
                    </a:cubicBezTo>
                    <a:cubicBezTo>
                      <a:pt x="237" y="171"/>
                      <a:pt x="223" y="168"/>
                      <a:pt x="192" y="155"/>
                    </a:cubicBezTo>
                    <a:cubicBezTo>
                      <a:pt x="188" y="154"/>
                      <a:pt x="188" y="154"/>
                      <a:pt x="188" y="154"/>
                    </a:cubicBezTo>
                    <a:cubicBezTo>
                      <a:pt x="185" y="153"/>
                      <a:pt x="183" y="152"/>
                      <a:pt x="180" y="152"/>
                    </a:cubicBezTo>
                    <a:cubicBezTo>
                      <a:pt x="178" y="152"/>
                      <a:pt x="176" y="153"/>
                      <a:pt x="173" y="153"/>
                    </a:cubicBezTo>
                    <a:cubicBezTo>
                      <a:pt x="168" y="155"/>
                      <a:pt x="168" y="155"/>
                      <a:pt x="168" y="155"/>
                    </a:cubicBezTo>
                    <a:cubicBezTo>
                      <a:pt x="136" y="168"/>
                      <a:pt x="124" y="171"/>
                      <a:pt x="86" y="150"/>
                    </a:cubicBezTo>
                    <a:cubicBezTo>
                      <a:pt x="81" y="147"/>
                      <a:pt x="75" y="145"/>
                      <a:pt x="69" y="145"/>
                    </a:cubicBezTo>
                    <a:cubicBezTo>
                      <a:pt x="50" y="145"/>
                      <a:pt x="35" y="161"/>
                      <a:pt x="35" y="180"/>
                    </a:cubicBezTo>
                    <a:cubicBezTo>
                      <a:pt x="35" y="199"/>
                      <a:pt x="50" y="215"/>
                      <a:pt x="69" y="215"/>
                    </a:cubicBezTo>
                    <a:cubicBezTo>
                      <a:pt x="75" y="215"/>
                      <a:pt x="81" y="213"/>
                      <a:pt x="86" y="210"/>
                    </a:cubicBezTo>
                    <a:cubicBezTo>
                      <a:pt x="121" y="190"/>
                      <a:pt x="140" y="191"/>
                      <a:pt x="147" y="198"/>
                    </a:cubicBezTo>
                    <a:cubicBezTo>
                      <a:pt x="150" y="199"/>
                      <a:pt x="147" y="201"/>
                      <a:pt x="141" y="209"/>
                    </a:cubicBezTo>
                    <a:cubicBezTo>
                      <a:pt x="132" y="220"/>
                      <a:pt x="113" y="235"/>
                      <a:pt x="96" y="251"/>
                    </a:cubicBezTo>
                    <a:cubicBezTo>
                      <a:pt x="89" y="258"/>
                      <a:pt x="86" y="266"/>
                      <a:pt x="86" y="276"/>
                    </a:cubicBezTo>
                    <a:cubicBezTo>
                      <a:pt x="86" y="295"/>
                      <a:pt x="101" y="311"/>
                      <a:pt x="120" y="311"/>
                    </a:cubicBezTo>
                    <a:cubicBezTo>
                      <a:pt x="124" y="311"/>
                      <a:pt x="129" y="310"/>
                      <a:pt x="133" y="309"/>
                    </a:cubicBezTo>
                    <a:cubicBezTo>
                      <a:pt x="166" y="300"/>
                      <a:pt x="193" y="284"/>
                      <a:pt x="211" y="275"/>
                    </a:cubicBezTo>
                    <a:cubicBezTo>
                      <a:pt x="215" y="273"/>
                      <a:pt x="213" y="277"/>
                      <a:pt x="217" y="288"/>
                    </a:cubicBezTo>
                    <a:cubicBezTo>
                      <a:pt x="221" y="297"/>
                      <a:pt x="231" y="310"/>
                      <a:pt x="246" y="311"/>
                    </a:cubicBezTo>
                    <a:cubicBezTo>
                      <a:pt x="269" y="313"/>
                      <a:pt x="281" y="294"/>
                      <a:pt x="276" y="275"/>
                    </a:cubicBezTo>
                    <a:cubicBezTo>
                      <a:pt x="270" y="252"/>
                      <a:pt x="247" y="236"/>
                      <a:pt x="223" y="246"/>
                    </a:cubicBezTo>
                    <a:cubicBezTo>
                      <a:pt x="197" y="256"/>
                      <a:pt x="174" y="262"/>
                      <a:pt x="149" y="262"/>
                    </a:cubicBezTo>
                    <a:cubicBezTo>
                      <a:pt x="144" y="261"/>
                      <a:pt x="145" y="260"/>
                      <a:pt x="146" y="257"/>
                    </a:cubicBezTo>
                    <a:cubicBezTo>
                      <a:pt x="149" y="245"/>
                      <a:pt x="168" y="213"/>
                      <a:pt x="191" y="201"/>
                    </a:cubicBezTo>
                    <a:cubicBezTo>
                      <a:pt x="214" y="191"/>
                      <a:pt x="233" y="187"/>
                      <a:pt x="274" y="210"/>
                    </a:cubicBezTo>
                    <a:cubicBezTo>
                      <a:pt x="279" y="213"/>
                      <a:pt x="285" y="215"/>
                      <a:pt x="291" y="215"/>
                    </a:cubicBezTo>
                    <a:close/>
                    <a:moveTo>
                      <a:pt x="291" y="215"/>
                    </a:moveTo>
                    <a:cubicBezTo>
                      <a:pt x="291" y="215"/>
                      <a:pt x="291" y="215"/>
                      <a:pt x="291" y="215"/>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10" name="组合 8"/>
            <p:cNvGrpSpPr/>
            <p:nvPr/>
          </p:nvGrpSpPr>
          <p:grpSpPr>
            <a:xfrm>
              <a:off x="4651375" y="3194050"/>
              <a:ext cx="876300" cy="876300"/>
              <a:chOff x="4479925" y="3194050"/>
              <a:chExt cx="876300" cy="876300"/>
            </a:xfrm>
          </p:grpSpPr>
          <p:grpSp>
            <p:nvGrpSpPr>
              <p:cNvPr id="11" name="组合 19"/>
              <p:cNvGrpSpPr/>
              <p:nvPr/>
            </p:nvGrpSpPr>
            <p:grpSpPr>
              <a:xfrm rot="10800000">
                <a:off x="4479925" y="3194050"/>
                <a:ext cx="876300" cy="876300"/>
                <a:chOff x="2613025" y="1343025"/>
                <a:chExt cx="876300" cy="876300"/>
              </a:xfrm>
            </p:grpSpPr>
            <p:sp>
              <p:nvSpPr>
                <p:cNvPr id="22" name="任意多边形 21"/>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accent2">
                    <a:alpha val="77000"/>
                  </a:schemeClr>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23" name="任意多边形 22"/>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sp>
            <p:nvSpPr>
              <p:cNvPr id="21" name="Freeform 10"/>
              <p:cNvSpPr>
                <a:spLocks noEditPoints="1"/>
              </p:cNvSpPr>
              <p:nvPr/>
            </p:nvSpPr>
            <p:spPr bwMode="auto">
              <a:xfrm>
                <a:off x="4912957" y="3713718"/>
                <a:ext cx="240782" cy="210582"/>
              </a:xfrm>
              <a:custGeom>
                <a:avLst/>
                <a:gdLst>
                  <a:gd name="T0" fmla="*/ 383 w 463"/>
                  <a:gd name="T1" fmla="*/ 146 h 404"/>
                  <a:gd name="T2" fmla="*/ 382 w 463"/>
                  <a:gd name="T3" fmla="*/ 160 h 404"/>
                  <a:gd name="T4" fmla="*/ 235 w 463"/>
                  <a:gd name="T5" fmla="*/ 294 h 404"/>
                  <a:gd name="T6" fmla="*/ 211 w 463"/>
                  <a:gd name="T7" fmla="*/ 294 h 404"/>
                  <a:gd name="T8" fmla="*/ 206 w 463"/>
                  <a:gd name="T9" fmla="*/ 299 h 404"/>
                  <a:gd name="T10" fmla="*/ 288 w 463"/>
                  <a:gd name="T11" fmla="*/ 349 h 404"/>
                  <a:gd name="T12" fmla="*/ 312 w 463"/>
                  <a:gd name="T13" fmla="*/ 349 h 404"/>
                  <a:gd name="T14" fmla="*/ 360 w 463"/>
                  <a:gd name="T15" fmla="*/ 399 h 404"/>
                  <a:gd name="T16" fmla="*/ 371 w 463"/>
                  <a:gd name="T17" fmla="*/ 404 h 404"/>
                  <a:gd name="T18" fmla="*/ 377 w 463"/>
                  <a:gd name="T19" fmla="*/ 402 h 404"/>
                  <a:gd name="T20" fmla="*/ 387 w 463"/>
                  <a:gd name="T21" fmla="*/ 388 h 404"/>
                  <a:gd name="T22" fmla="*/ 387 w 463"/>
                  <a:gd name="T23" fmla="*/ 347 h 404"/>
                  <a:gd name="T24" fmla="*/ 463 w 463"/>
                  <a:gd name="T25" fmla="*/ 247 h 404"/>
                  <a:gd name="T26" fmla="*/ 383 w 463"/>
                  <a:gd name="T27" fmla="*/ 146 h 404"/>
                  <a:gd name="T28" fmla="*/ 235 w 463"/>
                  <a:gd name="T29" fmla="*/ 0 h 404"/>
                  <a:gd name="T30" fmla="*/ 126 w 463"/>
                  <a:gd name="T31" fmla="*/ 0 h 404"/>
                  <a:gd name="T32" fmla="*/ 0 w 463"/>
                  <a:gd name="T33" fmla="*/ 136 h 404"/>
                  <a:gd name="T34" fmla="*/ 104 w 463"/>
                  <a:gd name="T35" fmla="*/ 269 h 404"/>
                  <a:gd name="T36" fmla="*/ 104 w 463"/>
                  <a:gd name="T37" fmla="*/ 326 h 404"/>
                  <a:gd name="T38" fmla="*/ 116 w 463"/>
                  <a:gd name="T39" fmla="*/ 344 h 404"/>
                  <a:gd name="T40" fmla="*/ 123 w 463"/>
                  <a:gd name="T41" fmla="*/ 345 h 404"/>
                  <a:gd name="T42" fmla="*/ 136 w 463"/>
                  <a:gd name="T43" fmla="*/ 339 h 404"/>
                  <a:gd name="T44" fmla="*/ 201 w 463"/>
                  <a:gd name="T45" fmla="*/ 271 h 404"/>
                  <a:gd name="T46" fmla="*/ 235 w 463"/>
                  <a:gd name="T47" fmla="*/ 271 h 404"/>
                  <a:gd name="T48" fmla="*/ 359 w 463"/>
                  <a:gd name="T49" fmla="*/ 156 h 404"/>
                  <a:gd name="T50" fmla="*/ 361 w 463"/>
                  <a:gd name="T51" fmla="*/ 136 h 404"/>
                  <a:gd name="T52" fmla="*/ 235 w 463"/>
                  <a:gd name="T53" fmla="*/ 0 h 404"/>
                  <a:gd name="T54" fmla="*/ 92 w 463"/>
                  <a:gd name="T55" fmla="*/ 151 h 404"/>
                  <a:gd name="T56" fmla="*/ 74 w 463"/>
                  <a:gd name="T57" fmla="*/ 132 h 404"/>
                  <a:gd name="T58" fmla="*/ 92 w 463"/>
                  <a:gd name="T59" fmla="*/ 114 h 404"/>
                  <a:gd name="T60" fmla="*/ 111 w 463"/>
                  <a:gd name="T61" fmla="*/ 132 h 404"/>
                  <a:gd name="T62" fmla="*/ 92 w 463"/>
                  <a:gd name="T63" fmla="*/ 151 h 404"/>
                  <a:gd name="T64" fmla="*/ 188 w 463"/>
                  <a:gd name="T65" fmla="*/ 151 h 404"/>
                  <a:gd name="T66" fmla="*/ 169 w 463"/>
                  <a:gd name="T67" fmla="*/ 132 h 404"/>
                  <a:gd name="T68" fmla="*/ 188 w 463"/>
                  <a:gd name="T69" fmla="*/ 114 h 404"/>
                  <a:gd name="T70" fmla="*/ 206 w 463"/>
                  <a:gd name="T71" fmla="*/ 132 h 404"/>
                  <a:gd name="T72" fmla="*/ 188 w 463"/>
                  <a:gd name="T73" fmla="*/ 151 h 404"/>
                  <a:gd name="T74" fmla="*/ 283 w 463"/>
                  <a:gd name="T75" fmla="*/ 151 h 404"/>
                  <a:gd name="T76" fmla="*/ 265 w 463"/>
                  <a:gd name="T77" fmla="*/ 132 h 404"/>
                  <a:gd name="T78" fmla="*/ 283 w 463"/>
                  <a:gd name="T79" fmla="*/ 114 h 404"/>
                  <a:gd name="T80" fmla="*/ 302 w 463"/>
                  <a:gd name="T81" fmla="*/ 132 h 404"/>
                  <a:gd name="T82" fmla="*/ 283 w 463"/>
                  <a:gd name="T83" fmla="*/ 151 h 404"/>
                  <a:gd name="T84" fmla="*/ 283 w 463"/>
                  <a:gd name="T85" fmla="*/ 151 h 404"/>
                  <a:gd name="T86" fmla="*/ 283 w 463"/>
                  <a:gd name="T87" fmla="*/ 15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3" h="404">
                    <a:moveTo>
                      <a:pt x="383" y="146"/>
                    </a:moveTo>
                    <a:cubicBezTo>
                      <a:pt x="383" y="151"/>
                      <a:pt x="382" y="155"/>
                      <a:pt x="382" y="160"/>
                    </a:cubicBezTo>
                    <a:cubicBezTo>
                      <a:pt x="370" y="238"/>
                      <a:pt x="309" y="294"/>
                      <a:pt x="235" y="294"/>
                    </a:cubicBezTo>
                    <a:cubicBezTo>
                      <a:pt x="211" y="294"/>
                      <a:pt x="211" y="294"/>
                      <a:pt x="211" y="294"/>
                    </a:cubicBezTo>
                    <a:cubicBezTo>
                      <a:pt x="206" y="299"/>
                      <a:pt x="206" y="299"/>
                      <a:pt x="206" y="299"/>
                    </a:cubicBezTo>
                    <a:cubicBezTo>
                      <a:pt x="223" y="329"/>
                      <a:pt x="254" y="349"/>
                      <a:pt x="288" y="349"/>
                    </a:cubicBezTo>
                    <a:cubicBezTo>
                      <a:pt x="312" y="349"/>
                      <a:pt x="312" y="349"/>
                      <a:pt x="312" y="349"/>
                    </a:cubicBezTo>
                    <a:cubicBezTo>
                      <a:pt x="360" y="399"/>
                      <a:pt x="360" y="399"/>
                      <a:pt x="360" y="399"/>
                    </a:cubicBezTo>
                    <a:cubicBezTo>
                      <a:pt x="363" y="402"/>
                      <a:pt x="367" y="404"/>
                      <a:pt x="371" y="404"/>
                    </a:cubicBezTo>
                    <a:cubicBezTo>
                      <a:pt x="373" y="404"/>
                      <a:pt x="375" y="403"/>
                      <a:pt x="377" y="402"/>
                    </a:cubicBezTo>
                    <a:cubicBezTo>
                      <a:pt x="383" y="400"/>
                      <a:pt x="387" y="394"/>
                      <a:pt x="387" y="388"/>
                    </a:cubicBezTo>
                    <a:cubicBezTo>
                      <a:pt x="387" y="347"/>
                      <a:pt x="387" y="347"/>
                      <a:pt x="387" y="347"/>
                    </a:cubicBezTo>
                    <a:cubicBezTo>
                      <a:pt x="431" y="338"/>
                      <a:pt x="463" y="297"/>
                      <a:pt x="463" y="247"/>
                    </a:cubicBezTo>
                    <a:cubicBezTo>
                      <a:pt x="463" y="196"/>
                      <a:pt x="428" y="154"/>
                      <a:pt x="383" y="146"/>
                    </a:cubicBezTo>
                    <a:close/>
                    <a:moveTo>
                      <a:pt x="235" y="0"/>
                    </a:moveTo>
                    <a:cubicBezTo>
                      <a:pt x="126" y="0"/>
                      <a:pt x="126" y="0"/>
                      <a:pt x="126" y="0"/>
                    </a:cubicBezTo>
                    <a:cubicBezTo>
                      <a:pt x="57" y="0"/>
                      <a:pt x="0" y="61"/>
                      <a:pt x="0" y="136"/>
                    </a:cubicBezTo>
                    <a:cubicBezTo>
                      <a:pt x="0" y="203"/>
                      <a:pt x="45" y="258"/>
                      <a:pt x="104" y="269"/>
                    </a:cubicBezTo>
                    <a:cubicBezTo>
                      <a:pt x="104" y="326"/>
                      <a:pt x="104" y="326"/>
                      <a:pt x="104" y="326"/>
                    </a:cubicBezTo>
                    <a:cubicBezTo>
                      <a:pt x="104" y="334"/>
                      <a:pt x="109" y="341"/>
                      <a:pt x="116" y="344"/>
                    </a:cubicBezTo>
                    <a:cubicBezTo>
                      <a:pt x="118" y="344"/>
                      <a:pt x="120" y="345"/>
                      <a:pt x="123" y="345"/>
                    </a:cubicBezTo>
                    <a:cubicBezTo>
                      <a:pt x="128" y="345"/>
                      <a:pt x="133" y="343"/>
                      <a:pt x="136" y="339"/>
                    </a:cubicBezTo>
                    <a:cubicBezTo>
                      <a:pt x="201" y="271"/>
                      <a:pt x="201" y="271"/>
                      <a:pt x="201" y="271"/>
                    </a:cubicBezTo>
                    <a:cubicBezTo>
                      <a:pt x="235" y="271"/>
                      <a:pt x="235" y="271"/>
                      <a:pt x="235" y="271"/>
                    </a:cubicBezTo>
                    <a:cubicBezTo>
                      <a:pt x="297" y="271"/>
                      <a:pt x="349" y="223"/>
                      <a:pt x="359" y="156"/>
                    </a:cubicBezTo>
                    <a:cubicBezTo>
                      <a:pt x="360" y="149"/>
                      <a:pt x="361" y="142"/>
                      <a:pt x="361" y="136"/>
                    </a:cubicBezTo>
                    <a:cubicBezTo>
                      <a:pt x="361" y="61"/>
                      <a:pt x="304" y="0"/>
                      <a:pt x="235" y="0"/>
                    </a:cubicBezTo>
                    <a:close/>
                    <a:moveTo>
                      <a:pt x="92" y="151"/>
                    </a:moveTo>
                    <a:cubicBezTo>
                      <a:pt x="82" y="151"/>
                      <a:pt x="74" y="142"/>
                      <a:pt x="74" y="132"/>
                    </a:cubicBezTo>
                    <a:cubicBezTo>
                      <a:pt x="74" y="122"/>
                      <a:pt x="82" y="114"/>
                      <a:pt x="92" y="114"/>
                    </a:cubicBezTo>
                    <a:cubicBezTo>
                      <a:pt x="102" y="114"/>
                      <a:pt x="111" y="122"/>
                      <a:pt x="111" y="132"/>
                    </a:cubicBezTo>
                    <a:cubicBezTo>
                      <a:pt x="111" y="142"/>
                      <a:pt x="102" y="151"/>
                      <a:pt x="92" y="151"/>
                    </a:cubicBezTo>
                    <a:close/>
                    <a:moveTo>
                      <a:pt x="188" y="151"/>
                    </a:moveTo>
                    <a:cubicBezTo>
                      <a:pt x="177" y="151"/>
                      <a:pt x="169" y="142"/>
                      <a:pt x="169" y="132"/>
                    </a:cubicBezTo>
                    <a:cubicBezTo>
                      <a:pt x="169" y="122"/>
                      <a:pt x="177" y="114"/>
                      <a:pt x="188" y="114"/>
                    </a:cubicBezTo>
                    <a:cubicBezTo>
                      <a:pt x="198" y="114"/>
                      <a:pt x="206" y="122"/>
                      <a:pt x="206" y="132"/>
                    </a:cubicBezTo>
                    <a:cubicBezTo>
                      <a:pt x="206" y="142"/>
                      <a:pt x="198" y="151"/>
                      <a:pt x="188" y="151"/>
                    </a:cubicBezTo>
                    <a:close/>
                    <a:moveTo>
                      <a:pt x="283" y="151"/>
                    </a:moveTo>
                    <a:cubicBezTo>
                      <a:pt x="273" y="151"/>
                      <a:pt x="265" y="142"/>
                      <a:pt x="265" y="132"/>
                    </a:cubicBezTo>
                    <a:cubicBezTo>
                      <a:pt x="265" y="122"/>
                      <a:pt x="273" y="114"/>
                      <a:pt x="283" y="114"/>
                    </a:cubicBezTo>
                    <a:cubicBezTo>
                      <a:pt x="293" y="114"/>
                      <a:pt x="302" y="122"/>
                      <a:pt x="302" y="132"/>
                    </a:cubicBezTo>
                    <a:cubicBezTo>
                      <a:pt x="302" y="142"/>
                      <a:pt x="293" y="151"/>
                      <a:pt x="283" y="151"/>
                    </a:cubicBezTo>
                    <a:close/>
                    <a:moveTo>
                      <a:pt x="283" y="151"/>
                    </a:moveTo>
                    <a:cubicBezTo>
                      <a:pt x="283" y="151"/>
                      <a:pt x="283" y="151"/>
                      <a:pt x="283" y="151"/>
                    </a:cubicBezTo>
                  </a:path>
                </a:pathLst>
              </a:custGeom>
              <a:solidFill>
                <a:schemeClr val="bg1"/>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12" name="组合 9"/>
            <p:cNvGrpSpPr/>
            <p:nvPr/>
          </p:nvGrpSpPr>
          <p:grpSpPr>
            <a:xfrm>
              <a:off x="3498850" y="3194050"/>
              <a:ext cx="876300" cy="876300"/>
              <a:chOff x="3327400" y="3194050"/>
              <a:chExt cx="876300" cy="876300"/>
            </a:xfrm>
          </p:grpSpPr>
          <p:grpSp>
            <p:nvGrpSpPr>
              <p:cNvPr id="16" name="组合 15"/>
              <p:cNvGrpSpPr/>
              <p:nvPr/>
            </p:nvGrpSpPr>
            <p:grpSpPr>
              <a:xfrm rot="14400000">
                <a:off x="3327400" y="3194050"/>
                <a:ext cx="876300" cy="876300"/>
                <a:chOff x="2613025" y="1343025"/>
                <a:chExt cx="876300" cy="876300"/>
              </a:xfrm>
            </p:grpSpPr>
            <p:sp>
              <p:nvSpPr>
                <p:cNvPr id="18" name="任意多边形 17"/>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accent4">
                    <a:alpha val="77000"/>
                  </a:schemeClr>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19" name="任意多边形 18"/>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sp>
            <p:nvSpPr>
              <p:cNvPr id="17" name="Freeform 9"/>
              <p:cNvSpPr>
                <a:spLocks noEditPoints="1"/>
              </p:cNvSpPr>
              <p:nvPr/>
            </p:nvSpPr>
            <p:spPr bwMode="auto">
              <a:xfrm>
                <a:off x="3547035" y="3713718"/>
                <a:ext cx="150836" cy="226602"/>
              </a:xfrm>
              <a:custGeom>
                <a:avLst/>
                <a:gdLst>
                  <a:gd name="T0" fmla="*/ 258 w 341"/>
                  <a:gd name="T1" fmla="*/ 344 h 509"/>
                  <a:gd name="T2" fmla="*/ 222 w 341"/>
                  <a:gd name="T3" fmla="*/ 352 h 509"/>
                  <a:gd name="T4" fmla="*/ 158 w 341"/>
                  <a:gd name="T5" fmla="*/ 288 h 509"/>
                  <a:gd name="T6" fmla="*/ 165 w 341"/>
                  <a:gd name="T7" fmla="*/ 254 h 509"/>
                  <a:gd name="T8" fmla="*/ 158 w 341"/>
                  <a:gd name="T9" fmla="*/ 220 h 509"/>
                  <a:gd name="T10" fmla="*/ 221 w 341"/>
                  <a:gd name="T11" fmla="*/ 157 h 509"/>
                  <a:gd name="T12" fmla="*/ 258 w 341"/>
                  <a:gd name="T13" fmla="*/ 166 h 509"/>
                  <a:gd name="T14" fmla="*/ 341 w 341"/>
                  <a:gd name="T15" fmla="*/ 83 h 509"/>
                  <a:gd name="T16" fmla="*/ 258 w 341"/>
                  <a:gd name="T17" fmla="*/ 0 h 509"/>
                  <a:gd name="T18" fmla="*/ 175 w 341"/>
                  <a:gd name="T19" fmla="*/ 83 h 509"/>
                  <a:gd name="T20" fmla="*/ 181 w 341"/>
                  <a:gd name="T21" fmla="*/ 114 h 509"/>
                  <a:gd name="T22" fmla="*/ 117 w 341"/>
                  <a:gd name="T23" fmla="*/ 179 h 509"/>
                  <a:gd name="T24" fmla="*/ 83 w 341"/>
                  <a:gd name="T25" fmla="*/ 172 h 509"/>
                  <a:gd name="T26" fmla="*/ 0 w 341"/>
                  <a:gd name="T27" fmla="*/ 254 h 509"/>
                  <a:gd name="T28" fmla="*/ 83 w 341"/>
                  <a:gd name="T29" fmla="*/ 337 h 509"/>
                  <a:gd name="T30" fmla="*/ 117 w 341"/>
                  <a:gd name="T31" fmla="*/ 330 h 509"/>
                  <a:gd name="T32" fmla="*/ 181 w 341"/>
                  <a:gd name="T33" fmla="*/ 395 h 509"/>
                  <a:gd name="T34" fmla="*/ 175 w 341"/>
                  <a:gd name="T35" fmla="*/ 426 h 509"/>
                  <a:gd name="T36" fmla="*/ 258 w 341"/>
                  <a:gd name="T37" fmla="*/ 509 h 509"/>
                  <a:gd name="T38" fmla="*/ 341 w 341"/>
                  <a:gd name="T39" fmla="*/ 426 h 509"/>
                  <a:gd name="T40" fmla="*/ 258 w 341"/>
                  <a:gd name="T41" fmla="*/ 344 h 509"/>
                  <a:gd name="T42" fmla="*/ 258 w 341"/>
                  <a:gd name="T43" fmla="*/ 344 h 509"/>
                  <a:gd name="T44" fmla="*/ 258 w 341"/>
                  <a:gd name="T45" fmla="*/ 344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1" h="509">
                    <a:moveTo>
                      <a:pt x="258" y="344"/>
                    </a:moveTo>
                    <a:cubicBezTo>
                      <a:pt x="245" y="344"/>
                      <a:pt x="233" y="347"/>
                      <a:pt x="222" y="352"/>
                    </a:cubicBezTo>
                    <a:cubicBezTo>
                      <a:pt x="158" y="288"/>
                      <a:pt x="158" y="288"/>
                      <a:pt x="158" y="288"/>
                    </a:cubicBezTo>
                    <a:cubicBezTo>
                      <a:pt x="163" y="278"/>
                      <a:pt x="165" y="267"/>
                      <a:pt x="165" y="254"/>
                    </a:cubicBezTo>
                    <a:cubicBezTo>
                      <a:pt x="165" y="242"/>
                      <a:pt x="163" y="231"/>
                      <a:pt x="158" y="220"/>
                    </a:cubicBezTo>
                    <a:cubicBezTo>
                      <a:pt x="221" y="157"/>
                      <a:pt x="221" y="157"/>
                      <a:pt x="221" y="157"/>
                    </a:cubicBezTo>
                    <a:cubicBezTo>
                      <a:pt x="232" y="163"/>
                      <a:pt x="245" y="166"/>
                      <a:pt x="258" y="166"/>
                    </a:cubicBezTo>
                    <a:cubicBezTo>
                      <a:pt x="304" y="166"/>
                      <a:pt x="341" y="129"/>
                      <a:pt x="341" y="83"/>
                    </a:cubicBezTo>
                    <a:cubicBezTo>
                      <a:pt x="341" y="37"/>
                      <a:pt x="304" y="0"/>
                      <a:pt x="258" y="0"/>
                    </a:cubicBezTo>
                    <a:cubicBezTo>
                      <a:pt x="212" y="0"/>
                      <a:pt x="175" y="37"/>
                      <a:pt x="175" y="83"/>
                    </a:cubicBezTo>
                    <a:cubicBezTo>
                      <a:pt x="175" y="94"/>
                      <a:pt x="177" y="105"/>
                      <a:pt x="181" y="114"/>
                    </a:cubicBezTo>
                    <a:cubicBezTo>
                      <a:pt x="117" y="179"/>
                      <a:pt x="117" y="179"/>
                      <a:pt x="117" y="179"/>
                    </a:cubicBezTo>
                    <a:cubicBezTo>
                      <a:pt x="106" y="174"/>
                      <a:pt x="95" y="172"/>
                      <a:pt x="83" y="172"/>
                    </a:cubicBezTo>
                    <a:cubicBezTo>
                      <a:pt x="37" y="172"/>
                      <a:pt x="0" y="209"/>
                      <a:pt x="0" y="254"/>
                    </a:cubicBezTo>
                    <a:cubicBezTo>
                      <a:pt x="0" y="300"/>
                      <a:pt x="37" y="337"/>
                      <a:pt x="83" y="337"/>
                    </a:cubicBezTo>
                    <a:cubicBezTo>
                      <a:pt x="95" y="337"/>
                      <a:pt x="106" y="335"/>
                      <a:pt x="117" y="330"/>
                    </a:cubicBezTo>
                    <a:cubicBezTo>
                      <a:pt x="181" y="395"/>
                      <a:pt x="181" y="395"/>
                      <a:pt x="181" y="395"/>
                    </a:cubicBezTo>
                    <a:cubicBezTo>
                      <a:pt x="177" y="404"/>
                      <a:pt x="175" y="415"/>
                      <a:pt x="175" y="426"/>
                    </a:cubicBezTo>
                    <a:cubicBezTo>
                      <a:pt x="175" y="472"/>
                      <a:pt x="212" y="509"/>
                      <a:pt x="258" y="509"/>
                    </a:cubicBezTo>
                    <a:cubicBezTo>
                      <a:pt x="304" y="509"/>
                      <a:pt x="341" y="472"/>
                      <a:pt x="341" y="426"/>
                    </a:cubicBezTo>
                    <a:cubicBezTo>
                      <a:pt x="341" y="381"/>
                      <a:pt x="304" y="344"/>
                      <a:pt x="258" y="344"/>
                    </a:cubicBezTo>
                    <a:close/>
                    <a:moveTo>
                      <a:pt x="258" y="344"/>
                    </a:moveTo>
                    <a:cubicBezTo>
                      <a:pt x="258" y="344"/>
                      <a:pt x="258" y="344"/>
                      <a:pt x="258" y="344"/>
                    </a:cubicBezTo>
                  </a:path>
                </a:pathLst>
              </a:custGeom>
              <a:solidFill>
                <a:schemeClr val="bg1"/>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20" name="组合 10"/>
            <p:cNvGrpSpPr/>
            <p:nvPr/>
          </p:nvGrpSpPr>
          <p:grpSpPr>
            <a:xfrm>
              <a:off x="2926910" y="2222377"/>
              <a:ext cx="876300" cy="876300"/>
              <a:chOff x="2755460" y="2222377"/>
              <a:chExt cx="876300" cy="876300"/>
            </a:xfrm>
          </p:grpSpPr>
          <p:grpSp>
            <p:nvGrpSpPr>
              <p:cNvPr id="24" name="组合 11"/>
              <p:cNvGrpSpPr/>
              <p:nvPr/>
            </p:nvGrpSpPr>
            <p:grpSpPr>
              <a:xfrm rot="18000000">
                <a:off x="2755460" y="2222377"/>
                <a:ext cx="876300" cy="876300"/>
                <a:chOff x="2613025" y="1343025"/>
                <a:chExt cx="876300" cy="876300"/>
              </a:xfrm>
            </p:grpSpPr>
            <p:sp>
              <p:nvSpPr>
                <p:cNvPr id="14" name="任意多边形 13"/>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accent2">
                    <a:alpha val="77000"/>
                  </a:schemeClr>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15" name="任意多边形 14"/>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sp>
            <p:nvSpPr>
              <p:cNvPr id="13" name="Freeform 11"/>
              <p:cNvSpPr>
                <a:spLocks noEditPoints="1"/>
              </p:cNvSpPr>
              <p:nvPr/>
            </p:nvSpPr>
            <p:spPr bwMode="auto">
              <a:xfrm>
                <a:off x="2857744" y="2557462"/>
                <a:ext cx="214211" cy="166901"/>
              </a:xfrm>
              <a:custGeom>
                <a:avLst/>
                <a:gdLst>
                  <a:gd name="T0" fmla="*/ 179 w 514"/>
                  <a:gd name="T1" fmla="*/ 211 h 397"/>
                  <a:gd name="T2" fmla="*/ 108 w 514"/>
                  <a:gd name="T3" fmla="*/ 296 h 397"/>
                  <a:gd name="T4" fmla="*/ 130 w 514"/>
                  <a:gd name="T5" fmla="*/ 332 h 397"/>
                  <a:gd name="T6" fmla="*/ 249 w 514"/>
                  <a:gd name="T7" fmla="*/ 310 h 397"/>
                  <a:gd name="T8" fmla="*/ 179 w 514"/>
                  <a:gd name="T9" fmla="*/ 211 h 397"/>
                  <a:gd name="T10" fmla="*/ 159 w 514"/>
                  <a:gd name="T11" fmla="*/ 317 h 397"/>
                  <a:gd name="T12" fmla="*/ 132 w 514"/>
                  <a:gd name="T13" fmla="*/ 297 h 397"/>
                  <a:gd name="T14" fmla="*/ 158 w 514"/>
                  <a:gd name="T15" fmla="*/ 270 h 397"/>
                  <a:gd name="T16" fmla="*/ 186 w 514"/>
                  <a:gd name="T17" fmla="*/ 291 h 397"/>
                  <a:gd name="T18" fmla="*/ 159 w 514"/>
                  <a:gd name="T19" fmla="*/ 317 h 397"/>
                  <a:gd name="T20" fmla="*/ 206 w 514"/>
                  <a:gd name="T21" fmla="*/ 276 h 397"/>
                  <a:gd name="T22" fmla="*/ 192 w 514"/>
                  <a:gd name="T23" fmla="*/ 275 h 397"/>
                  <a:gd name="T24" fmla="*/ 196 w 514"/>
                  <a:gd name="T25" fmla="*/ 260 h 397"/>
                  <a:gd name="T26" fmla="*/ 210 w 514"/>
                  <a:gd name="T27" fmla="*/ 261 h 397"/>
                  <a:gd name="T28" fmla="*/ 206 w 514"/>
                  <a:gd name="T29" fmla="*/ 276 h 397"/>
                  <a:gd name="T30" fmla="*/ 394 w 514"/>
                  <a:gd name="T31" fmla="*/ 7 h 397"/>
                  <a:gd name="T32" fmla="*/ 328 w 514"/>
                  <a:gd name="T33" fmla="*/ 8 h 397"/>
                  <a:gd name="T34" fmla="*/ 326 w 514"/>
                  <a:gd name="T35" fmla="*/ 8 h 397"/>
                  <a:gd name="T36" fmla="*/ 326 w 514"/>
                  <a:gd name="T37" fmla="*/ 9 h 397"/>
                  <a:gd name="T38" fmla="*/ 312 w 514"/>
                  <a:gd name="T39" fmla="*/ 27 h 397"/>
                  <a:gd name="T40" fmla="*/ 331 w 514"/>
                  <a:gd name="T41" fmla="*/ 46 h 397"/>
                  <a:gd name="T42" fmla="*/ 348 w 514"/>
                  <a:gd name="T43" fmla="*/ 42 h 397"/>
                  <a:gd name="T44" fmla="*/ 443 w 514"/>
                  <a:gd name="T45" fmla="*/ 89 h 397"/>
                  <a:gd name="T46" fmla="*/ 449 w 514"/>
                  <a:gd name="T47" fmla="*/ 152 h 397"/>
                  <a:gd name="T48" fmla="*/ 445 w 514"/>
                  <a:gd name="T49" fmla="*/ 171 h 397"/>
                  <a:gd name="T50" fmla="*/ 464 w 514"/>
                  <a:gd name="T51" fmla="*/ 188 h 397"/>
                  <a:gd name="T52" fmla="*/ 482 w 514"/>
                  <a:gd name="T53" fmla="*/ 172 h 397"/>
                  <a:gd name="T54" fmla="*/ 482 w 514"/>
                  <a:gd name="T55" fmla="*/ 172 h 397"/>
                  <a:gd name="T56" fmla="*/ 394 w 514"/>
                  <a:gd name="T57" fmla="*/ 7 h 397"/>
                  <a:gd name="T58" fmla="*/ 403 w 514"/>
                  <a:gd name="T59" fmla="*/ 160 h 397"/>
                  <a:gd name="T60" fmla="*/ 416 w 514"/>
                  <a:gd name="T61" fmla="*/ 149 h 397"/>
                  <a:gd name="T62" fmla="*/ 416 w 514"/>
                  <a:gd name="T63" fmla="*/ 148 h 397"/>
                  <a:gd name="T64" fmla="*/ 344 w 514"/>
                  <a:gd name="T65" fmla="*/ 75 h 397"/>
                  <a:gd name="T66" fmla="*/ 331 w 514"/>
                  <a:gd name="T67" fmla="*/ 88 h 397"/>
                  <a:gd name="T68" fmla="*/ 344 w 514"/>
                  <a:gd name="T69" fmla="*/ 101 h 397"/>
                  <a:gd name="T70" fmla="*/ 390 w 514"/>
                  <a:gd name="T71" fmla="*/ 147 h 397"/>
                  <a:gd name="T72" fmla="*/ 403 w 514"/>
                  <a:gd name="T73" fmla="*/ 160 h 397"/>
                  <a:gd name="T74" fmla="*/ 364 w 514"/>
                  <a:gd name="T75" fmla="*/ 193 h 397"/>
                  <a:gd name="T76" fmla="*/ 355 w 514"/>
                  <a:gd name="T77" fmla="*/ 179 h 397"/>
                  <a:gd name="T78" fmla="*/ 351 w 514"/>
                  <a:gd name="T79" fmla="*/ 126 h 397"/>
                  <a:gd name="T80" fmla="*/ 257 w 514"/>
                  <a:gd name="T81" fmla="*/ 130 h 397"/>
                  <a:gd name="T82" fmla="*/ 242 w 514"/>
                  <a:gd name="T83" fmla="*/ 107 h 397"/>
                  <a:gd name="T84" fmla="*/ 166 w 514"/>
                  <a:gd name="T85" fmla="*/ 68 h 397"/>
                  <a:gd name="T86" fmla="*/ 40 w 514"/>
                  <a:gd name="T87" fmla="*/ 172 h 397"/>
                  <a:gd name="T88" fmla="*/ 5 w 514"/>
                  <a:gd name="T89" fmla="*/ 268 h 397"/>
                  <a:gd name="T90" fmla="*/ 189 w 514"/>
                  <a:gd name="T91" fmla="*/ 391 h 397"/>
                  <a:gd name="T92" fmla="*/ 410 w 514"/>
                  <a:gd name="T93" fmla="*/ 294 h 397"/>
                  <a:gd name="T94" fmla="*/ 364 w 514"/>
                  <a:gd name="T95" fmla="*/ 193 h 397"/>
                  <a:gd name="T96" fmla="*/ 195 w 514"/>
                  <a:gd name="T97" fmla="*/ 365 h 397"/>
                  <a:gd name="T98" fmla="*/ 51 w 514"/>
                  <a:gd name="T99" fmla="*/ 276 h 397"/>
                  <a:gd name="T100" fmla="*/ 195 w 514"/>
                  <a:gd name="T101" fmla="*/ 177 h 397"/>
                  <a:gd name="T102" fmla="*/ 339 w 514"/>
                  <a:gd name="T103" fmla="*/ 259 h 397"/>
                  <a:gd name="T104" fmla="*/ 195 w 514"/>
                  <a:gd name="T105" fmla="*/ 365 h 397"/>
                  <a:gd name="T106" fmla="*/ 195 w 514"/>
                  <a:gd name="T107" fmla="*/ 365 h 397"/>
                  <a:gd name="T108" fmla="*/ 195 w 514"/>
                  <a:gd name="T109" fmla="*/ 365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4" h="397">
                    <a:moveTo>
                      <a:pt x="179" y="211"/>
                    </a:moveTo>
                    <a:cubicBezTo>
                      <a:pt x="99" y="221"/>
                      <a:pt x="108" y="296"/>
                      <a:pt x="108" y="296"/>
                    </a:cubicBezTo>
                    <a:cubicBezTo>
                      <a:pt x="108" y="296"/>
                      <a:pt x="108" y="319"/>
                      <a:pt x="130" y="332"/>
                    </a:cubicBezTo>
                    <a:cubicBezTo>
                      <a:pt x="177" y="357"/>
                      <a:pt x="225" y="342"/>
                      <a:pt x="249" y="310"/>
                    </a:cubicBezTo>
                    <a:cubicBezTo>
                      <a:pt x="274" y="279"/>
                      <a:pt x="259" y="202"/>
                      <a:pt x="179" y="211"/>
                    </a:cubicBezTo>
                    <a:close/>
                    <a:moveTo>
                      <a:pt x="159" y="317"/>
                    </a:moveTo>
                    <a:cubicBezTo>
                      <a:pt x="144" y="318"/>
                      <a:pt x="132" y="310"/>
                      <a:pt x="132" y="297"/>
                    </a:cubicBezTo>
                    <a:cubicBezTo>
                      <a:pt x="132" y="285"/>
                      <a:pt x="143" y="272"/>
                      <a:pt x="158" y="270"/>
                    </a:cubicBezTo>
                    <a:cubicBezTo>
                      <a:pt x="175" y="269"/>
                      <a:pt x="186" y="278"/>
                      <a:pt x="186" y="291"/>
                    </a:cubicBezTo>
                    <a:cubicBezTo>
                      <a:pt x="186" y="303"/>
                      <a:pt x="174" y="315"/>
                      <a:pt x="159" y="317"/>
                    </a:cubicBezTo>
                    <a:close/>
                    <a:moveTo>
                      <a:pt x="206" y="276"/>
                    </a:moveTo>
                    <a:cubicBezTo>
                      <a:pt x="201" y="280"/>
                      <a:pt x="195" y="280"/>
                      <a:pt x="192" y="275"/>
                    </a:cubicBezTo>
                    <a:cubicBezTo>
                      <a:pt x="189" y="271"/>
                      <a:pt x="190" y="264"/>
                      <a:pt x="196" y="260"/>
                    </a:cubicBezTo>
                    <a:cubicBezTo>
                      <a:pt x="201" y="256"/>
                      <a:pt x="208" y="257"/>
                      <a:pt x="210" y="261"/>
                    </a:cubicBezTo>
                    <a:cubicBezTo>
                      <a:pt x="213" y="266"/>
                      <a:pt x="211" y="273"/>
                      <a:pt x="206" y="276"/>
                    </a:cubicBezTo>
                    <a:close/>
                    <a:moveTo>
                      <a:pt x="394" y="7"/>
                    </a:moveTo>
                    <a:cubicBezTo>
                      <a:pt x="365" y="0"/>
                      <a:pt x="336" y="6"/>
                      <a:pt x="328" y="8"/>
                    </a:cubicBezTo>
                    <a:cubicBezTo>
                      <a:pt x="328" y="8"/>
                      <a:pt x="327" y="8"/>
                      <a:pt x="326" y="8"/>
                    </a:cubicBezTo>
                    <a:cubicBezTo>
                      <a:pt x="326" y="9"/>
                      <a:pt x="326" y="9"/>
                      <a:pt x="326" y="9"/>
                    </a:cubicBezTo>
                    <a:cubicBezTo>
                      <a:pt x="318" y="11"/>
                      <a:pt x="312" y="19"/>
                      <a:pt x="312" y="27"/>
                    </a:cubicBezTo>
                    <a:cubicBezTo>
                      <a:pt x="312" y="38"/>
                      <a:pt x="321" y="46"/>
                      <a:pt x="331" y="46"/>
                    </a:cubicBezTo>
                    <a:cubicBezTo>
                      <a:pt x="331" y="46"/>
                      <a:pt x="341" y="45"/>
                      <a:pt x="348" y="42"/>
                    </a:cubicBezTo>
                    <a:cubicBezTo>
                      <a:pt x="355" y="39"/>
                      <a:pt x="414" y="40"/>
                      <a:pt x="443" y="89"/>
                    </a:cubicBezTo>
                    <a:cubicBezTo>
                      <a:pt x="459" y="125"/>
                      <a:pt x="450" y="148"/>
                      <a:pt x="449" y="152"/>
                    </a:cubicBezTo>
                    <a:cubicBezTo>
                      <a:pt x="449" y="152"/>
                      <a:pt x="445" y="162"/>
                      <a:pt x="445" y="171"/>
                    </a:cubicBezTo>
                    <a:cubicBezTo>
                      <a:pt x="445" y="181"/>
                      <a:pt x="453" y="188"/>
                      <a:pt x="464" y="188"/>
                    </a:cubicBezTo>
                    <a:cubicBezTo>
                      <a:pt x="473" y="188"/>
                      <a:pt x="480" y="187"/>
                      <a:pt x="482" y="172"/>
                    </a:cubicBezTo>
                    <a:cubicBezTo>
                      <a:pt x="482" y="172"/>
                      <a:pt x="482" y="172"/>
                      <a:pt x="482" y="172"/>
                    </a:cubicBezTo>
                    <a:cubicBezTo>
                      <a:pt x="514" y="68"/>
                      <a:pt x="444" y="19"/>
                      <a:pt x="394" y="7"/>
                    </a:cubicBezTo>
                    <a:close/>
                    <a:moveTo>
                      <a:pt x="403" y="160"/>
                    </a:moveTo>
                    <a:cubicBezTo>
                      <a:pt x="410" y="160"/>
                      <a:pt x="415" y="156"/>
                      <a:pt x="416" y="149"/>
                    </a:cubicBezTo>
                    <a:cubicBezTo>
                      <a:pt x="416" y="149"/>
                      <a:pt x="416" y="148"/>
                      <a:pt x="416" y="148"/>
                    </a:cubicBezTo>
                    <a:cubicBezTo>
                      <a:pt x="426" y="60"/>
                      <a:pt x="344" y="75"/>
                      <a:pt x="344" y="75"/>
                    </a:cubicBezTo>
                    <a:cubicBezTo>
                      <a:pt x="337" y="75"/>
                      <a:pt x="331" y="81"/>
                      <a:pt x="331" y="88"/>
                    </a:cubicBezTo>
                    <a:cubicBezTo>
                      <a:pt x="331" y="96"/>
                      <a:pt x="337" y="101"/>
                      <a:pt x="344" y="101"/>
                    </a:cubicBezTo>
                    <a:cubicBezTo>
                      <a:pt x="403" y="89"/>
                      <a:pt x="390" y="147"/>
                      <a:pt x="390" y="147"/>
                    </a:cubicBezTo>
                    <a:cubicBezTo>
                      <a:pt x="390" y="154"/>
                      <a:pt x="396" y="160"/>
                      <a:pt x="403" y="160"/>
                    </a:cubicBezTo>
                    <a:close/>
                    <a:moveTo>
                      <a:pt x="364" y="193"/>
                    </a:moveTo>
                    <a:cubicBezTo>
                      <a:pt x="345" y="189"/>
                      <a:pt x="355" y="179"/>
                      <a:pt x="355" y="179"/>
                    </a:cubicBezTo>
                    <a:cubicBezTo>
                      <a:pt x="355" y="179"/>
                      <a:pt x="373" y="148"/>
                      <a:pt x="351" y="126"/>
                    </a:cubicBezTo>
                    <a:cubicBezTo>
                      <a:pt x="323" y="99"/>
                      <a:pt x="257" y="130"/>
                      <a:pt x="257" y="130"/>
                    </a:cubicBezTo>
                    <a:cubicBezTo>
                      <a:pt x="231" y="138"/>
                      <a:pt x="238" y="126"/>
                      <a:pt x="242" y="107"/>
                    </a:cubicBezTo>
                    <a:cubicBezTo>
                      <a:pt x="242" y="84"/>
                      <a:pt x="234" y="45"/>
                      <a:pt x="166" y="68"/>
                    </a:cubicBezTo>
                    <a:cubicBezTo>
                      <a:pt x="98" y="91"/>
                      <a:pt x="40" y="172"/>
                      <a:pt x="40" y="172"/>
                    </a:cubicBezTo>
                    <a:cubicBezTo>
                      <a:pt x="0" y="226"/>
                      <a:pt x="5" y="268"/>
                      <a:pt x="5" y="268"/>
                    </a:cubicBezTo>
                    <a:cubicBezTo>
                      <a:pt x="15" y="360"/>
                      <a:pt x="113" y="385"/>
                      <a:pt x="189" y="391"/>
                    </a:cubicBezTo>
                    <a:cubicBezTo>
                      <a:pt x="269" y="397"/>
                      <a:pt x="377" y="363"/>
                      <a:pt x="410" y="294"/>
                    </a:cubicBezTo>
                    <a:cubicBezTo>
                      <a:pt x="443" y="224"/>
                      <a:pt x="383" y="197"/>
                      <a:pt x="364" y="193"/>
                    </a:cubicBezTo>
                    <a:close/>
                    <a:moveTo>
                      <a:pt x="195" y="365"/>
                    </a:moveTo>
                    <a:cubicBezTo>
                      <a:pt x="115" y="369"/>
                      <a:pt x="51" y="329"/>
                      <a:pt x="51" y="276"/>
                    </a:cubicBezTo>
                    <a:cubicBezTo>
                      <a:pt x="51" y="223"/>
                      <a:pt x="115" y="180"/>
                      <a:pt x="195" y="177"/>
                    </a:cubicBezTo>
                    <a:cubicBezTo>
                      <a:pt x="275" y="173"/>
                      <a:pt x="339" y="206"/>
                      <a:pt x="339" y="259"/>
                    </a:cubicBezTo>
                    <a:cubicBezTo>
                      <a:pt x="339" y="312"/>
                      <a:pt x="275" y="361"/>
                      <a:pt x="195" y="365"/>
                    </a:cubicBezTo>
                    <a:close/>
                    <a:moveTo>
                      <a:pt x="195" y="365"/>
                    </a:moveTo>
                    <a:cubicBezTo>
                      <a:pt x="195" y="365"/>
                      <a:pt x="195" y="365"/>
                      <a:pt x="195" y="365"/>
                    </a:cubicBezTo>
                  </a:path>
                </a:pathLst>
              </a:custGeom>
              <a:solidFill>
                <a:schemeClr val="bg1"/>
              </a:solidFill>
              <a:ln>
                <a:noFill/>
              </a:ln>
            </p:spPr>
            <p:txBody>
              <a:bodyPr vert="horz" wrap="square" lIns="91440" tIns="45720" rIns="91440" bIns="45720" numCol="1" anchor="t" anchorCtr="0" compatLnSpc="1"/>
              <a:lstStyle/>
              <a:p>
                <a:pPr defTabSz="914400" eaLnBrk="0" hangingPunct="0"/>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sp>
        <p:nvSpPr>
          <p:cNvPr id="36" name="文本框 66"/>
          <p:cNvSpPr txBox="1">
            <a:spLocks noChangeArrowheads="1"/>
          </p:cNvSpPr>
          <p:nvPr/>
        </p:nvSpPr>
        <p:spPr bwMode="auto">
          <a:xfrm>
            <a:off x="5745024" y="1723439"/>
            <a:ext cx="2352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7" name="文本框 69"/>
          <p:cNvSpPr txBox="1">
            <a:spLocks noChangeArrowheads="1"/>
          </p:cNvSpPr>
          <p:nvPr/>
        </p:nvSpPr>
        <p:spPr bwMode="auto">
          <a:xfrm>
            <a:off x="5749987" y="1533044"/>
            <a:ext cx="16517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38" name="文本框 66"/>
          <p:cNvSpPr txBox="1">
            <a:spLocks noChangeArrowheads="1"/>
          </p:cNvSpPr>
          <p:nvPr/>
        </p:nvSpPr>
        <p:spPr bwMode="auto">
          <a:xfrm>
            <a:off x="6364150" y="2780714"/>
            <a:ext cx="2352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文本框 69"/>
          <p:cNvSpPr txBox="1">
            <a:spLocks noChangeArrowheads="1"/>
          </p:cNvSpPr>
          <p:nvPr/>
        </p:nvSpPr>
        <p:spPr bwMode="auto">
          <a:xfrm>
            <a:off x="6369111" y="2590319"/>
            <a:ext cx="16517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40" name="文本框 66"/>
          <p:cNvSpPr txBox="1">
            <a:spLocks noChangeArrowheads="1"/>
          </p:cNvSpPr>
          <p:nvPr/>
        </p:nvSpPr>
        <p:spPr bwMode="auto">
          <a:xfrm>
            <a:off x="5649774" y="4038014"/>
            <a:ext cx="2352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1" name="文本框 69"/>
          <p:cNvSpPr txBox="1">
            <a:spLocks noChangeArrowheads="1"/>
          </p:cNvSpPr>
          <p:nvPr/>
        </p:nvSpPr>
        <p:spPr bwMode="auto">
          <a:xfrm>
            <a:off x="5654737" y="3847619"/>
            <a:ext cx="16517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42" name="文本框 66"/>
          <p:cNvSpPr txBox="1">
            <a:spLocks noChangeArrowheads="1"/>
          </p:cNvSpPr>
          <p:nvPr/>
        </p:nvSpPr>
        <p:spPr bwMode="auto">
          <a:xfrm>
            <a:off x="992050" y="1723439"/>
            <a:ext cx="2352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3" name="文本框 69"/>
          <p:cNvSpPr txBox="1">
            <a:spLocks noChangeArrowheads="1"/>
          </p:cNvSpPr>
          <p:nvPr/>
        </p:nvSpPr>
        <p:spPr bwMode="auto">
          <a:xfrm>
            <a:off x="1835212" y="1533044"/>
            <a:ext cx="16517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44" name="文本框 66"/>
          <p:cNvSpPr txBox="1">
            <a:spLocks noChangeArrowheads="1"/>
          </p:cNvSpPr>
          <p:nvPr/>
        </p:nvSpPr>
        <p:spPr bwMode="auto">
          <a:xfrm>
            <a:off x="449124" y="2799764"/>
            <a:ext cx="2352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文本框 69"/>
          <p:cNvSpPr txBox="1">
            <a:spLocks noChangeArrowheads="1"/>
          </p:cNvSpPr>
          <p:nvPr/>
        </p:nvSpPr>
        <p:spPr bwMode="auto">
          <a:xfrm>
            <a:off x="1259732" y="2609369"/>
            <a:ext cx="15801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46" name="文本框 66"/>
          <p:cNvSpPr txBox="1">
            <a:spLocks noChangeArrowheads="1"/>
          </p:cNvSpPr>
          <p:nvPr/>
        </p:nvSpPr>
        <p:spPr bwMode="auto">
          <a:xfrm>
            <a:off x="1049200" y="3971339"/>
            <a:ext cx="2352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7" name="文本框 69"/>
          <p:cNvSpPr txBox="1">
            <a:spLocks noChangeArrowheads="1"/>
          </p:cNvSpPr>
          <p:nvPr/>
        </p:nvSpPr>
        <p:spPr bwMode="auto">
          <a:xfrm>
            <a:off x="1859807" y="3780944"/>
            <a:ext cx="15801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23" presetClass="entr" presetSubtype="32" fill="hold" nodeType="withEffect">
                                  <p:stCondLst>
                                    <p:cond delay="50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4*#ppt_w"/>
                                          </p:val>
                                        </p:tav>
                                        <p:tav tm="100000">
                                          <p:val>
                                            <p:strVal val="#ppt_w"/>
                                          </p:val>
                                        </p:tav>
                                      </p:tavLst>
                                    </p:anim>
                                    <p:anim calcmode="lin" valueType="num">
                                      <p:cBhvr>
                                        <p:cTn id="13" dur="1000" fill="hold"/>
                                        <p:tgtEl>
                                          <p:spTgt spid="2"/>
                                        </p:tgtEl>
                                        <p:attrNameLst>
                                          <p:attrName>ppt_h</p:attrName>
                                        </p:attrNameLst>
                                      </p:cBhvr>
                                      <p:tavLst>
                                        <p:tav tm="0">
                                          <p:val>
                                            <p:strVal val="4*#ppt_h"/>
                                          </p:val>
                                        </p:tav>
                                        <p:tav tm="100000">
                                          <p:val>
                                            <p:strVal val="#ppt_h"/>
                                          </p:val>
                                        </p:tav>
                                      </p:tavLst>
                                    </p:anim>
                                  </p:childTnLst>
                                </p:cTn>
                              </p:par>
                              <p:par>
                                <p:cTn id="14" presetID="8" presetClass="emph" presetSubtype="0" fill="hold" nodeType="withEffect">
                                  <p:stCondLst>
                                    <p:cond delay="500"/>
                                  </p:stCondLst>
                                  <p:childTnLst>
                                    <p:animRot by="21600000">
                                      <p:cBhvr>
                                        <p:cTn id="15" dur="2000" fill="hold"/>
                                        <p:tgtEl>
                                          <p:spTgt spid="2"/>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additive="base">
                                        <p:cTn id="20" dur="500" fill="hold"/>
                                        <p:tgtEl>
                                          <p:spTgt spid="42"/>
                                        </p:tgtEl>
                                        <p:attrNameLst>
                                          <p:attrName>ppt_x</p:attrName>
                                        </p:attrNameLst>
                                      </p:cBhvr>
                                      <p:tavLst>
                                        <p:tav tm="0">
                                          <p:val>
                                            <p:strVal val="0-#ppt_w/2"/>
                                          </p:val>
                                        </p:tav>
                                        <p:tav tm="100000">
                                          <p:val>
                                            <p:strVal val="#ppt_x"/>
                                          </p:val>
                                        </p:tav>
                                      </p:tavLst>
                                    </p:anim>
                                    <p:anim calcmode="lin" valueType="num">
                                      <p:cBhvr additive="base">
                                        <p:cTn id="21" dur="500" fill="hold"/>
                                        <p:tgtEl>
                                          <p:spTgt spid="42"/>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0-#ppt_w/2"/>
                                          </p:val>
                                        </p:tav>
                                        <p:tav tm="100000">
                                          <p:val>
                                            <p:strVal val="#ppt_x"/>
                                          </p:val>
                                        </p:tav>
                                      </p:tavLst>
                                    </p:anim>
                                    <p:anim calcmode="lin" valueType="num">
                                      <p:cBhvr additive="base">
                                        <p:cTn id="25" dur="500" fill="hold"/>
                                        <p:tgtEl>
                                          <p:spTgt spid="4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additive="base">
                                        <p:cTn id="28" dur="500" fill="hold"/>
                                        <p:tgtEl>
                                          <p:spTgt spid="44"/>
                                        </p:tgtEl>
                                        <p:attrNameLst>
                                          <p:attrName>ppt_x</p:attrName>
                                        </p:attrNameLst>
                                      </p:cBhvr>
                                      <p:tavLst>
                                        <p:tav tm="0">
                                          <p:val>
                                            <p:strVal val="0-#ppt_w/2"/>
                                          </p:val>
                                        </p:tav>
                                        <p:tav tm="100000">
                                          <p:val>
                                            <p:strVal val="#ppt_x"/>
                                          </p:val>
                                        </p:tav>
                                      </p:tavLst>
                                    </p:anim>
                                    <p:anim calcmode="lin" valueType="num">
                                      <p:cBhvr additive="base">
                                        <p:cTn id="29" dur="500" fill="hold"/>
                                        <p:tgtEl>
                                          <p:spTgt spid="44"/>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additive="base">
                                        <p:cTn id="32" dur="500" fill="hold"/>
                                        <p:tgtEl>
                                          <p:spTgt spid="45"/>
                                        </p:tgtEl>
                                        <p:attrNameLst>
                                          <p:attrName>ppt_x</p:attrName>
                                        </p:attrNameLst>
                                      </p:cBhvr>
                                      <p:tavLst>
                                        <p:tav tm="0">
                                          <p:val>
                                            <p:strVal val="0-#ppt_w/2"/>
                                          </p:val>
                                        </p:tav>
                                        <p:tav tm="100000">
                                          <p:val>
                                            <p:strVal val="#ppt_x"/>
                                          </p:val>
                                        </p:tav>
                                      </p:tavLst>
                                    </p:anim>
                                    <p:anim calcmode="lin" valueType="num">
                                      <p:cBhvr additive="base">
                                        <p:cTn id="33" dur="500" fill="hold"/>
                                        <p:tgtEl>
                                          <p:spTgt spid="45"/>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additive="base">
                                        <p:cTn id="36" dur="500" fill="hold"/>
                                        <p:tgtEl>
                                          <p:spTgt spid="46"/>
                                        </p:tgtEl>
                                        <p:attrNameLst>
                                          <p:attrName>ppt_x</p:attrName>
                                        </p:attrNameLst>
                                      </p:cBhvr>
                                      <p:tavLst>
                                        <p:tav tm="0">
                                          <p:val>
                                            <p:strVal val="0-#ppt_w/2"/>
                                          </p:val>
                                        </p:tav>
                                        <p:tav tm="100000">
                                          <p:val>
                                            <p:strVal val="#ppt_x"/>
                                          </p:val>
                                        </p:tav>
                                      </p:tavLst>
                                    </p:anim>
                                    <p:anim calcmode="lin" valueType="num">
                                      <p:cBhvr additive="base">
                                        <p:cTn id="37" dur="500" fill="hold"/>
                                        <p:tgtEl>
                                          <p:spTgt spid="46"/>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 calcmode="lin" valueType="num">
                                      <p:cBhvr additive="base">
                                        <p:cTn id="40" dur="500" fill="hold"/>
                                        <p:tgtEl>
                                          <p:spTgt spid="47"/>
                                        </p:tgtEl>
                                        <p:attrNameLst>
                                          <p:attrName>ppt_x</p:attrName>
                                        </p:attrNameLst>
                                      </p:cBhvr>
                                      <p:tavLst>
                                        <p:tav tm="0">
                                          <p:val>
                                            <p:strVal val="0-#ppt_w/2"/>
                                          </p:val>
                                        </p:tav>
                                        <p:tav tm="100000">
                                          <p:val>
                                            <p:strVal val="#ppt_x"/>
                                          </p:val>
                                        </p:tav>
                                      </p:tavLst>
                                    </p:anim>
                                    <p:anim calcmode="lin" valueType="num">
                                      <p:cBhvr additive="base">
                                        <p:cTn id="41"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additive="base">
                                        <p:cTn id="46" dur="500" fill="hold"/>
                                        <p:tgtEl>
                                          <p:spTgt spid="36"/>
                                        </p:tgtEl>
                                        <p:attrNameLst>
                                          <p:attrName>ppt_x</p:attrName>
                                        </p:attrNameLst>
                                      </p:cBhvr>
                                      <p:tavLst>
                                        <p:tav tm="0">
                                          <p:val>
                                            <p:strVal val="1+#ppt_w/2"/>
                                          </p:val>
                                        </p:tav>
                                        <p:tav tm="100000">
                                          <p:val>
                                            <p:strVal val="#ppt_x"/>
                                          </p:val>
                                        </p:tav>
                                      </p:tavLst>
                                    </p:anim>
                                    <p:anim calcmode="lin" valueType="num">
                                      <p:cBhvr additive="base">
                                        <p:cTn id="47" dur="500" fill="hold"/>
                                        <p:tgtEl>
                                          <p:spTgt spid="36"/>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additive="base">
                                        <p:cTn id="50" dur="500" fill="hold"/>
                                        <p:tgtEl>
                                          <p:spTgt spid="37"/>
                                        </p:tgtEl>
                                        <p:attrNameLst>
                                          <p:attrName>ppt_x</p:attrName>
                                        </p:attrNameLst>
                                      </p:cBhvr>
                                      <p:tavLst>
                                        <p:tav tm="0">
                                          <p:val>
                                            <p:strVal val="1+#ppt_w/2"/>
                                          </p:val>
                                        </p:tav>
                                        <p:tav tm="100000">
                                          <p:val>
                                            <p:strVal val="#ppt_x"/>
                                          </p:val>
                                        </p:tav>
                                      </p:tavLst>
                                    </p:anim>
                                    <p:anim calcmode="lin" valueType="num">
                                      <p:cBhvr additive="base">
                                        <p:cTn id="51" dur="500" fill="hold"/>
                                        <p:tgtEl>
                                          <p:spTgt spid="37"/>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500" fill="hold"/>
                                        <p:tgtEl>
                                          <p:spTgt spid="38"/>
                                        </p:tgtEl>
                                        <p:attrNameLst>
                                          <p:attrName>ppt_x</p:attrName>
                                        </p:attrNameLst>
                                      </p:cBhvr>
                                      <p:tavLst>
                                        <p:tav tm="0">
                                          <p:val>
                                            <p:strVal val="1+#ppt_w/2"/>
                                          </p:val>
                                        </p:tav>
                                        <p:tav tm="100000">
                                          <p:val>
                                            <p:strVal val="#ppt_x"/>
                                          </p:val>
                                        </p:tav>
                                      </p:tavLst>
                                    </p:anim>
                                    <p:anim calcmode="lin" valueType="num">
                                      <p:cBhvr additive="base">
                                        <p:cTn id="55" dur="500" fill="hold"/>
                                        <p:tgtEl>
                                          <p:spTgt spid="38"/>
                                        </p:tgtEl>
                                        <p:attrNameLst>
                                          <p:attrName>ppt_y</p:attrName>
                                        </p:attrNameLst>
                                      </p:cBhvr>
                                      <p:tavLst>
                                        <p:tav tm="0">
                                          <p:val>
                                            <p:strVal val="#ppt_y"/>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additive="base">
                                        <p:cTn id="58" dur="500" fill="hold"/>
                                        <p:tgtEl>
                                          <p:spTgt spid="39"/>
                                        </p:tgtEl>
                                        <p:attrNameLst>
                                          <p:attrName>ppt_x</p:attrName>
                                        </p:attrNameLst>
                                      </p:cBhvr>
                                      <p:tavLst>
                                        <p:tav tm="0">
                                          <p:val>
                                            <p:strVal val="1+#ppt_w/2"/>
                                          </p:val>
                                        </p:tav>
                                        <p:tav tm="100000">
                                          <p:val>
                                            <p:strVal val="#ppt_x"/>
                                          </p:val>
                                        </p:tav>
                                      </p:tavLst>
                                    </p:anim>
                                    <p:anim calcmode="lin" valueType="num">
                                      <p:cBhvr additive="base">
                                        <p:cTn id="59" dur="500" fill="hold"/>
                                        <p:tgtEl>
                                          <p:spTgt spid="39"/>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additive="base">
                                        <p:cTn id="62" dur="500" fill="hold"/>
                                        <p:tgtEl>
                                          <p:spTgt spid="40"/>
                                        </p:tgtEl>
                                        <p:attrNameLst>
                                          <p:attrName>ppt_x</p:attrName>
                                        </p:attrNameLst>
                                      </p:cBhvr>
                                      <p:tavLst>
                                        <p:tav tm="0">
                                          <p:val>
                                            <p:strVal val="1+#ppt_w/2"/>
                                          </p:val>
                                        </p:tav>
                                        <p:tav tm="100000">
                                          <p:val>
                                            <p:strVal val="#ppt_x"/>
                                          </p:val>
                                        </p:tav>
                                      </p:tavLst>
                                    </p:anim>
                                    <p:anim calcmode="lin" valueType="num">
                                      <p:cBhvr additive="base">
                                        <p:cTn id="63" dur="500" fill="hold"/>
                                        <p:tgtEl>
                                          <p:spTgt spid="40"/>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additive="base">
                                        <p:cTn id="66" dur="500" fill="hold"/>
                                        <p:tgtEl>
                                          <p:spTgt spid="41"/>
                                        </p:tgtEl>
                                        <p:attrNameLst>
                                          <p:attrName>ppt_x</p:attrName>
                                        </p:attrNameLst>
                                      </p:cBhvr>
                                      <p:tavLst>
                                        <p:tav tm="0">
                                          <p:val>
                                            <p:strVal val="1+#ppt_w/2"/>
                                          </p:val>
                                        </p:tav>
                                        <p:tav tm="100000">
                                          <p:val>
                                            <p:strVal val="#ppt_x"/>
                                          </p:val>
                                        </p:tav>
                                      </p:tavLst>
                                    </p:anim>
                                    <p:anim calcmode="lin" valueType="num">
                                      <p:cBhvr additive="base">
                                        <p:cTn id="6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6" grpId="0"/>
      <p:bldP spid="37" grpId="0"/>
      <p:bldP spid="38" grpId="0"/>
      <p:bldP spid="39" grpId="0"/>
      <p:bldP spid="40" grpId="0"/>
      <p:bldP spid="41" grpId="0"/>
      <p:bldP spid="42" grpId="0"/>
      <p:bldP spid="43" grpId="0"/>
      <p:bldP spid="44" grpId="0"/>
      <p:bldP spid="45" grpId="0"/>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21"/>
          <p:cNvGrpSpPr/>
          <p:nvPr/>
        </p:nvGrpSpPr>
        <p:grpSpPr>
          <a:xfrm>
            <a:off x="5136360" y="1299207"/>
            <a:ext cx="3142800" cy="3142800"/>
            <a:chOff x="5136360" y="1299207"/>
            <a:chExt cx="3142800" cy="3142800"/>
          </a:xfrm>
          <a:solidFill>
            <a:schemeClr val="accent4"/>
          </a:solidFill>
        </p:grpSpPr>
        <p:sp>
          <p:nvSpPr>
            <p:cNvPr id="5" name="Oval 18"/>
            <p:cNvSpPr/>
            <p:nvPr/>
          </p:nvSpPr>
          <p:spPr>
            <a:xfrm>
              <a:off x="5136360" y="1299207"/>
              <a:ext cx="3142800" cy="3142800"/>
            </a:xfrm>
            <a:prstGeom prst="ellipse">
              <a:avLst/>
            </a:prstGeom>
            <a:grp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6" name="TextBox 5"/>
            <p:cNvSpPr txBox="1"/>
            <p:nvPr/>
          </p:nvSpPr>
          <p:spPr>
            <a:xfrm>
              <a:off x="5734936" y="3170672"/>
              <a:ext cx="1938908" cy="295466"/>
            </a:xfrm>
            <a:prstGeom prst="rect">
              <a:avLst/>
            </a:prstGeom>
            <a:grpFill/>
          </p:spPr>
          <p:txBody>
            <a:bodyPr wrap="square" lIns="0" tIns="0" rIns="0" bIns="0" rtlCol="0">
              <a:spAutoFit/>
            </a:bodyPr>
            <a:lstStyle/>
            <a:p>
              <a:pPr algn="ct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6243599" y="2039519"/>
              <a:ext cx="952019" cy="553827"/>
            </a:xfrm>
            <a:prstGeom prst="rect">
              <a:avLst/>
            </a:prstGeom>
            <a:grpFill/>
          </p:spPr>
          <p:txBody>
            <a:bodyPr wrap="none" lIns="0" tIns="0" rIns="0" bIns="0" rtlCol="0">
              <a:spAutoFit/>
            </a:bodyPr>
            <a:lstStyle/>
            <a:p>
              <a:pPr algn="ctr"/>
              <a:r>
                <a:rPr lang="en-US" sz="3600" dirty="0">
                  <a:solidFill>
                    <a:schemeClr val="bg1"/>
                  </a:solidFill>
                  <a:latin typeface="微软雅黑" panose="020B0503020204020204" pitchFamily="34" charset="-122"/>
                  <a:ea typeface="微软雅黑" panose="020B0503020204020204" pitchFamily="34" charset="-122"/>
                  <a:cs typeface="Roboto Regular"/>
                </a:rPr>
                <a:t>86%</a:t>
              </a:r>
            </a:p>
          </p:txBody>
        </p:sp>
        <p:sp>
          <p:nvSpPr>
            <p:cNvPr id="8" name="TextBox 7"/>
            <p:cNvSpPr txBox="1"/>
            <p:nvPr/>
          </p:nvSpPr>
          <p:spPr>
            <a:xfrm>
              <a:off x="6218095" y="2810631"/>
              <a:ext cx="923170" cy="184609"/>
            </a:xfrm>
            <a:prstGeom prst="rect">
              <a:avLst/>
            </a:prstGeom>
            <a:grpFill/>
          </p:spPr>
          <p:txBody>
            <a:bodyPr wrap="none" lIns="0" tIns="0" rIns="0" bIns="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19"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9" name="TextBox 8"/>
            <p:cNvSpPr txBox="1"/>
            <p:nvPr/>
          </p:nvSpPr>
          <p:spPr>
            <a:xfrm>
              <a:off x="1261338" y="2666615"/>
              <a:ext cx="1798494" cy="221599"/>
            </a:xfrm>
            <a:prstGeom prst="rect">
              <a:avLst/>
            </a:prstGeom>
            <a:noFill/>
          </p:spPr>
          <p:txBody>
            <a:bodyPr wrap="square" lIns="0" tIns="0" rIns="0" bIns="0" rtlCol="0">
              <a:spAutoFit/>
            </a:bodyPr>
            <a:lstStyle/>
            <a:p>
              <a:pPr algn="ctr">
                <a:lnSpc>
                  <a:spcPct val="120000"/>
                </a:lnSpc>
              </a:pPr>
              <a:r>
                <a:rPr lang="zh-CN" altLang="en-US" sz="6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600" dirty="0">
                <a:solidFill>
                  <a:schemeClr val="bg1"/>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697991" y="1617358"/>
              <a:ext cx="952019" cy="553827"/>
            </a:xfrm>
            <a:prstGeom prst="rect">
              <a:avLst/>
            </a:prstGeom>
            <a:noFill/>
          </p:spPr>
          <p:txBody>
            <a:bodyPr wrap="none" lIns="0" tIns="0" rIns="0" bIns="0" rtlCol="0">
              <a:spAutoFit/>
            </a:bodyPr>
            <a:lstStyle/>
            <a:p>
              <a:pPr algn="ctr"/>
              <a:r>
                <a:rPr lang="en-US" sz="3600" dirty="0">
                  <a:solidFill>
                    <a:schemeClr val="bg1"/>
                  </a:solidFill>
                  <a:latin typeface="微软雅黑" panose="020B0503020204020204" pitchFamily="34" charset="-122"/>
                  <a:ea typeface="微软雅黑" panose="020B0503020204020204" pitchFamily="34" charset="-122"/>
                  <a:cs typeface="Roboto Regular"/>
                </a:rPr>
                <a:t>76%</a:t>
              </a:r>
            </a:p>
          </p:txBody>
        </p:sp>
        <p:sp>
          <p:nvSpPr>
            <p:cNvPr id="11" name="TextBox 10"/>
            <p:cNvSpPr txBox="1"/>
            <p:nvPr/>
          </p:nvSpPr>
          <p:spPr>
            <a:xfrm>
              <a:off x="1706568" y="2306575"/>
              <a:ext cx="923170" cy="184609"/>
            </a:xfrm>
            <a:prstGeom prst="rect">
              <a:avLst/>
            </a:prstGeom>
            <a:noFill/>
          </p:spPr>
          <p:txBody>
            <a:bodyPr wrap="none" lIns="0" tIns="0" rIns="0" bIns="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20" name="组合 19"/>
          <p:cNvGrpSpPr/>
          <p:nvPr/>
        </p:nvGrpSpPr>
        <p:grpSpPr>
          <a:xfrm>
            <a:off x="2923939"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2" name="TextBox 11"/>
            <p:cNvSpPr txBox="1"/>
            <p:nvPr/>
          </p:nvSpPr>
          <p:spPr>
            <a:xfrm>
              <a:off x="3256432" y="3700222"/>
              <a:ext cx="1400331" cy="387798"/>
            </a:xfrm>
            <a:prstGeom prst="rect">
              <a:avLst/>
            </a:prstGeom>
            <a:noFill/>
          </p:spPr>
          <p:txBody>
            <a:bodyPr wrap="square" lIns="0" tIns="0" rIns="0" bIns="0" rtlCol="0">
              <a:spAutoFit/>
            </a:bodyPr>
            <a:lstStyle/>
            <a:p>
              <a:pPr algn="ctr">
                <a:lnSpc>
                  <a:spcPct val="120000"/>
                </a:lnSpc>
              </a:pPr>
              <a:r>
                <a:rPr lang="zh-CN" altLang="en-US" sz="7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700" dirty="0">
                <a:solidFill>
                  <a:schemeClr val="bg1"/>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634286" y="2957625"/>
              <a:ext cx="636283" cy="369218"/>
            </a:xfrm>
            <a:prstGeom prst="rect">
              <a:avLst/>
            </a:prstGeom>
            <a:noFill/>
          </p:spPr>
          <p:txBody>
            <a:bodyPr wrap="none" lIns="0" tIns="0" rIns="0" bIns="0" rtlCol="0">
              <a:spAutoFit/>
            </a:bodyPr>
            <a:lstStyle/>
            <a:p>
              <a:pPr algn="ctr"/>
              <a:r>
                <a:rPr lang="en-US" sz="2400" dirty="0">
                  <a:solidFill>
                    <a:schemeClr val="bg1"/>
                  </a:solidFill>
                  <a:latin typeface="微软雅黑" panose="020B0503020204020204" pitchFamily="34" charset="-122"/>
                  <a:ea typeface="微软雅黑" panose="020B0503020204020204" pitchFamily="34" charset="-122"/>
                  <a:cs typeface="Roboto Regular"/>
                </a:rPr>
                <a:t>53%</a:t>
              </a:r>
            </a:p>
          </p:txBody>
        </p:sp>
        <p:sp>
          <p:nvSpPr>
            <p:cNvPr id="14" name="TextBox 13"/>
            <p:cNvSpPr txBox="1"/>
            <p:nvPr/>
          </p:nvSpPr>
          <p:spPr>
            <a:xfrm>
              <a:off x="3487024" y="3499899"/>
              <a:ext cx="923171" cy="184609"/>
            </a:xfrm>
            <a:prstGeom prst="rect">
              <a:avLst/>
            </a:prstGeom>
            <a:noFill/>
          </p:spPr>
          <p:txBody>
            <a:bodyPr wrap="none" lIns="0" tIns="0" rIns="0" bIns="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21" name="组合 20"/>
          <p:cNvGrpSpPr/>
          <p:nvPr/>
        </p:nvGrpSpPr>
        <p:grpSpPr>
          <a:xfrm>
            <a:off x="3743075" y="1151562"/>
            <a:ext cx="1663582" cy="1663582"/>
            <a:chOff x="3743074" y="1151562"/>
            <a:chExt cx="1663582" cy="1663582"/>
          </a:xfrm>
          <a:solidFill>
            <a:schemeClr val="accent3"/>
          </a:solidFill>
        </p:grpSpPr>
        <p:sp>
          <p:nvSpPr>
            <p:cNvPr id="4" name="Oval 17"/>
            <p:cNvSpPr/>
            <p:nvPr/>
          </p:nvSpPr>
          <p:spPr>
            <a:xfrm>
              <a:off x="3743074" y="1151562"/>
              <a:ext cx="1663582" cy="1663582"/>
            </a:xfrm>
            <a:prstGeom prst="ellipse">
              <a:avLst/>
            </a:prstGeom>
            <a:grp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微软雅黑" panose="020B0503020204020204" pitchFamily="34" charset="-122"/>
                <a:ea typeface="微软雅黑" panose="020B0503020204020204" pitchFamily="34" charset="-122"/>
                <a:cs typeface="Helvetica Light"/>
              </a:endParaRPr>
            </a:p>
          </p:txBody>
        </p:sp>
        <p:sp>
          <p:nvSpPr>
            <p:cNvPr id="15" name="TextBox 14"/>
            <p:cNvSpPr txBox="1"/>
            <p:nvPr/>
          </p:nvSpPr>
          <p:spPr>
            <a:xfrm>
              <a:off x="3889740" y="2007393"/>
              <a:ext cx="1330331" cy="387798"/>
            </a:xfrm>
            <a:prstGeom prst="rect">
              <a:avLst/>
            </a:prstGeom>
            <a:grpFill/>
          </p:spPr>
          <p:txBody>
            <a:bodyPr wrap="square" lIns="0" tIns="0" rIns="0" bIns="0" rtlCol="0">
              <a:spAutoFit/>
            </a:bodyPr>
            <a:lstStyle/>
            <a:p>
              <a:pPr algn="ctr">
                <a:lnSpc>
                  <a:spcPct val="120000"/>
                </a:lnSpc>
              </a:pPr>
              <a:r>
                <a:rPr lang="zh-CN" altLang="en-US" sz="7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700"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267594" y="1314546"/>
              <a:ext cx="636282" cy="369218"/>
            </a:xfrm>
            <a:prstGeom prst="rect">
              <a:avLst/>
            </a:prstGeom>
            <a:grpFill/>
          </p:spPr>
          <p:txBody>
            <a:bodyPr wrap="none" lIns="0" tIns="0" rIns="0" bIns="0" rtlCol="0">
              <a:spAutoFit/>
            </a:bodyPr>
            <a:lstStyle/>
            <a:p>
              <a:pPr algn="ctr"/>
              <a:r>
                <a:rPr lang="en-US" sz="2400" dirty="0">
                  <a:solidFill>
                    <a:schemeClr val="bg1"/>
                  </a:solidFill>
                  <a:latin typeface="微软雅黑" panose="020B0503020204020204" pitchFamily="34" charset="-122"/>
                  <a:ea typeface="微软雅黑" panose="020B0503020204020204" pitchFamily="34" charset="-122"/>
                  <a:cs typeface="Roboto Regular"/>
                </a:rPr>
                <a:t>38%</a:t>
              </a:r>
            </a:p>
          </p:txBody>
        </p:sp>
        <p:sp>
          <p:nvSpPr>
            <p:cNvPr id="17" name="TextBox 16"/>
            <p:cNvSpPr txBox="1"/>
            <p:nvPr/>
          </p:nvSpPr>
          <p:spPr>
            <a:xfrm>
              <a:off x="4164957" y="1802519"/>
              <a:ext cx="846239" cy="169225"/>
            </a:xfrm>
            <a:prstGeom prst="rect">
              <a:avLst/>
            </a:prstGeom>
            <a:grpFill/>
          </p:spPr>
          <p:txBody>
            <a:bodyPr wrap="none" lIns="0" tIns="0" rIns="0" bIns="0" rtlCol="0">
              <a:spAutoFit/>
            </a:bodyPr>
            <a:lstStyle/>
            <a:p>
              <a:pPr algn="ctr"/>
              <a:r>
                <a:rPr lang="zh-CN" altLang="en-US" sz="1100" b="1" dirty="0">
                  <a:solidFill>
                    <a:schemeClr val="bg1"/>
                  </a:solidFill>
                  <a:latin typeface="微软雅黑" panose="020B0503020204020204" pitchFamily="34" charset="-122"/>
                  <a:ea typeface="微软雅黑" panose="020B0503020204020204" pitchFamily="34" charset="-122"/>
                </a:rPr>
                <a:t>点击输入标题</a:t>
              </a: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nvSpPr>
        <p:spPr>
          <a:xfrm rot="21600000">
            <a:off x="4467444" y="1432785"/>
            <a:ext cx="694149" cy="694149"/>
          </a:xfrm>
          <a:custGeom>
            <a:avLst/>
            <a:gdLst>
              <a:gd name="connsiteX0" fmla="*/ 465960 w 925532"/>
              <a:gd name="connsiteY0" fmla="*/ 182093 h 925532"/>
              <a:gd name="connsiteX1" fmla="*/ 830144 w 925532"/>
              <a:gd name="connsiteY1" fmla="*/ 182133 h 925532"/>
              <a:gd name="connsiteX2" fmla="*/ 875777 w 925532"/>
              <a:gd name="connsiteY2" fmla="*/ 253776 h 925532"/>
              <a:gd name="connsiteX3" fmla="*/ 869008 w 925532"/>
              <a:gd name="connsiteY3" fmla="*/ 684569 h 925532"/>
              <a:gd name="connsiteX4" fmla="*/ 839619 w 925532"/>
              <a:gd name="connsiteY4" fmla="*/ 727326 h 925532"/>
              <a:gd name="connsiteX5" fmla="*/ 465897 w 925532"/>
              <a:gd name="connsiteY5" fmla="*/ 727284 h 925532"/>
              <a:gd name="connsiteX6" fmla="*/ 273152 w 925532"/>
              <a:gd name="connsiteY6" fmla="*/ 647422 h 925532"/>
              <a:gd name="connsiteX7" fmla="*/ 193333 w 925532"/>
              <a:gd name="connsiteY7" fmla="*/ 454656 h 925532"/>
              <a:gd name="connsiteX8" fmla="*/ 465960 w 925532"/>
              <a:gd name="connsiteY8" fmla="*/ 182093 h 925532"/>
              <a:gd name="connsiteX9" fmla="*/ 424515 w 925532"/>
              <a:gd name="connsiteY9" fmla="*/ 1594 h 925532"/>
              <a:gd name="connsiteX10" fmla="*/ 761817 w 925532"/>
              <a:gd name="connsiteY10" fmla="*/ 109621 h 925532"/>
              <a:gd name="connsiteX11" fmla="*/ 813561 w 925532"/>
              <a:gd name="connsiteY11" fmla="*/ 163229 h 925532"/>
              <a:gd name="connsiteX12" fmla="*/ 461530 w 925532"/>
              <a:gd name="connsiteY12" fmla="*/ 163189 h 925532"/>
              <a:gd name="connsiteX13" fmla="*/ 170000 w 925532"/>
              <a:gd name="connsiteY13" fmla="*/ 454653 h 925532"/>
              <a:gd name="connsiteX14" fmla="*/ 169998 w 925532"/>
              <a:gd name="connsiteY14" fmla="*/ 454653 h 925532"/>
              <a:gd name="connsiteX15" fmla="*/ 461463 w 925532"/>
              <a:gd name="connsiteY15" fmla="*/ 746184 h 925532"/>
              <a:gd name="connsiteX16" fmla="*/ 826629 w 925532"/>
              <a:gd name="connsiteY16" fmla="*/ 746226 h 925532"/>
              <a:gd name="connsiteX17" fmla="*/ 815913 w 925532"/>
              <a:gd name="connsiteY17" fmla="*/ 761817 h 925532"/>
              <a:gd name="connsiteX18" fmla="*/ 163717 w 925532"/>
              <a:gd name="connsiteY18" fmla="*/ 815913 h 925532"/>
              <a:gd name="connsiteX19" fmla="*/ 109620 w 925532"/>
              <a:gd name="connsiteY19" fmla="*/ 163717 h 925532"/>
              <a:gd name="connsiteX20" fmla="*/ 424515 w 925532"/>
              <a:gd name="connsiteY20" fmla="*/ 1594 h 92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25532" h="925532">
                <a:moveTo>
                  <a:pt x="465960" y="182093"/>
                </a:moveTo>
                <a:lnTo>
                  <a:pt x="830144" y="182133"/>
                </a:lnTo>
                <a:lnTo>
                  <a:pt x="875777" y="253776"/>
                </a:lnTo>
                <a:cubicBezTo>
                  <a:pt x="943569" y="387894"/>
                  <a:pt x="942824" y="549707"/>
                  <a:pt x="869008" y="684569"/>
                </a:cubicBezTo>
                <a:lnTo>
                  <a:pt x="839619" y="727326"/>
                </a:lnTo>
                <a:lnTo>
                  <a:pt x="465897" y="727284"/>
                </a:lnTo>
                <a:cubicBezTo>
                  <a:pt x="390622" y="727276"/>
                  <a:pt x="322477" y="696757"/>
                  <a:pt x="273152" y="647422"/>
                </a:cubicBezTo>
                <a:cubicBezTo>
                  <a:pt x="223827" y="598085"/>
                  <a:pt x="193324" y="529933"/>
                  <a:pt x="193333" y="454656"/>
                </a:cubicBezTo>
                <a:cubicBezTo>
                  <a:pt x="193349" y="304105"/>
                  <a:pt x="315409" y="182074"/>
                  <a:pt x="465960" y="182093"/>
                </a:cubicBezTo>
                <a:close/>
                <a:moveTo>
                  <a:pt x="424515" y="1594"/>
                </a:moveTo>
                <a:cubicBezTo>
                  <a:pt x="542539" y="-8195"/>
                  <a:pt x="664298" y="27040"/>
                  <a:pt x="761817" y="109621"/>
                </a:cubicBezTo>
                <a:lnTo>
                  <a:pt x="813561" y="163229"/>
                </a:lnTo>
                <a:lnTo>
                  <a:pt x="461530" y="163189"/>
                </a:lnTo>
                <a:cubicBezTo>
                  <a:pt x="300541" y="163170"/>
                  <a:pt x="170017" y="293663"/>
                  <a:pt x="170000" y="454653"/>
                </a:cubicBezTo>
                <a:lnTo>
                  <a:pt x="169998" y="454653"/>
                </a:lnTo>
                <a:cubicBezTo>
                  <a:pt x="169980" y="615642"/>
                  <a:pt x="300473" y="746166"/>
                  <a:pt x="461463" y="746184"/>
                </a:cubicBezTo>
                <a:lnTo>
                  <a:pt x="826629" y="746226"/>
                </a:lnTo>
                <a:lnTo>
                  <a:pt x="815913" y="761817"/>
                </a:lnTo>
                <a:cubicBezTo>
                  <a:pt x="650752" y="956855"/>
                  <a:pt x="358754" y="981074"/>
                  <a:pt x="163717" y="815913"/>
                </a:cubicBezTo>
                <a:cubicBezTo>
                  <a:pt x="-31321" y="650751"/>
                  <a:pt x="-55542" y="358754"/>
                  <a:pt x="109620" y="163717"/>
                </a:cubicBezTo>
                <a:cubicBezTo>
                  <a:pt x="192199" y="66197"/>
                  <a:pt x="306491" y="11383"/>
                  <a:pt x="424515" y="15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A</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 name="MH_SubTitle_1"/>
          <p:cNvSpPr/>
          <p:nvPr/>
        </p:nvSpPr>
        <p:spPr>
          <a:xfrm rot="21600000">
            <a:off x="5077711" y="986665"/>
            <a:ext cx="1488842" cy="586139"/>
          </a:xfrm>
          <a:custGeom>
            <a:avLst/>
            <a:gdLst>
              <a:gd name="connsiteX0" fmla="*/ 1595507 w 1985123"/>
              <a:gd name="connsiteY0" fmla="*/ 2 h 781519"/>
              <a:gd name="connsiteX1" fmla="*/ 1977044 w 1985123"/>
              <a:gd name="connsiteY1" fmla="*/ 309683 h 781519"/>
              <a:gd name="connsiteX2" fmla="*/ 1985123 w 1985123"/>
              <a:gd name="connsiteY2" fmla="*/ 388052 h 781519"/>
              <a:gd name="connsiteX3" fmla="*/ 1977407 w 1985123"/>
              <a:gd name="connsiteY3" fmla="*/ 466453 h 781519"/>
              <a:gd name="connsiteX4" fmla="*/ 1597281 w 1985123"/>
              <a:gd name="connsiteY4" fmla="*/ 777875 h 781519"/>
              <a:gd name="connsiteX5" fmla="*/ 1475 w 1985123"/>
              <a:gd name="connsiteY5" fmla="*/ 781519 h 781519"/>
              <a:gd name="connsiteX6" fmla="*/ 0 w 1985123"/>
              <a:gd name="connsiteY6" fmla="*/ 756307 h 781519"/>
              <a:gd name="connsiteX7" fmla="*/ 1591310 w 1985123"/>
              <a:gd name="connsiteY7" fmla="*/ 752673 h 781519"/>
              <a:gd name="connsiteX8" fmla="*/ 1954009 w 1985123"/>
              <a:gd name="connsiteY8" fmla="*/ 388121 h 781519"/>
              <a:gd name="connsiteX9" fmla="*/ 1589653 w 1985123"/>
              <a:gd name="connsiteY9" fmla="*/ 25233 h 781519"/>
              <a:gd name="connsiteX10" fmla="*/ 436077 w 1985123"/>
              <a:gd name="connsiteY10" fmla="*/ 27871 h 781519"/>
              <a:gd name="connsiteX11" fmla="*/ 419937 w 1985123"/>
              <a:gd name="connsiteY11" fmla="*/ 2688 h 781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19">
                <a:moveTo>
                  <a:pt x="1595507" y="2"/>
                </a:moveTo>
                <a:cubicBezTo>
                  <a:pt x="1783358" y="-425"/>
                  <a:pt x="1940394" y="132536"/>
                  <a:pt x="1977044" y="309683"/>
                </a:cubicBezTo>
                <a:lnTo>
                  <a:pt x="1985123" y="388052"/>
                </a:lnTo>
                <a:lnTo>
                  <a:pt x="1977407" y="466453"/>
                </a:lnTo>
                <a:cubicBezTo>
                  <a:pt x="1941567" y="643770"/>
                  <a:pt x="1785137" y="777446"/>
                  <a:pt x="1597281" y="777875"/>
                </a:cubicBezTo>
                <a:lnTo>
                  <a:pt x="1475" y="781519"/>
                </a:lnTo>
                <a:lnTo>
                  <a:pt x="0" y="756307"/>
                </a:lnTo>
                <a:lnTo>
                  <a:pt x="1591310" y="752673"/>
                </a:lnTo>
                <a:cubicBezTo>
                  <a:pt x="1792084" y="752214"/>
                  <a:pt x="1954466" y="588998"/>
                  <a:pt x="1954009" y="388121"/>
                </a:cubicBezTo>
                <a:cubicBezTo>
                  <a:pt x="1953549" y="187245"/>
                  <a:pt x="1790419" y="24779"/>
                  <a:pt x="1589653" y="25233"/>
                </a:cubicBezTo>
                <a:lnTo>
                  <a:pt x="436077" y="27871"/>
                </a:lnTo>
                <a:lnTo>
                  <a:pt x="419937" y="2688"/>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6" name="MH_Other_2"/>
          <p:cNvSpPr/>
          <p:nvPr/>
        </p:nvSpPr>
        <p:spPr>
          <a:xfrm rot="21600000">
            <a:off x="3979257" y="2177071"/>
            <a:ext cx="704618" cy="704409"/>
          </a:xfrm>
          <a:custGeom>
            <a:avLst/>
            <a:gdLst>
              <a:gd name="connsiteX0" fmla="*/ 465381 w 939490"/>
              <a:gd name="connsiteY0" fmla="*/ 184805 h 939212"/>
              <a:gd name="connsiteX1" fmla="*/ 743208 w 939490"/>
              <a:gd name="connsiteY1" fmla="*/ 459787 h 939212"/>
              <a:gd name="connsiteX2" fmla="*/ 662956 w 939490"/>
              <a:gd name="connsiteY2" fmla="*/ 655865 h 939212"/>
              <a:gd name="connsiteX3" fmla="*/ 467626 w 939490"/>
              <a:gd name="connsiteY3" fmla="*/ 738049 h 939212"/>
              <a:gd name="connsiteX4" fmla="*/ 88269 w 939490"/>
              <a:gd name="connsiteY4" fmla="*/ 740294 h 939212"/>
              <a:gd name="connsiteX5" fmla="*/ 58269 w 939490"/>
              <a:gd name="connsiteY5" fmla="*/ 697082 h 939212"/>
              <a:gd name="connsiteX6" fmla="*/ 49670 w 939490"/>
              <a:gd name="connsiteY6" fmla="*/ 259967 h 939212"/>
              <a:gd name="connsiteX7" fmla="*/ 95706 w 939490"/>
              <a:gd name="connsiteY7" fmla="*/ 186994 h 939212"/>
              <a:gd name="connsiteX8" fmla="*/ 506729 w 939490"/>
              <a:gd name="connsiteY8" fmla="*/ 1398 h 939212"/>
              <a:gd name="connsiteX9" fmla="*/ 827022 w 939490"/>
              <a:gd name="connsiteY9" fmla="*/ 164053 h 939212"/>
              <a:gd name="connsiteX10" fmla="*/ 774717 w 939490"/>
              <a:gd name="connsiteY10" fmla="*/ 826202 h 939212"/>
              <a:gd name="connsiteX11" fmla="*/ 112472 w 939490"/>
              <a:gd name="connsiteY11" fmla="*/ 775154 h 939212"/>
              <a:gd name="connsiteX12" fmla="*/ 101532 w 939490"/>
              <a:gd name="connsiteY12" fmla="*/ 759396 h 939212"/>
              <a:gd name="connsiteX13" fmla="*/ 472204 w 939490"/>
              <a:gd name="connsiteY13" fmla="*/ 757201 h 939212"/>
              <a:gd name="connsiteX14" fmla="*/ 766895 w 939490"/>
              <a:gd name="connsiteY14" fmla="*/ 459645 h 939212"/>
              <a:gd name="connsiteX15" fmla="*/ 766890 w 939490"/>
              <a:gd name="connsiteY15" fmla="*/ 459645 h 939212"/>
              <a:gd name="connsiteX16" fmla="*/ 469801 w 939490"/>
              <a:gd name="connsiteY16" fmla="*/ 165595 h 939212"/>
              <a:gd name="connsiteX17" fmla="*/ 112464 w 939490"/>
              <a:gd name="connsiteY17" fmla="*/ 167716 h 939212"/>
              <a:gd name="connsiteX18" fmla="*/ 164777 w 939490"/>
              <a:gd name="connsiteY18" fmla="*/ 113007 h 939212"/>
              <a:gd name="connsiteX19" fmla="*/ 506729 w 939490"/>
              <a:gd name="connsiteY19" fmla="*/ 1398 h 9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0" h="939212">
                <a:moveTo>
                  <a:pt x="465381" y="184805"/>
                </a:moveTo>
                <a:cubicBezTo>
                  <a:pt x="618201" y="183897"/>
                  <a:pt x="742589" y="307012"/>
                  <a:pt x="743208" y="459787"/>
                </a:cubicBezTo>
                <a:cubicBezTo>
                  <a:pt x="743517" y="536173"/>
                  <a:pt x="712828" y="605512"/>
                  <a:pt x="662956" y="655865"/>
                </a:cubicBezTo>
                <a:cubicBezTo>
                  <a:pt x="613089" y="706219"/>
                  <a:pt x="544034" y="737596"/>
                  <a:pt x="467626" y="738049"/>
                </a:cubicBezTo>
                <a:lnTo>
                  <a:pt x="88269" y="740294"/>
                </a:lnTo>
                <a:lnTo>
                  <a:pt x="58269" y="697082"/>
                </a:lnTo>
                <a:cubicBezTo>
                  <a:pt x="-17200" y="560663"/>
                  <a:pt x="-18605" y="396466"/>
                  <a:pt x="49670" y="259967"/>
                </a:cubicBezTo>
                <a:lnTo>
                  <a:pt x="95706" y="186994"/>
                </a:lnTo>
                <a:close/>
                <a:moveTo>
                  <a:pt x="506729" y="1398"/>
                </a:moveTo>
                <a:cubicBezTo>
                  <a:pt x="626572" y="10630"/>
                  <a:pt x="742804" y="65583"/>
                  <a:pt x="827022" y="164053"/>
                </a:cubicBezTo>
                <a:cubicBezTo>
                  <a:pt x="995450" y="360996"/>
                  <a:pt x="972033" y="657448"/>
                  <a:pt x="774717" y="826202"/>
                </a:cubicBezTo>
                <a:cubicBezTo>
                  <a:pt x="577401" y="994954"/>
                  <a:pt x="280902" y="972100"/>
                  <a:pt x="112472" y="775154"/>
                </a:cubicBezTo>
                <a:lnTo>
                  <a:pt x="101532" y="759396"/>
                </a:lnTo>
                <a:lnTo>
                  <a:pt x="472204" y="757201"/>
                </a:lnTo>
                <a:cubicBezTo>
                  <a:pt x="635618" y="756233"/>
                  <a:pt x="767559" y="623010"/>
                  <a:pt x="766895" y="459645"/>
                </a:cubicBezTo>
                <a:lnTo>
                  <a:pt x="766890" y="459645"/>
                </a:lnTo>
                <a:cubicBezTo>
                  <a:pt x="766232" y="296278"/>
                  <a:pt x="633221" y="164629"/>
                  <a:pt x="469801" y="165595"/>
                </a:cubicBezTo>
                <a:lnTo>
                  <a:pt x="112464" y="167716"/>
                </a:lnTo>
                <a:lnTo>
                  <a:pt x="164777" y="113007"/>
                </a:lnTo>
                <a:cubicBezTo>
                  <a:pt x="263432" y="28632"/>
                  <a:pt x="386884" y="-7840"/>
                  <a:pt x="506729" y="139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B</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7" name="MH_SubTitle_2"/>
          <p:cNvSpPr/>
          <p:nvPr/>
        </p:nvSpPr>
        <p:spPr>
          <a:xfrm rot="21600000">
            <a:off x="2550511" y="1730470"/>
            <a:ext cx="1513865" cy="593876"/>
          </a:xfrm>
          <a:custGeom>
            <a:avLst/>
            <a:gdLst>
              <a:gd name="connsiteX0" fmla="*/ 1588141 w 2018486"/>
              <a:gd name="connsiteY0" fmla="*/ 0 h 791835"/>
              <a:gd name="connsiteX1" fmla="*/ 1571877 w 2018486"/>
              <a:gd name="connsiteY1" fmla="*/ 25609 h 791835"/>
              <a:gd name="connsiteX2" fmla="*/ 399963 w 2018486"/>
              <a:gd name="connsiteY2" fmla="*/ 28650 h 791835"/>
              <a:gd name="connsiteX3" fmla="*/ 31615 w 2018486"/>
              <a:gd name="connsiteY3" fmla="*/ 398407 h 791835"/>
              <a:gd name="connsiteX4" fmla="*/ 401876 w 2018486"/>
              <a:gd name="connsiteY4" fmla="*/ 766249 h 791835"/>
              <a:gd name="connsiteX5" fmla="*/ 2018486 w 2018486"/>
              <a:gd name="connsiteY5" fmla="*/ 762051 h 791835"/>
              <a:gd name="connsiteX6" fmla="*/ 2017111 w 2018486"/>
              <a:gd name="connsiteY6" fmla="*/ 787629 h 791835"/>
              <a:gd name="connsiteX7" fmla="*/ 395935 w 2018486"/>
              <a:gd name="connsiteY7" fmla="*/ 791834 h 791835"/>
              <a:gd name="connsiteX8" fmla="*/ 2 w 2018486"/>
              <a:gd name="connsiteY8" fmla="*/ 398485 h 791835"/>
              <a:gd name="connsiteX9" fmla="*/ 393892 w 2018486"/>
              <a:gd name="connsiteY9" fmla="*/ 3093 h 791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6" h="791835">
                <a:moveTo>
                  <a:pt x="1588141" y="0"/>
                </a:moveTo>
                <a:lnTo>
                  <a:pt x="1571877" y="25609"/>
                </a:lnTo>
                <a:lnTo>
                  <a:pt x="399963" y="28650"/>
                </a:lnTo>
                <a:cubicBezTo>
                  <a:pt x="196003" y="29178"/>
                  <a:pt x="31089" y="194721"/>
                  <a:pt x="31615" y="398407"/>
                </a:cubicBezTo>
                <a:cubicBezTo>
                  <a:pt x="32144" y="602086"/>
                  <a:pt x="197915" y="766778"/>
                  <a:pt x="401876" y="766249"/>
                </a:cubicBezTo>
                <a:lnTo>
                  <a:pt x="2018486" y="762051"/>
                </a:lnTo>
                <a:lnTo>
                  <a:pt x="2017111" y="787629"/>
                </a:lnTo>
                <a:lnTo>
                  <a:pt x="395935" y="791834"/>
                </a:lnTo>
                <a:cubicBezTo>
                  <a:pt x="177835" y="792399"/>
                  <a:pt x="566" y="616292"/>
                  <a:pt x="2" y="398485"/>
                </a:cubicBezTo>
                <a:cubicBezTo>
                  <a:pt x="-563" y="180681"/>
                  <a:pt x="175787" y="3659"/>
                  <a:pt x="393892" y="3093"/>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8" name="MH_Other_1"/>
          <p:cNvSpPr/>
          <p:nvPr/>
        </p:nvSpPr>
        <p:spPr>
          <a:xfrm rot="21600000">
            <a:off x="4467452" y="2940115"/>
            <a:ext cx="694148" cy="694151"/>
          </a:xfrm>
          <a:custGeom>
            <a:avLst/>
            <a:gdLst>
              <a:gd name="connsiteX0" fmla="*/ 465963 w 925531"/>
              <a:gd name="connsiteY0" fmla="*/ 182094 h 925534"/>
              <a:gd name="connsiteX1" fmla="*/ 830139 w 925531"/>
              <a:gd name="connsiteY1" fmla="*/ 182133 h 925534"/>
              <a:gd name="connsiteX2" fmla="*/ 875778 w 925531"/>
              <a:gd name="connsiteY2" fmla="*/ 253776 h 925534"/>
              <a:gd name="connsiteX3" fmla="*/ 869005 w 925531"/>
              <a:gd name="connsiteY3" fmla="*/ 684570 h 925534"/>
              <a:gd name="connsiteX4" fmla="*/ 839616 w 925531"/>
              <a:gd name="connsiteY4" fmla="*/ 727327 h 925534"/>
              <a:gd name="connsiteX5" fmla="*/ 465895 w 925531"/>
              <a:gd name="connsiteY5" fmla="*/ 727286 h 925534"/>
              <a:gd name="connsiteX6" fmla="*/ 273154 w 925531"/>
              <a:gd name="connsiteY6" fmla="*/ 647424 h 925534"/>
              <a:gd name="connsiteX7" fmla="*/ 193337 w 925531"/>
              <a:gd name="connsiteY7" fmla="*/ 454658 h 925534"/>
              <a:gd name="connsiteX8" fmla="*/ 465963 w 925531"/>
              <a:gd name="connsiteY8" fmla="*/ 182094 h 925534"/>
              <a:gd name="connsiteX9" fmla="*/ 424518 w 925531"/>
              <a:gd name="connsiteY9" fmla="*/ 1594 h 925534"/>
              <a:gd name="connsiteX10" fmla="*/ 761817 w 925531"/>
              <a:gd name="connsiteY10" fmla="*/ 109623 h 925534"/>
              <a:gd name="connsiteX11" fmla="*/ 813559 w 925531"/>
              <a:gd name="connsiteY11" fmla="*/ 163236 h 925534"/>
              <a:gd name="connsiteX12" fmla="*/ 461529 w 925531"/>
              <a:gd name="connsiteY12" fmla="*/ 163190 h 925534"/>
              <a:gd name="connsiteX13" fmla="*/ 175930 w 925531"/>
              <a:gd name="connsiteY13" fmla="*/ 395908 h 925534"/>
              <a:gd name="connsiteX14" fmla="*/ 169999 w 925531"/>
              <a:gd name="connsiteY14" fmla="*/ 454657 h 925534"/>
              <a:gd name="connsiteX15" fmla="*/ 175915 w 925531"/>
              <a:gd name="connsiteY15" fmla="*/ 513405 h 925534"/>
              <a:gd name="connsiteX16" fmla="*/ 461462 w 925531"/>
              <a:gd name="connsiteY16" fmla="*/ 746186 h 925534"/>
              <a:gd name="connsiteX17" fmla="*/ 826631 w 925531"/>
              <a:gd name="connsiteY17" fmla="*/ 746228 h 925534"/>
              <a:gd name="connsiteX18" fmla="*/ 815914 w 925531"/>
              <a:gd name="connsiteY18" fmla="*/ 761820 h 925534"/>
              <a:gd name="connsiteX19" fmla="*/ 163716 w 925531"/>
              <a:gd name="connsiteY19" fmla="*/ 815914 h 925534"/>
              <a:gd name="connsiteX20" fmla="*/ 109622 w 925531"/>
              <a:gd name="connsiteY20" fmla="*/ 163718 h 925534"/>
              <a:gd name="connsiteX21" fmla="*/ 424518 w 925531"/>
              <a:gd name="connsiteY21" fmla="*/ 1594 h 92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25531" h="925534">
                <a:moveTo>
                  <a:pt x="465963" y="182094"/>
                </a:moveTo>
                <a:lnTo>
                  <a:pt x="830139" y="182133"/>
                </a:lnTo>
                <a:lnTo>
                  <a:pt x="875778" y="253776"/>
                </a:lnTo>
                <a:cubicBezTo>
                  <a:pt x="943567" y="387894"/>
                  <a:pt x="942824" y="549710"/>
                  <a:pt x="869005" y="684570"/>
                </a:cubicBezTo>
                <a:lnTo>
                  <a:pt x="839616" y="727327"/>
                </a:lnTo>
                <a:lnTo>
                  <a:pt x="465895" y="727286"/>
                </a:lnTo>
                <a:cubicBezTo>
                  <a:pt x="390625" y="727274"/>
                  <a:pt x="322477" y="696761"/>
                  <a:pt x="273154" y="647424"/>
                </a:cubicBezTo>
                <a:cubicBezTo>
                  <a:pt x="223826" y="598089"/>
                  <a:pt x="193330" y="529935"/>
                  <a:pt x="193337" y="454658"/>
                </a:cubicBezTo>
                <a:cubicBezTo>
                  <a:pt x="193351" y="304107"/>
                  <a:pt x="315408" y="182074"/>
                  <a:pt x="465963" y="182094"/>
                </a:cubicBezTo>
                <a:close/>
                <a:moveTo>
                  <a:pt x="424518" y="1594"/>
                </a:moveTo>
                <a:cubicBezTo>
                  <a:pt x="542537" y="-8195"/>
                  <a:pt x="664302" y="27044"/>
                  <a:pt x="761817" y="109623"/>
                </a:cubicBezTo>
                <a:lnTo>
                  <a:pt x="813559" y="163236"/>
                </a:lnTo>
                <a:lnTo>
                  <a:pt x="461529" y="163190"/>
                </a:lnTo>
                <a:cubicBezTo>
                  <a:pt x="320663" y="163174"/>
                  <a:pt x="203120" y="263079"/>
                  <a:pt x="175930" y="395908"/>
                </a:cubicBezTo>
                <a:lnTo>
                  <a:pt x="169999" y="454657"/>
                </a:lnTo>
                <a:lnTo>
                  <a:pt x="175915" y="513405"/>
                </a:lnTo>
                <a:cubicBezTo>
                  <a:pt x="203079" y="646238"/>
                  <a:pt x="320594" y="746169"/>
                  <a:pt x="461462" y="746186"/>
                </a:cubicBezTo>
                <a:lnTo>
                  <a:pt x="826631" y="746228"/>
                </a:lnTo>
                <a:lnTo>
                  <a:pt x="815914" y="761820"/>
                </a:lnTo>
                <a:cubicBezTo>
                  <a:pt x="650754" y="956858"/>
                  <a:pt x="358752" y="981075"/>
                  <a:pt x="163716" y="815914"/>
                </a:cubicBezTo>
                <a:cubicBezTo>
                  <a:pt x="-31321" y="650753"/>
                  <a:pt x="-55541" y="358757"/>
                  <a:pt x="109622" y="163718"/>
                </a:cubicBezTo>
                <a:cubicBezTo>
                  <a:pt x="192200" y="66201"/>
                  <a:pt x="306492" y="11384"/>
                  <a:pt x="424518" y="15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C</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9" name="MH_SubTitle_1"/>
          <p:cNvSpPr/>
          <p:nvPr/>
        </p:nvSpPr>
        <p:spPr>
          <a:xfrm rot="21600000">
            <a:off x="5077715" y="2494001"/>
            <a:ext cx="1488842" cy="586143"/>
          </a:xfrm>
          <a:custGeom>
            <a:avLst/>
            <a:gdLst>
              <a:gd name="connsiteX0" fmla="*/ 1595504 w 1985123"/>
              <a:gd name="connsiteY0" fmla="*/ 2 h 781524"/>
              <a:gd name="connsiteX1" fmla="*/ 1977046 w 1985123"/>
              <a:gd name="connsiteY1" fmla="*/ 309685 h 781524"/>
              <a:gd name="connsiteX2" fmla="*/ 1985123 w 1985123"/>
              <a:gd name="connsiteY2" fmla="*/ 388052 h 781524"/>
              <a:gd name="connsiteX3" fmla="*/ 1977406 w 1985123"/>
              <a:gd name="connsiteY3" fmla="*/ 466450 h 781524"/>
              <a:gd name="connsiteX4" fmla="*/ 1597279 w 1985123"/>
              <a:gd name="connsiteY4" fmla="*/ 777880 h 781524"/>
              <a:gd name="connsiteX5" fmla="*/ 1472 w 1985123"/>
              <a:gd name="connsiteY5" fmla="*/ 781524 h 781524"/>
              <a:gd name="connsiteX6" fmla="*/ 0 w 1985123"/>
              <a:gd name="connsiteY6" fmla="*/ 756303 h 781524"/>
              <a:gd name="connsiteX7" fmla="*/ 1591309 w 1985123"/>
              <a:gd name="connsiteY7" fmla="*/ 752675 h 781524"/>
              <a:gd name="connsiteX8" fmla="*/ 1954004 w 1985123"/>
              <a:gd name="connsiteY8" fmla="*/ 388124 h 781524"/>
              <a:gd name="connsiteX9" fmla="*/ 1589647 w 1985123"/>
              <a:gd name="connsiteY9" fmla="*/ 25236 h 781524"/>
              <a:gd name="connsiteX10" fmla="*/ 436072 w 1985123"/>
              <a:gd name="connsiteY10" fmla="*/ 27875 h 781524"/>
              <a:gd name="connsiteX11" fmla="*/ 419935 w 1985123"/>
              <a:gd name="connsiteY11" fmla="*/ 2689 h 78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24">
                <a:moveTo>
                  <a:pt x="1595504" y="2"/>
                </a:moveTo>
                <a:cubicBezTo>
                  <a:pt x="1783354" y="-425"/>
                  <a:pt x="1940392" y="132538"/>
                  <a:pt x="1977046" y="309685"/>
                </a:cubicBezTo>
                <a:lnTo>
                  <a:pt x="1985123" y="388052"/>
                </a:lnTo>
                <a:lnTo>
                  <a:pt x="1977406" y="466450"/>
                </a:lnTo>
                <a:cubicBezTo>
                  <a:pt x="1941563" y="643769"/>
                  <a:pt x="1785133" y="777446"/>
                  <a:pt x="1597279" y="777880"/>
                </a:cubicBezTo>
                <a:lnTo>
                  <a:pt x="1472" y="781524"/>
                </a:lnTo>
                <a:lnTo>
                  <a:pt x="0" y="756303"/>
                </a:lnTo>
                <a:lnTo>
                  <a:pt x="1591309" y="752675"/>
                </a:lnTo>
                <a:cubicBezTo>
                  <a:pt x="1792080" y="752212"/>
                  <a:pt x="1954467" y="589003"/>
                  <a:pt x="1954004" y="388124"/>
                </a:cubicBezTo>
                <a:cubicBezTo>
                  <a:pt x="1953543" y="187250"/>
                  <a:pt x="1790421" y="24778"/>
                  <a:pt x="1589647" y="25236"/>
                </a:cubicBezTo>
                <a:lnTo>
                  <a:pt x="436072" y="27875"/>
                </a:lnTo>
                <a:lnTo>
                  <a:pt x="419935" y="2689"/>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0" name="MH_Other_2"/>
          <p:cNvSpPr/>
          <p:nvPr/>
        </p:nvSpPr>
        <p:spPr>
          <a:xfrm rot="21600000">
            <a:off x="3979256" y="3684400"/>
            <a:ext cx="704622" cy="704411"/>
          </a:xfrm>
          <a:custGeom>
            <a:avLst/>
            <a:gdLst>
              <a:gd name="connsiteX0" fmla="*/ 465386 w 939496"/>
              <a:gd name="connsiteY0" fmla="*/ 184807 h 939215"/>
              <a:gd name="connsiteX1" fmla="*/ 743210 w 939496"/>
              <a:gd name="connsiteY1" fmla="*/ 459788 h 939215"/>
              <a:gd name="connsiteX2" fmla="*/ 662960 w 939496"/>
              <a:gd name="connsiteY2" fmla="*/ 655870 h 939215"/>
              <a:gd name="connsiteX3" fmla="*/ 467630 w 939496"/>
              <a:gd name="connsiteY3" fmla="*/ 738051 h 939215"/>
              <a:gd name="connsiteX4" fmla="*/ 88271 w 939496"/>
              <a:gd name="connsiteY4" fmla="*/ 740296 h 939215"/>
              <a:gd name="connsiteX5" fmla="*/ 58270 w 939496"/>
              <a:gd name="connsiteY5" fmla="*/ 697083 h 939215"/>
              <a:gd name="connsiteX6" fmla="*/ 49675 w 939496"/>
              <a:gd name="connsiteY6" fmla="*/ 259967 h 939215"/>
              <a:gd name="connsiteX7" fmla="*/ 95713 w 939496"/>
              <a:gd name="connsiteY7" fmla="*/ 186998 h 939215"/>
              <a:gd name="connsiteX8" fmla="*/ 506736 w 939496"/>
              <a:gd name="connsiteY8" fmla="*/ 1398 h 939215"/>
              <a:gd name="connsiteX9" fmla="*/ 827024 w 939496"/>
              <a:gd name="connsiteY9" fmla="*/ 164059 h 939215"/>
              <a:gd name="connsiteX10" fmla="*/ 774722 w 939496"/>
              <a:gd name="connsiteY10" fmla="*/ 826205 h 939215"/>
              <a:gd name="connsiteX11" fmla="*/ 112475 w 939496"/>
              <a:gd name="connsiteY11" fmla="*/ 775156 h 939215"/>
              <a:gd name="connsiteX12" fmla="*/ 101534 w 939496"/>
              <a:gd name="connsiteY12" fmla="*/ 759400 h 939215"/>
              <a:gd name="connsiteX13" fmla="*/ 472208 w 939496"/>
              <a:gd name="connsiteY13" fmla="*/ 757206 h 939215"/>
              <a:gd name="connsiteX14" fmla="*/ 766903 w 939496"/>
              <a:gd name="connsiteY14" fmla="*/ 459644 h 939215"/>
              <a:gd name="connsiteX15" fmla="*/ 766898 w 939496"/>
              <a:gd name="connsiteY15" fmla="*/ 459643 h 939215"/>
              <a:gd name="connsiteX16" fmla="*/ 469810 w 939496"/>
              <a:gd name="connsiteY16" fmla="*/ 165598 h 939215"/>
              <a:gd name="connsiteX17" fmla="*/ 112471 w 939496"/>
              <a:gd name="connsiteY17" fmla="*/ 167717 h 939215"/>
              <a:gd name="connsiteX18" fmla="*/ 164780 w 939496"/>
              <a:gd name="connsiteY18" fmla="*/ 113010 h 939215"/>
              <a:gd name="connsiteX19" fmla="*/ 506736 w 939496"/>
              <a:gd name="connsiteY19" fmla="*/ 1398 h 93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6" h="939215">
                <a:moveTo>
                  <a:pt x="465386" y="184807"/>
                </a:moveTo>
                <a:cubicBezTo>
                  <a:pt x="618208" y="183901"/>
                  <a:pt x="742595" y="307012"/>
                  <a:pt x="743210" y="459788"/>
                </a:cubicBezTo>
                <a:cubicBezTo>
                  <a:pt x="743522" y="536171"/>
                  <a:pt x="712832" y="605514"/>
                  <a:pt x="662960" y="655870"/>
                </a:cubicBezTo>
                <a:cubicBezTo>
                  <a:pt x="613088" y="706223"/>
                  <a:pt x="544042" y="737600"/>
                  <a:pt x="467630" y="738051"/>
                </a:cubicBezTo>
                <a:lnTo>
                  <a:pt x="88271" y="740296"/>
                </a:lnTo>
                <a:lnTo>
                  <a:pt x="58270" y="697083"/>
                </a:lnTo>
                <a:cubicBezTo>
                  <a:pt x="-17201" y="560661"/>
                  <a:pt x="-18605" y="396466"/>
                  <a:pt x="49675" y="259967"/>
                </a:cubicBezTo>
                <a:lnTo>
                  <a:pt x="95713" y="186998"/>
                </a:lnTo>
                <a:close/>
                <a:moveTo>
                  <a:pt x="506736" y="1398"/>
                </a:moveTo>
                <a:cubicBezTo>
                  <a:pt x="626576" y="10637"/>
                  <a:pt x="742808" y="65584"/>
                  <a:pt x="827024" y="164059"/>
                </a:cubicBezTo>
                <a:cubicBezTo>
                  <a:pt x="995457" y="361002"/>
                  <a:pt x="972038" y="657454"/>
                  <a:pt x="774722" y="826205"/>
                </a:cubicBezTo>
                <a:cubicBezTo>
                  <a:pt x="577405" y="994959"/>
                  <a:pt x="280906" y="972100"/>
                  <a:pt x="112475" y="775156"/>
                </a:cubicBezTo>
                <a:lnTo>
                  <a:pt x="101534" y="759400"/>
                </a:lnTo>
                <a:lnTo>
                  <a:pt x="472208" y="757206"/>
                </a:lnTo>
                <a:cubicBezTo>
                  <a:pt x="635622" y="756234"/>
                  <a:pt x="767563" y="623012"/>
                  <a:pt x="766903" y="459644"/>
                </a:cubicBezTo>
                <a:lnTo>
                  <a:pt x="766898" y="459643"/>
                </a:lnTo>
                <a:cubicBezTo>
                  <a:pt x="766232" y="296277"/>
                  <a:pt x="633225" y="164629"/>
                  <a:pt x="469810" y="165598"/>
                </a:cubicBezTo>
                <a:lnTo>
                  <a:pt x="112471" y="167717"/>
                </a:lnTo>
                <a:lnTo>
                  <a:pt x="164780" y="113010"/>
                </a:lnTo>
                <a:cubicBezTo>
                  <a:pt x="263436" y="28636"/>
                  <a:pt x="386888" y="-7838"/>
                  <a:pt x="506736" y="139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MH_SubTitle_2"/>
          <p:cNvSpPr/>
          <p:nvPr/>
        </p:nvSpPr>
        <p:spPr>
          <a:xfrm rot="21600000">
            <a:off x="2550515" y="3237798"/>
            <a:ext cx="1513862" cy="593882"/>
          </a:xfrm>
          <a:custGeom>
            <a:avLst/>
            <a:gdLst>
              <a:gd name="connsiteX0" fmla="*/ 1588140 w 2018482"/>
              <a:gd name="connsiteY0" fmla="*/ 0 h 791843"/>
              <a:gd name="connsiteX1" fmla="*/ 1571873 w 2018482"/>
              <a:gd name="connsiteY1" fmla="*/ 25617 h 791843"/>
              <a:gd name="connsiteX2" fmla="*/ 399959 w 2018482"/>
              <a:gd name="connsiteY2" fmla="*/ 28657 h 791843"/>
              <a:gd name="connsiteX3" fmla="*/ 31611 w 2018482"/>
              <a:gd name="connsiteY3" fmla="*/ 398411 h 791843"/>
              <a:gd name="connsiteX4" fmla="*/ 401875 w 2018482"/>
              <a:gd name="connsiteY4" fmla="*/ 766253 h 791843"/>
              <a:gd name="connsiteX5" fmla="*/ 2018482 w 2018482"/>
              <a:gd name="connsiteY5" fmla="*/ 762062 h 791843"/>
              <a:gd name="connsiteX6" fmla="*/ 2017109 w 2018482"/>
              <a:gd name="connsiteY6" fmla="*/ 787637 h 791843"/>
              <a:gd name="connsiteX7" fmla="*/ 395937 w 2018482"/>
              <a:gd name="connsiteY7" fmla="*/ 791842 h 791843"/>
              <a:gd name="connsiteX8" fmla="*/ 2 w 2018482"/>
              <a:gd name="connsiteY8" fmla="*/ 398492 h 791843"/>
              <a:gd name="connsiteX9" fmla="*/ 393889 w 2018482"/>
              <a:gd name="connsiteY9" fmla="*/ 3100 h 79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2" h="791843">
                <a:moveTo>
                  <a:pt x="1588140" y="0"/>
                </a:moveTo>
                <a:lnTo>
                  <a:pt x="1571873" y="25617"/>
                </a:lnTo>
                <a:lnTo>
                  <a:pt x="399959" y="28657"/>
                </a:lnTo>
                <a:cubicBezTo>
                  <a:pt x="196003" y="29186"/>
                  <a:pt x="31083" y="194729"/>
                  <a:pt x="31611" y="398411"/>
                </a:cubicBezTo>
                <a:cubicBezTo>
                  <a:pt x="32139" y="602091"/>
                  <a:pt x="197916" y="766783"/>
                  <a:pt x="401875" y="766253"/>
                </a:cubicBezTo>
                <a:lnTo>
                  <a:pt x="2018482" y="762062"/>
                </a:lnTo>
                <a:lnTo>
                  <a:pt x="2017109" y="787637"/>
                </a:lnTo>
                <a:lnTo>
                  <a:pt x="395937" y="791842"/>
                </a:lnTo>
                <a:cubicBezTo>
                  <a:pt x="177827" y="792404"/>
                  <a:pt x="563" y="616299"/>
                  <a:pt x="2" y="398492"/>
                </a:cubicBezTo>
                <a:cubicBezTo>
                  <a:pt x="-562" y="180691"/>
                  <a:pt x="175784" y="3666"/>
                  <a:pt x="393889" y="310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2" name="文本框 11"/>
          <p:cNvSpPr txBox="1"/>
          <p:nvPr/>
        </p:nvSpPr>
        <p:spPr>
          <a:xfrm>
            <a:off x="5460610" y="1622819"/>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文本框 12"/>
          <p:cNvSpPr txBox="1"/>
          <p:nvPr/>
        </p:nvSpPr>
        <p:spPr>
          <a:xfrm>
            <a:off x="5460610" y="3124202"/>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文本框 13"/>
          <p:cNvSpPr txBox="1"/>
          <p:nvPr/>
        </p:nvSpPr>
        <p:spPr>
          <a:xfrm>
            <a:off x="1339601" y="2396731"/>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文本框 14"/>
          <p:cNvSpPr txBox="1"/>
          <p:nvPr/>
        </p:nvSpPr>
        <p:spPr>
          <a:xfrm>
            <a:off x="1339601" y="3898114"/>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par>
                          <p:cTn id="12" fill="hold">
                            <p:stCondLst>
                              <p:cond delay="2000"/>
                            </p:stCondLst>
                            <p:childTnLst>
                              <p:par>
                                <p:cTn id="13" presetID="2" presetClass="entr" presetSubtype="2" repeatDur="0" restart="never"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14" presetClass="entr" presetSubtype="10" repeatDur="0" restart="never"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750"/>
                                        <p:tgtEl>
                                          <p:spTgt spid="6"/>
                                        </p:tgtEl>
                                      </p:cBhvr>
                                    </p:animEffect>
                                  </p:childTnLst>
                                </p:cTn>
                              </p:par>
                            </p:childTnLst>
                          </p:cTn>
                        </p:par>
                        <p:par>
                          <p:cTn id="21" fill="hold">
                            <p:stCondLst>
                              <p:cond delay="3500"/>
                            </p:stCondLst>
                            <p:childTnLst>
                              <p:par>
                                <p:cTn id="22" presetID="22" presetClass="entr" presetSubtype="2" repeatDur="0" restart="never"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750"/>
                                        <p:tgtEl>
                                          <p:spTgt spid="7"/>
                                        </p:tgtEl>
                                      </p:cBhvr>
                                    </p:animEffect>
                                  </p:childTnLst>
                                </p:cTn>
                              </p:par>
                            </p:childTnLst>
                          </p:cTn>
                        </p:par>
                        <p:par>
                          <p:cTn id="25" fill="hold">
                            <p:stCondLst>
                              <p:cond delay="4500"/>
                            </p:stCondLst>
                            <p:childTnLst>
                              <p:par>
                                <p:cTn id="26" presetID="2" presetClass="entr" presetSubtype="8" repeatDur="0" restart="never"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14" presetClass="entr" presetSubtype="10" repeatDur="0" restart="never"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750"/>
                                        <p:tgtEl>
                                          <p:spTgt spid="8"/>
                                        </p:tgtEl>
                                      </p:cBhvr>
                                    </p:animEffect>
                                  </p:childTnLst>
                                </p:cTn>
                              </p:par>
                            </p:childTnLst>
                          </p:cTn>
                        </p:par>
                        <p:par>
                          <p:cTn id="34" fill="hold">
                            <p:stCondLst>
                              <p:cond delay="6000"/>
                            </p:stCondLst>
                            <p:childTnLst>
                              <p:par>
                                <p:cTn id="35" presetID="22" presetClass="entr" presetSubtype="8" repeatDur="0" restart="never"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750"/>
                                        <p:tgtEl>
                                          <p:spTgt spid="9"/>
                                        </p:tgtEl>
                                      </p:cBhvr>
                                    </p:animEffect>
                                  </p:childTnLst>
                                </p:cTn>
                              </p:par>
                            </p:childTnLst>
                          </p:cTn>
                        </p:par>
                        <p:par>
                          <p:cTn id="38" fill="hold">
                            <p:stCondLst>
                              <p:cond delay="7000"/>
                            </p:stCondLst>
                            <p:childTnLst>
                              <p:par>
                                <p:cTn id="39" presetID="2" presetClass="entr" presetSubtype="2" repeatDur="0" restart="never"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par>
                          <p:cTn id="43" fill="hold">
                            <p:stCondLst>
                              <p:cond delay="7500"/>
                            </p:stCondLst>
                            <p:childTnLst>
                              <p:par>
                                <p:cTn id="44" presetID="14" presetClass="entr" presetSubtype="10" repeatDur="0" restart="never"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randombar(horizontal)">
                                      <p:cBhvr>
                                        <p:cTn id="46" dur="750"/>
                                        <p:tgtEl>
                                          <p:spTgt spid="10"/>
                                        </p:tgtEl>
                                      </p:cBhvr>
                                    </p:animEffect>
                                  </p:childTnLst>
                                </p:cTn>
                              </p:par>
                            </p:childTnLst>
                          </p:cTn>
                        </p:par>
                        <p:par>
                          <p:cTn id="47" fill="hold">
                            <p:stCondLst>
                              <p:cond delay="8500"/>
                            </p:stCondLst>
                            <p:childTnLst>
                              <p:par>
                                <p:cTn id="48" presetID="22" presetClass="entr" presetSubtype="2" repeatDur="0" restart="never"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right)">
                                      <p:cBhvr>
                                        <p:cTn id="50" dur="750"/>
                                        <p:tgtEl>
                                          <p:spTgt spid="11"/>
                                        </p:tgtEl>
                                      </p:cBhvr>
                                    </p:animEffect>
                                  </p:childTnLst>
                                </p:cTn>
                              </p:par>
                            </p:childTnLst>
                          </p:cTn>
                        </p:par>
                        <p:par>
                          <p:cTn id="51" fill="hold">
                            <p:stCondLst>
                              <p:cond delay="9500"/>
                            </p:stCondLst>
                            <p:childTnLst>
                              <p:par>
                                <p:cTn id="52" presetID="2" presetClass="entr" presetSubtype="8" repeatDur="0" restart="never"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0-#ppt_w/2"/>
                                          </p:val>
                                        </p:tav>
                                        <p:tav tm="100000">
                                          <p:val>
                                            <p:strVal val="#ppt_x"/>
                                          </p:val>
                                        </p:tav>
                                      </p:tavLst>
                                    </p:anim>
                                    <p:anim calcmode="lin" valueType="num">
                                      <p:cBhvr additive="base">
                                        <p:cTn id="55"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2843809" y="1275607"/>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p>
        </p:txBody>
      </p:sp>
      <p:sp>
        <p:nvSpPr>
          <p:cNvPr id="29" name="TextBox 28"/>
          <p:cNvSpPr txBox="1"/>
          <p:nvPr/>
        </p:nvSpPr>
        <p:spPr>
          <a:xfrm>
            <a:off x="3279708" y="1662162"/>
            <a:ext cx="4752528" cy="646132"/>
          </a:xfrm>
          <a:prstGeom prst="rect">
            <a:avLst/>
          </a:prstGeom>
          <a:noFill/>
        </p:spPr>
        <p:txBody>
          <a:bodyPr wrap="square" lIns="0" tIns="0" rIns="0" bIns="0"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详写内容</a:t>
            </a:r>
            <a:r>
              <a:rPr lang="en-US" altLang="zh-CN" sz="800" dirty="0">
                <a:solidFill>
                  <a:schemeClr val="bg1"/>
                </a:solidFill>
                <a:latin typeface="微软雅黑" panose="020B0503020204020204" pitchFamily="34" charset="-122"/>
                <a:ea typeface="微软雅黑" panose="020B0503020204020204" pitchFamily="34" charset="-122"/>
              </a:rPr>
              <a:t>……</a:t>
            </a: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800" dirty="0">
                <a:solidFill>
                  <a:schemeClr val="bg1"/>
                </a:solidFill>
                <a:latin typeface="微软雅黑" panose="020B0503020204020204" pitchFamily="34" charset="-122"/>
                <a:ea typeface="微软雅黑" panose="020B0503020204020204" pitchFamily="34" charset="-122"/>
              </a:rPr>
              <a:t>……</a:t>
            </a: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a:p>
            <a:endParaRPr lang="en-US" altLang="zh-CN" sz="800" dirty="0">
              <a:solidFill>
                <a:schemeClr val="bg1"/>
              </a:solidFill>
              <a:latin typeface="微软雅黑" panose="020B0503020204020204" pitchFamily="34" charset="-122"/>
              <a:ea typeface="微软雅黑" panose="020B0503020204020204" pitchFamily="34" charset="-122"/>
            </a:endParaRPr>
          </a:p>
          <a:p>
            <a:pPr algn="just"/>
            <a:r>
              <a:rPr lang="zh-CN" altLang="en-US" sz="8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r>
              <a:rPr lang="zh-CN" altLang="en-US" sz="1000" b="1" dirty="0">
                <a:solidFill>
                  <a:schemeClr val="bg1"/>
                </a:solidFill>
                <a:latin typeface="微软雅黑" panose="020B0503020204020204" pitchFamily="34" charset="-122"/>
                <a:ea typeface="微软雅黑" panose="020B0503020204020204" pitchFamily="34" charset="-122"/>
              </a:rPr>
              <a:t>。</a:t>
            </a:r>
            <a:endParaRPr lang="en-US" altLang="zh-CN" sz="1000"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1326087" y="1851892"/>
            <a:ext cx="875202" cy="21537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400" b="1" spc="300" dirty="0"/>
              <a:t>添加标题</a:t>
            </a:r>
          </a:p>
        </p:txBody>
      </p:sp>
      <p:sp>
        <p:nvSpPr>
          <p:cNvPr id="31" name="矩形 30"/>
          <p:cNvSpPr/>
          <p:nvPr/>
        </p:nvSpPr>
        <p:spPr>
          <a:xfrm>
            <a:off x="899592" y="3049904"/>
            <a:ext cx="5544616" cy="14502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p>
        </p:txBody>
      </p:sp>
      <p:sp>
        <p:nvSpPr>
          <p:cNvPr id="32" name="等腰三角形 30"/>
          <p:cNvSpPr/>
          <p:nvPr/>
        </p:nvSpPr>
        <p:spPr>
          <a:xfrm rot="16200000" flipH="1">
            <a:off x="6733014" y="2844712"/>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p>
        </p:txBody>
      </p:sp>
      <p:sp>
        <p:nvSpPr>
          <p:cNvPr id="33" name="TextBox 32"/>
          <p:cNvSpPr txBox="1"/>
          <p:nvPr/>
        </p:nvSpPr>
        <p:spPr>
          <a:xfrm>
            <a:off x="7086727" y="3652116"/>
            <a:ext cx="875202" cy="21537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400" b="1" spc="300" dirty="0"/>
              <a:t>添加标题</a:t>
            </a:r>
          </a:p>
        </p:txBody>
      </p:sp>
      <p:sp>
        <p:nvSpPr>
          <p:cNvPr id="34" name="TextBox 33"/>
          <p:cNvSpPr txBox="1"/>
          <p:nvPr/>
        </p:nvSpPr>
        <p:spPr>
          <a:xfrm>
            <a:off x="1259633" y="3390293"/>
            <a:ext cx="4968552" cy="646132"/>
          </a:xfrm>
          <a:prstGeom prst="rect">
            <a:avLst/>
          </a:prstGeom>
          <a:noFill/>
        </p:spPr>
        <p:txBody>
          <a:bodyPr wrap="square" lIns="0" tIns="0" rIns="0" bIns="0"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详写内容</a:t>
            </a:r>
            <a:r>
              <a:rPr lang="en-US" altLang="zh-CN" sz="800" dirty="0">
                <a:solidFill>
                  <a:schemeClr val="bg1"/>
                </a:solidFill>
                <a:latin typeface="微软雅黑" panose="020B0503020204020204" pitchFamily="34" charset="-122"/>
                <a:ea typeface="微软雅黑" panose="020B0503020204020204" pitchFamily="34" charset="-122"/>
              </a:rPr>
              <a:t>……</a:t>
            </a: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800" dirty="0">
                <a:solidFill>
                  <a:schemeClr val="bg1"/>
                </a:solidFill>
                <a:latin typeface="微软雅黑" panose="020B0503020204020204" pitchFamily="34" charset="-122"/>
                <a:ea typeface="微软雅黑" panose="020B0503020204020204" pitchFamily="34" charset="-122"/>
              </a:rPr>
              <a:t>……</a:t>
            </a: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a:p>
            <a:endParaRPr lang="en-US" altLang="zh-CN" sz="800" dirty="0">
              <a:solidFill>
                <a:schemeClr val="bg1"/>
              </a:solidFill>
              <a:latin typeface="微软雅黑" panose="020B0503020204020204" pitchFamily="34" charset="-122"/>
              <a:ea typeface="微软雅黑" panose="020B0503020204020204" pitchFamily="34" charset="-122"/>
            </a:endParaRPr>
          </a:p>
          <a:p>
            <a:pPr algn="just"/>
            <a:r>
              <a:rPr lang="zh-CN" altLang="en-US" sz="800" b="1" dirty="0">
                <a:solidFill>
                  <a:schemeClr val="bg1"/>
                </a:solidFill>
                <a:latin typeface="微软雅黑" panose="020B0503020204020204" pitchFamily="34" charset="-122"/>
                <a:ea typeface="微软雅黑" panose="020B0503020204020204" pitchFamily="34" charset="-122"/>
              </a:rPr>
              <a:t>字号请根据你的内容多少，及演示需要调整大小</a:t>
            </a:r>
            <a:r>
              <a:rPr lang="zh-CN" altLang="en-US" sz="1000" b="1"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0-#ppt_w/2"/>
                                          </p:val>
                                        </p:tav>
                                        <p:tav tm="100000">
                                          <p:val>
                                            <p:strVal val="#ppt_x"/>
                                          </p:val>
                                        </p:tav>
                                      </p:tavLst>
                                    </p:anim>
                                    <p:anim calcmode="lin" valueType="num">
                                      <p:cBhvr additive="base">
                                        <p:cTn id="20" dur="500" fill="hold"/>
                                        <p:tgtEl>
                                          <p:spTgt spid="28"/>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0-#ppt_w/2"/>
                                          </p:val>
                                        </p:tav>
                                        <p:tav tm="100000">
                                          <p:val>
                                            <p:strVal val="#ppt_x"/>
                                          </p:val>
                                        </p:tav>
                                      </p:tavLst>
                                    </p:anim>
                                    <p:anim calcmode="lin" valueType="num">
                                      <p:cBhvr additive="base">
                                        <p:cTn id="25" dur="500" fill="hold"/>
                                        <p:tgtEl>
                                          <p:spTgt spid="31"/>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0-#ppt_w/2"/>
                                          </p:val>
                                        </p:tav>
                                        <p:tav tm="100000">
                                          <p:val>
                                            <p:strVal val="#ppt_x"/>
                                          </p:val>
                                        </p:tav>
                                      </p:tavLst>
                                    </p:anim>
                                    <p:anim calcmode="lin" valueType="num">
                                      <p:cBhvr additive="base">
                                        <p:cTn id="29" dur="500" fill="hold"/>
                                        <p:tgtEl>
                                          <p:spTgt spid="34"/>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1+#ppt_w/2"/>
                                          </p:val>
                                        </p:tav>
                                        <p:tav tm="100000">
                                          <p:val>
                                            <p:strVal val="#ppt_x"/>
                                          </p:val>
                                        </p:tav>
                                      </p:tavLst>
                                    </p:anim>
                                    <p:anim calcmode="lin" valueType="num">
                                      <p:cBhvr additive="base">
                                        <p:cTn id="33" dur="500" fill="hold"/>
                                        <p:tgtEl>
                                          <p:spTgt spid="33"/>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500" fill="hold"/>
                                        <p:tgtEl>
                                          <p:spTgt spid="32"/>
                                        </p:tgtEl>
                                        <p:attrNameLst>
                                          <p:attrName>ppt_x</p:attrName>
                                        </p:attrNameLst>
                                      </p:cBhvr>
                                      <p:tavLst>
                                        <p:tav tm="0">
                                          <p:val>
                                            <p:strVal val="1+#ppt_w/2"/>
                                          </p:val>
                                        </p:tav>
                                        <p:tav tm="100000">
                                          <p:val>
                                            <p:strVal val="#ppt_x"/>
                                          </p:val>
                                        </p:tav>
                                      </p:tavLst>
                                    </p:anim>
                                    <p:anim calcmode="lin" valueType="num">
                                      <p:cBhvr additive="base">
                                        <p:cTn id="37"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p:bldP spid="30" grpId="0"/>
      <p:bldP spid="31" grpId="0" animBg="1"/>
      <p:bldP spid="32" grpId="0" animBg="1"/>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新建文件夹 (3)\08579b657b0e436副本.jpg"/>
          <p:cNvPicPr>
            <a:picLocks noChangeAspect="1" noChangeArrowheads="1"/>
          </p:cNvPicPr>
          <p:nvPr/>
        </p:nvPicPr>
        <p:blipFill>
          <a:blip r:embed="rId3" cstate="print"/>
          <a:srcRect/>
          <a:stretch>
            <a:fillRect/>
          </a:stretch>
        </p:blipFill>
        <p:spPr bwMode="auto">
          <a:xfrm>
            <a:off x="0" y="-20538"/>
            <a:ext cx="9144000" cy="5164038"/>
          </a:xfrm>
          <a:prstGeom prst="rect">
            <a:avLst/>
          </a:prstGeom>
          <a:noFill/>
        </p:spPr>
      </p:pic>
      <p:sp>
        <p:nvSpPr>
          <p:cNvPr id="4" name="TextBox 5"/>
          <p:cNvSpPr txBox="1">
            <a:spLocks noChangeArrowheads="1"/>
          </p:cNvSpPr>
          <p:nvPr/>
        </p:nvSpPr>
        <p:spPr bwMode="auto">
          <a:xfrm>
            <a:off x="4559199" y="2894286"/>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4987731" y="2597836"/>
            <a:ext cx="3188185" cy="342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红酒计划</a:t>
            </a:r>
            <a:r>
              <a:rPr lang="en-US" altLang="zh-CN"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3957532" y="1779662"/>
            <a:ext cx="5222980" cy="804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800" b="1" cap="all" spc="427"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谢谢您的观看</a:t>
            </a:r>
          </a:p>
        </p:txBody>
      </p:sp>
      <p:cxnSp>
        <p:nvCxnSpPr>
          <p:cNvPr id="7" name="直接连接符 6"/>
          <p:cNvCxnSpPr/>
          <p:nvPr/>
        </p:nvCxnSpPr>
        <p:spPr>
          <a:xfrm>
            <a:off x="4584801" y="2580452"/>
            <a:ext cx="399404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625"/>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125"/>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新建文件夹 (3)\08579b657b0e436副本.jpg"/>
          <p:cNvPicPr>
            <a:picLocks noChangeAspect="1" noChangeArrowheads="1"/>
          </p:cNvPicPr>
          <p:nvPr/>
        </p:nvPicPr>
        <p:blipFill>
          <a:blip r:embed="rId7" cstate="print"/>
          <a:srcRect/>
          <a:stretch>
            <a:fillRect/>
          </a:stretch>
        </p:blipFill>
        <p:spPr bwMode="auto">
          <a:xfrm>
            <a:off x="0" y="-20538"/>
            <a:ext cx="9144000" cy="5164038"/>
          </a:xfrm>
          <a:prstGeom prst="rect">
            <a:avLst/>
          </a:prstGeom>
          <a:noFill/>
        </p:spPr>
      </p:pic>
      <p:sp>
        <p:nvSpPr>
          <p:cNvPr id="9" name="MH_Entry_1"/>
          <p:cNvSpPr>
            <a:spLocks noChangeArrowheads="1"/>
          </p:cNvSpPr>
          <p:nvPr>
            <p:custDataLst>
              <p:tags r:id="rId2"/>
            </p:custDataLst>
          </p:nvPr>
        </p:nvSpPr>
        <p:spPr bwMode="auto">
          <a:xfrm flipH="1">
            <a:off x="5314293" y="2166990"/>
            <a:ext cx="3074131" cy="40498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zh-CN" altLang="en-US" sz="2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添加相关标题文字</a:t>
            </a:r>
          </a:p>
        </p:txBody>
      </p:sp>
      <p:sp>
        <p:nvSpPr>
          <p:cNvPr id="10" name="MH_Entry_1"/>
          <p:cNvSpPr>
            <a:spLocks noChangeArrowheads="1"/>
          </p:cNvSpPr>
          <p:nvPr>
            <p:custDataLst>
              <p:tags r:id="rId3"/>
            </p:custDataLst>
          </p:nvPr>
        </p:nvSpPr>
        <p:spPr bwMode="auto">
          <a:xfrm flipH="1">
            <a:off x="4989748" y="2687045"/>
            <a:ext cx="3254659" cy="388761"/>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20000"/>
              </a:lnSpc>
              <a:spcBef>
                <a:spcPct val="0"/>
              </a:spcBef>
              <a:buNone/>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p>
        </p:txBody>
      </p:sp>
      <p:sp>
        <p:nvSpPr>
          <p:cNvPr id="11" name="MH_Entry_1"/>
          <p:cNvSpPr>
            <a:spLocks noChangeArrowheads="1"/>
          </p:cNvSpPr>
          <p:nvPr>
            <p:custDataLst>
              <p:tags r:id="rId4"/>
            </p:custDataLst>
          </p:nvPr>
        </p:nvSpPr>
        <p:spPr bwMode="auto">
          <a:xfrm flipH="1">
            <a:off x="6084168" y="1318893"/>
            <a:ext cx="1224136" cy="100617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en-US" altLang="zh-CN"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transition spd="slow" advTm="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by="(-#ppt_w*2)" calcmode="lin" valueType="num">
                                      <p:cBhvr rctx="PPT">
                                        <p:cTn id="7" dur="500" autoRev="1" fill="hold">
                                          <p:stCondLst>
                                            <p:cond delay="0"/>
                                          </p:stCondLst>
                                        </p:cTn>
                                        <p:tgtEl>
                                          <p:spTgt spid="11"/>
                                        </p:tgtEl>
                                        <p:attrNameLst>
                                          <p:attrName>ppt_w</p:attrName>
                                        </p:attrNameLst>
                                      </p:cBhvr>
                                    </p:anim>
                                    <p:anim by="(#ppt_w*0.50)" calcmode="lin" valueType="num">
                                      <p:cBhvr>
                                        <p:cTn id="8" dur="500" decel="50000" autoRev="1" fill="hold">
                                          <p:stCondLst>
                                            <p:cond delay="0"/>
                                          </p:stCondLst>
                                        </p:cTn>
                                        <p:tgtEl>
                                          <p:spTgt spid="11"/>
                                        </p:tgtEl>
                                        <p:attrNameLst>
                                          <p:attrName>ppt_x</p:attrName>
                                        </p:attrNameLst>
                                      </p:cBhvr>
                                    </p:anim>
                                    <p:anim from="(-#ppt_h/2)" to="(#ppt_y)" calcmode="lin" valueType="num">
                                      <p:cBhvr>
                                        <p:cTn id="9" dur="1000" fill="hold">
                                          <p:stCondLst>
                                            <p:cond delay="0"/>
                                          </p:stCondLst>
                                        </p:cTn>
                                        <p:tgtEl>
                                          <p:spTgt spid="11"/>
                                        </p:tgtEl>
                                        <p:attrNameLst>
                                          <p:attrName>ppt_y</p:attrName>
                                        </p:attrNameLst>
                                      </p:cBhvr>
                                    </p:anim>
                                    <p:animRot by="21600000">
                                      <p:cBhvr>
                                        <p:cTn id="10" dur="1000" fill="hold">
                                          <p:stCondLst>
                                            <p:cond delay="0"/>
                                          </p:stCondLst>
                                        </p:cTn>
                                        <p:tgtEl>
                                          <p:spTgt spid="1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by="(-#ppt_w*2)" calcmode="lin" valueType="num">
                                      <p:cBhvr rctx="PPT">
                                        <p:cTn id="15" dur="500" autoRev="1" fill="hold">
                                          <p:stCondLst>
                                            <p:cond delay="0"/>
                                          </p:stCondLst>
                                        </p:cTn>
                                        <p:tgtEl>
                                          <p:spTgt spid="9"/>
                                        </p:tgtEl>
                                        <p:attrNameLst>
                                          <p:attrName>ppt_w</p:attrName>
                                        </p:attrNameLst>
                                      </p:cBhvr>
                                    </p:anim>
                                    <p:anim by="(#ppt_w*0.50)" calcmode="lin" valueType="num">
                                      <p:cBhvr>
                                        <p:cTn id="16" dur="500" decel="50000" autoRev="1" fill="hold">
                                          <p:stCondLst>
                                            <p:cond delay="0"/>
                                          </p:stCondLst>
                                        </p:cTn>
                                        <p:tgtEl>
                                          <p:spTgt spid="9"/>
                                        </p:tgtEl>
                                        <p:attrNameLst>
                                          <p:attrName>ppt_x</p:attrName>
                                        </p:attrNameLst>
                                      </p:cBhvr>
                                    </p:anim>
                                    <p:anim from="(-#ppt_h/2)" to="(#ppt_y)" calcmode="lin" valueType="num">
                                      <p:cBhvr>
                                        <p:cTn id="17" dur="1000" fill="hold">
                                          <p:stCondLst>
                                            <p:cond delay="0"/>
                                          </p:stCondLst>
                                        </p:cTn>
                                        <p:tgtEl>
                                          <p:spTgt spid="9"/>
                                        </p:tgtEl>
                                        <p:attrNameLst>
                                          <p:attrName>ppt_y</p:attrName>
                                        </p:attrNameLst>
                                      </p:cBhvr>
                                    </p:anim>
                                    <p:animRot by="21600000">
                                      <p:cBhvr>
                                        <p:cTn id="18" dur="1000" fill="hold">
                                          <p:stCondLst>
                                            <p:cond delay="0"/>
                                          </p:stCondLst>
                                        </p:cTn>
                                        <p:tgtEl>
                                          <p:spTgt spid="9"/>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by="(-#ppt_w*2)" calcmode="lin" valueType="num">
                                      <p:cBhvr rctx="PPT">
                                        <p:cTn id="23" dur="500" autoRev="1" fill="hold">
                                          <p:stCondLst>
                                            <p:cond delay="0"/>
                                          </p:stCondLst>
                                        </p:cTn>
                                        <p:tgtEl>
                                          <p:spTgt spid="10"/>
                                        </p:tgtEl>
                                        <p:attrNameLst>
                                          <p:attrName>ppt_w</p:attrName>
                                        </p:attrNameLst>
                                      </p:cBhvr>
                                    </p:anim>
                                    <p:anim by="(#ppt_w*0.50)" calcmode="lin" valueType="num">
                                      <p:cBhvr>
                                        <p:cTn id="24" dur="500" decel="50000" autoRev="1" fill="hold">
                                          <p:stCondLst>
                                            <p:cond delay="0"/>
                                          </p:stCondLst>
                                        </p:cTn>
                                        <p:tgtEl>
                                          <p:spTgt spid="10"/>
                                        </p:tgtEl>
                                        <p:attrNameLst>
                                          <p:attrName>ppt_x</p:attrName>
                                        </p:attrNameLst>
                                      </p:cBhvr>
                                    </p:anim>
                                    <p:anim from="(-#ppt_h/2)" to="(#ppt_y)" calcmode="lin" valueType="num">
                                      <p:cBhvr>
                                        <p:cTn id="25" dur="1000" fill="hold">
                                          <p:stCondLst>
                                            <p:cond delay="0"/>
                                          </p:stCondLst>
                                        </p:cTn>
                                        <p:tgtEl>
                                          <p:spTgt spid="10"/>
                                        </p:tgtEl>
                                        <p:attrNameLst>
                                          <p:attrName>ppt_y</p:attrName>
                                        </p:attrNameLst>
                                      </p:cBhvr>
                                    </p:anim>
                                    <p:animRot by="21600000">
                                      <p:cBhvr>
                                        <p:cTn id="26"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305331" y="3651662"/>
            <a:ext cx="6326493" cy="387788"/>
          </a:xfrm>
          <a:prstGeom prst="rect">
            <a:avLst/>
          </a:prstGeom>
        </p:spPr>
        <p:txBody>
          <a:bodyPr wrap="square" lIns="91431" tIns="45715" rIns="91431" bIns="45715">
            <a:spAutoFit/>
          </a:bodyPr>
          <a:lstStyle/>
          <a:p>
            <a:pPr>
              <a:lnSpc>
                <a:spcPct val="120000"/>
              </a:lnSpc>
              <a:spcBef>
                <a:spcPct val="20000"/>
              </a:spcBef>
            </a:pPr>
            <a:r>
              <a:rPr lang="zh-CN" altLang="en-US" sz="800" dirty="0">
                <a:solidFill>
                  <a:schemeClr val="tx2"/>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800" dirty="0">
              <a:solidFill>
                <a:schemeClr val="tx2"/>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2" name="组合 4"/>
          <p:cNvGrpSpPr/>
          <p:nvPr/>
        </p:nvGrpSpPr>
        <p:grpSpPr>
          <a:xfrm>
            <a:off x="718328" y="1100785"/>
            <a:ext cx="2265771" cy="2118829"/>
            <a:chOff x="957770" y="1467711"/>
            <a:chExt cx="3021028" cy="2825105"/>
          </a:xfrm>
        </p:grpSpPr>
        <p:grpSp>
          <p:nvGrpSpPr>
            <p:cNvPr id="4" name="组合 5"/>
            <p:cNvGrpSpPr/>
            <p:nvPr/>
          </p:nvGrpSpPr>
          <p:grpSpPr>
            <a:xfrm>
              <a:off x="957770" y="1467711"/>
              <a:ext cx="3021028" cy="2825105"/>
              <a:chOff x="1570902" y="3815673"/>
              <a:chExt cx="2534920" cy="2370523"/>
            </a:xfrm>
          </p:grpSpPr>
          <p:sp>
            <p:nvSpPr>
              <p:cNvPr id="10" name="矩形 9"/>
              <p:cNvSpPr/>
              <p:nvPr/>
            </p:nvSpPr>
            <p:spPr>
              <a:xfrm>
                <a:off x="1570902" y="4544008"/>
                <a:ext cx="2534920" cy="164218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solidFill>
                    <a:schemeClr val="tx2"/>
                  </a:solidFill>
                  <a:latin typeface="微软雅黑" panose="020B0503020204020204" pitchFamily="34" charset="-122"/>
                  <a:ea typeface="微软雅黑" panose="020B0503020204020204" pitchFamily="34" charset="-122"/>
                </a:endParaRPr>
              </a:p>
            </p:txBody>
          </p:sp>
          <p:sp>
            <p:nvSpPr>
              <p:cNvPr id="11" name="圆角矩形 10"/>
              <p:cNvSpPr/>
              <p:nvPr/>
            </p:nvSpPr>
            <p:spPr>
              <a:xfrm>
                <a:off x="2305774" y="3815673"/>
                <a:ext cx="1065176" cy="106517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sp>
          <p:nvSpPr>
            <p:cNvPr id="7" name="文本框 6"/>
            <p:cNvSpPr txBox="1"/>
            <p:nvPr/>
          </p:nvSpPr>
          <p:spPr>
            <a:xfrm>
              <a:off x="1332819" y="2853591"/>
              <a:ext cx="2270928" cy="369332"/>
            </a:xfrm>
            <a:prstGeom prst="rect">
              <a:avLst/>
            </a:prstGeom>
            <a:noFill/>
          </p:spPr>
          <p:txBody>
            <a:bodyPr wrap="square"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8" name="文本框 7"/>
            <p:cNvSpPr txBox="1"/>
            <p:nvPr/>
          </p:nvSpPr>
          <p:spPr>
            <a:xfrm>
              <a:off x="1362211" y="3386854"/>
              <a:ext cx="2241535" cy="451266"/>
            </a:xfrm>
            <a:prstGeom prst="rect">
              <a:avLst/>
            </a:prstGeom>
            <a:noFill/>
          </p:spPr>
          <p:txBody>
            <a:bodyPr wrap="square"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Freeform 394"/>
            <p:cNvSpPr>
              <a:spLocks noEditPoints="1"/>
            </p:cNvSpPr>
            <p:nvPr/>
          </p:nvSpPr>
          <p:spPr bwMode="auto">
            <a:xfrm>
              <a:off x="2217458" y="1884941"/>
              <a:ext cx="501650" cy="434975"/>
            </a:xfrm>
            <a:custGeom>
              <a:avLst/>
              <a:gdLst>
                <a:gd name="T0" fmla="*/ 39 w 183"/>
                <a:gd name="T1" fmla="*/ 1 h 159"/>
                <a:gd name="T2" fmla="*/ 57 w 183"/>
                <a:gd name="T3" fmla="*/ 16 h 159"/>
                <a:gd name="T4" fmla="*/ 22 w 183"/>
                <a:gd name="T5" fmla="*/ 16 h 159"/>
                <a:gd name="T6" fmla="*/ 39 w 183"/>
                <a:gd name="T7" fmla="*/ 1 h 159"/>
                <a:gd name="T8" fmla="*/ 106 w 183"/>
                <a:gd name="T9" fmla="*/ 32 h 159"/>
                <a:gd name="T10" fmla="*/ 147 w 183"/>
                <a:gd name="T11" fmla="*/ 49 h 159"/>
                <a:gd name="T12" fmla="*/ 163 w 183"/>
                <a:gd name="T13" fmla="*/ 90 h 159"/>
                <a:gd name="T14" fmla="*/ 147 w 183"/>
                <a:gd name="T15" fmla="*/ 130 h 159"/>
                <a:gd name="T16" fmla="*/ 106 w 183"/>
                <a:gd name="T17" fmla="*/ 147 h 159"/>
                <a:gd name="T18" fmla="*/ 66 w 183"/>
                <a:gd name="T19" fmla="*/ 130 h 159"/>
                <a:gd name="T20" fmla="*/ 49 w 183"/>
                <a:gd name="T21" fmla="*/ 90 h 159"/>
                <a:gd name="T22" fmla="*/ 66 w 183"/>
                <a:gd name="T23" fmla="*/ 49 h 159"/>
                <a:gd name="T24" fmla="*/ 106 w 183"/>
                <a:gd name="T25" fmla="*/ 32 h 159"/>
                <a:gd name="T26" fmla="*/ 99 w 183"/>
                <a:gd name="T27" fmla="*/ 62 h 159"/>
                <a:gd name="T28" fmla="*/ 76 w 183"/>
                <a:gd name="T29" fmla="*/ 71 h 159"/>
                <a:gd name="T30" fmla="*/ 79 w 183"/>
                <a:gd name="T31" fmla="*/ 96 h 159"/>
                <a:gd name="T32" fmla="*/ 95 w 183"/>
                <a:gd name="T33" fmla="*/ 82 h 159"/>
                <a:gd name="T34" fmla="*/ 99 w 183"/>
                <a:gd name="T35" fmla="*/ 62 h 159"/>
                <a:gd name="T36" fmla="*/ 134 w 183"/>
                <a:gd name="T37" fmla="*/ 62 h 159"/>
                <a:gd name="T38" fmla="*/ 106 w 183"/>
                <a:gd name="T39" fmla="*/ 50 h 159"/>
                <a:gd name="T40" fmla="*/ 79 w 183"/>
                <a:gd name="T41" fmla="*/ 62 h 159"/>
                <a:gd name="T42" fmla="*/ 67 w 183"/>
                <a:gd name="T43" fmla="*/ 90 h 159"/>
                <a:gd name="T44" fmla="*/ 79 w 183"/>
                <a:gd name="T45" fmla="*/ 117 h 159"/>
                <a:gd name="T46" fmla="*/ 106 w 183"/>
                <a:gd name="T47" fmla="*/ 129 h 159"/>
                <a:gd name="T48" fmla="*/ 134 w 183"/>
                <a:gd name="T49" fmla="*/ 117 h 159"/>
                <a:gd name="T50" fmla="*/ 145 w 183"/>
                <a:gd name="T51" fmla="*/ 90 h 159"/>
                <a:gd name="T52" fmla="*/ 134 w 183"/>
                <a:gd name="T53" fmla="*/ 62 h 159"/>
                <a:gd name="T54" fmla="*/ 77 w 183"/>
                <a:gd name="T55" fmla="*/ 0 h 159"/>
                <a:gd name="T56" fmla="*/ 64 w 183"/>
                <a:gd name="T57" fmla="*/ 24 h 159"/>
                <a:gd name="T58" fmla="*/ 21 w 183"/>
                <a:gd name="T59" fmla="*/ 24 h 159"/>
                <a:gd name="T60" fmla="*/ 0 w 183"/>
                <a:gd name="T61" fmla="*/ 45 h 159"/>
                <a:gd name="T62" fmla="*/ 0 w 183"/>
                <a:gd name="T63" fmla="*/ 137 h 159"/>
                <a:gd name="T64" fmla="*/ 21 w 183"/>
                <a:gd name="T65" fmla="*/ 159 h 159"/>
                <a:gd name="T66" fmla="*/ 161 w 183"/>
                <a:gd name="T67" fmla="*/ 159 h 159"/>
                <a:gd name="T68" fmla="*/ 183 w 183"/>
                <a:gd name="T69" fmla="*/ 137 h 159"/>
                <a:gd name="T70" fmla="*/ 183 w 183"/>
                <a:gd name="T71" fmla="*/ 45 h 159"/>
                <a:gd name="T72" fmla="*/ 161 w 183"/>
                <a:gd name="T73" fmla="*/ 24 h 159"/>
                <a:gd name="T74" fmla="*/ 154 w 183"/>
                <a:gd name="T75" fmla="*/ 24 h 159"/>
                <a:gd name="T76" fmla="*/ 140 w 183"/>
                <a:gd name="T77" fmla="*/ 0 h 159"/>
                <a:gd name="T78" fmla="*/ 77 w 183"/>
                <a:gd name="T7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3" h="159">
                  <a:moveTo>
                    <a:pt x="39" y="1"/>
                  </a:moveTo>
                  <a:cubicBezTo>
                    <a:pt x="48" y="1"/>
                    <a:pt x="55" y="8"/>
                    <a:pt x="57" y="16"/>
                  </a:cubicBezTo>
                  <a:cubicBezTo>
                    <a:pt x="22" y="16"/>
                    <a:pt x="22" y="16"/>
                    <a:pt x="22" y="16"/>
                  </a:cubicBezTo>
                  <a:cubicBezTo>
                    <a:pt x="23" y="8"/>
                    <a:pt x="30" y="1"/>
                    <a:pt x="39" y="1"/>
                  </a:cubicBezTo>
                  <a:close/>
                  <a:moveTo>
                    <a:pt x="106" y="32"/>
                  </a:moveTo>
                  <a:cubicBezTo>
                    <a:pt x="122" y="32"/>
                    <a:pt x="136" y="39"/>
                    <a:pt x="147" y="49"/>
                  </a:cubicBezTo>
                  <a:cubicBezTo>
                    <a:pt x="157" y="59"/>
                    <a:pt x="163" y="74"/>
                    <a:pt x="163" y="90"/>
                  </a:cubicBezTo>
                  <a:cubicBezTo>
                    <a:pt x="163" y="105"/>
                    <a:pt x="157" y="120"/>
                    <a:pt x="147" y="130"/>
                  </a:cubicBezTo>
                  <a:cubicBezTo>
                    <a:pt x="136" y="140"/>
                    <a:pt x="122" y="147"/>
                    <a:pt x="106" y="147"/>
                  </a:cubicBezTo>
                  <a:cubicBezTo>
                    <a:pt x="90" y="147"/>
                    <a:pt x="76" y="140"/>
                    <a:pt x="66" y="130"/>
                  </a:cubicBezTo>
                  <a:cubicBezTo>
                    <a:pt x="55" y="120"/>
                    <a:pt x="49" y="105"/>
                    <a:pt x="49" y="90"/>
                  </a:cubicBezTo>
                  <a:cubicBezTo>
                    <a:pt x="49" y="74"/>
                    <a:pt x="55" y="59"/>
                    <a:pt x="66" y="49"/>
                  </a:cubicBezTo>
                  <a:cubicBezTo>
                    <a:pt x="76" y="39"/>
                    <a:pt x="90" y="32"/>
                    <a:pt x="106" y="32"/>
                  </a:cubicBezTo>
                  <a:close/>
                  <a:moveTo>
                    <a:pt x="99" y="62"/>
                  </a:moveTo>
                  <a:cubicBezTo>
                    <a:pt x="92" y="57"/>
                    <a:pt x="81" y="62"/>
                    <a:pt x="76" y="71"/>
                  </a:cubicBezTo>
                  <a:cubicBezTo>
                    <a:pt x="70" y="81"/>
                    <a:pt x="72" y="92"/>
                    <a:pt x="79" y="96"/>
                  </a:cubicBezTo>
                  <a:cubicBezTo>
                    <a:pt x="86" y="100"/>
                    <a:pt x="90" y="92"/>
                    <a:pt x="95" y="82"/>
                  </a:cubicBezTo>
                  <a:cubicBezTo>
                    <a:pt x="101" y="73"/>
                    <a:pt x="106" y="66"/>
                    <a:pt x="99" y="62"/>
                  </a:cubicBezTo>
                  <a:close/>
                  <a:moveTo>
                    <a:pt x="134" y="62"/>
                  </a:moveTo>
                  <a:cubicBezTo>
                    <a:pt x="127" y="55"/>
                    <a:pt x="117" y="50"/>
                    <a:pt x="106" y="50"/>
                  </a:cubicBezTo>
                  <a:cubicBezTo>
                    <a:pt x="95" y="50"/>
                    <a:pt x="86" y="55"/>
                    <a:pt x="79" y="62"/>
                  </a:cubicBezTo>
                  <a:cubicBezTo>
                    <a:pt x="72" y="69"/>
                    <a:pt x="67" y="79"/>
                    <a:pt x="67" y="90"/>
                  </a:cubicBezTo>
                  <a:cubicBezTo>
                    <a:pt x="67" y="100"/>
                    <a:pt x="72" y="110"/>
                    <a:pt x="79" y="117"/>
                  </a:cubicBezTo>
                  <a:cubicBezTo>
                    <a:pt x="86" y="124"/>
                    <a:pt x="95" y="129"/>
                    <a:pt x="106" y="129"/>
                  </a:cubicBezTo>
                  <a:cubicBezTo>
                    <a:pt x="117" y="129"/>
                    <a:pt x="127" y="124"/>
                    <a:pt x="134" y="117"/>
                  </a:cubicBezTo>
                  <a:cubicBezTo>
                    <a:pt x="141" y="110"/>
                    <a:pt x="145" y="100"/>
                    <a:pt x="145" y="90"/>
                  </a:cubicBezTo>
                  <a:cubicBezTo>
                    <a:pt x="145" y="79"/>
                    <a:pt x="141" y="69"/>
                    <a:pt x="134" y="62"/>
                  </a:cubicBezTo>
                  <a:close/>
                  <a:moveTo>
                    <a:pt x="77" y="0"/>
                  </a:moveTo>
                  <a:cubicBezTo>
                    <a:pt x="64" y="24"/>
                    <a:pt x="64" y="24"/>
                    <a:pt x="64" y="24"/>
                  </a:cubicBezTo>
                  <a:cubicBezTo>
                    <a:pt x="21" y="24"/>
                    <a:pt x="21" y="24"/>
                    <a:pt x="21" y="24"/>
                  </a:cubicBezTo>
                  <a:cubicBezTo>
                    <a:pt x="9" y="24"/>
                    <a:pt x="0" y="34"/>
                    <a:pt x="0" y="45"/>
                  </a:cubicBezTo>
                  <a:cubicBezTo>
                    <a:pt x="0" y="137"/>
                    <a:pt x="0" y="137"/>
                    <a:pt x="0" y="137"/>
                  </a:cubicBezTo>
                  <a:cubicBezTo>
                    <a:pt x="0" y="149"/>
                    <a:pt x="9" y="159"/>
                    <a:pt x="21" y="159"/>
                  </a:cubicBezTo>
                  <a:cubicBezTo>
                    <a:pt x="161" y="159"/>
                    <a:pt x="161" y="159"/>
                    <a:pt x="161" y="159"/>
                  </a:cubicBezTo>
                  <a:cubicBezTo>
                    <a:pt x="173" y="159"/>
                    <a:pt x="183" y="149"/>
                    <a:pt x="183" y="137"/>
                  </a:cubicBezTo>
                  <a:cubicBezTo>
                    <a:pt x="183" y="45"/>
                    <a:pt x="183" y="45"/>
                    <a:pt x="183" y="45"/>
                  </a:cubicBezTo>
                  <a:cubicBezTo>
                    <a:pt x="183" y="34"/>
                    <a:pt x="173" y="24"/>
                    <a:pt x="161" y="24"/>
                  </a:cubicBezTo>
                  <a:cubicBezTo>
                    <a:pt x="154" y="24"/>
                    <a:pt x="154" y="24"/>
                    <a:pt x="154" y="24"/>
                  </a:cubicBezTo>
                  <a:cubicBezTo>
                    <a:pt x="140" y="0"/>
                    <a:pt x="140" y="0"/>
                    <a:pt x="140" y="0"/>
                  </a:cubicBezTo>
                  <a:lnTo>
                    <a:pt x="77" y="0"/>
                  </a:lnTo>
                  <a:close/>
                </a:path>
              </a:pathLst>
            </a:custGeom>
            <a:solidFill>
              <a:schemeClr val="bg1"/>
            </a:solidFill>
            <a:ln>
              <a:noFill/>
            </a:ln>
          </p:spPr>
          <p:txBody>
            <a:bodyPr lIns="60222" tIns="30111" rIns="60222" bIns="30111"/>
            <a:lstStyle/>
            <a:p>
              <a:pPr>
                <a:defRPr/>
              </a:pPr>
              <a:endParaRPr lang="zh-CN" altLang="en-US" sz="1200" dirty="0">
                <a:solidFill>
                  <a:schemeClr val="tx2"/>
                </a:solidFill>
                <a:latin typeface="微软雅黑" panose="020B0503020204020204" pitchFamily="34" charset="-122"/>
                <a:ea typeface="微软雅黑" panose="020B0503020204020204" pitchFamily="34" charset="-122"/>
              </a:endParaRPr>
            </a:p>
          </p:txBody>
        </p:sp>
      </p:grpSp>
      <p:grpSp>
        <p:nvGrpSpPr>
          <p:cNvPr id="5" name="组合 11"/>
          <p:cNvGrpSpPr/>
          <p:nvPr/>
        </p:nvGrpSpPr>
        <p:grpSpPr>
          <a:xfrm>
            <a:off x="3417857" y="1100785"/>
            <a:ext cx="2265771" cy="2118829"/>
            <a:chOff x="4557142" y="1467711"/>
            <a:chExt cx="3021028" cy="2825105"/>
          </a:xfrm>
        </p:grpSpPr>
        <p:grpSp>
          <p:nvGrpSpPr>
            <p:cNvPr id="6" name="组合 12"/>
            <p:cNvGrpSpPr/>
            <p:nvPr/>
          </p:nvGrpSpPr>
          <p:grpSpPr>
            <a:xfrm>
              <a:off x="4557142" y="1467711"/>
              <a:ext cx="3021028" cy="2825105"/>
              <a:chOff x="1570902" y="3815673"/>
              <a:chExt cx="2534920" cy="2370523"/>
            </a:xfrm>
          </p:grpSpPr>
          <p:sp>
            <p:nvSpPr>
              <p:cNvPr id="17" name="矩形 16"/>
              <p:cNvSpPr/>
              <p:nvPr/>
            </p:nvSpPr>
            <p:spPr>
              <a:xfrm>
                <a:off x="1570902" y="4544008"/>
                <a:ext cx="2534920" cy="164218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solidFill>
                    <a:schemeClr val="tx2"/>
                  </a:solidFill>
                  <a:latin typeface="微软雅黑" panose="020B0503020204020204" pitchFamily="34" charset="-122"/>
                  <a:ea typeface="微软雅黑" panose="020B0503020204020204" pitchFamily="34" charset="-122"/>
                </a:endParaRPr>
              </a:p>
            </p:txBody>
          </p:sp>
          <p:sp>
            <p:nvSpPr>
              <p:cNvPr id="18" name="圆角矩形 17"/>
              <p:cNvSpPr/>
              <p:nvPr/>
            </p:nvSpPr>
            <p:spPr>
              <a:xfrm>
                <a:off x="2305774" y="3815673"/>
                <a:ext cx="1065176" cy="10651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sp>
          <p:nvSpPr>
            <p:cNvPr id="14" name="文本框 13"/>
            <p:cNvSpPr txBox="1"/>
            <p:nvPr/>
          </p:nvSpPr>
          <p:spPr>
            <a:xfrm>
              <a:off x="4932191" y="2853591"/>
              <a:ext cx="2270928" cy="369332"/>
            </a:xfrm>
            <a:prstGeom prst="rect">
              <a:avLst/>
            </a:prstGeom>
            <a:noFill/>
          </p:spPr>
          <p:txBody>
            <a:bodyPr wrap="square"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5" name="文本框 14"/>
            <p:cNvSpPr txBox="1"/>
            <p:nvPr/>
          </p:nvSpPr>
          <p:spPr>
            <a:xfrm>
              <a:off x="4996432" y="3417632"/>
              <a:ext cx="2241535" cy="451266"/>
            </a:xfrm>
            <a:prstGeom prst="rect">
              <a:avLst/>
            </a:prstGeom>
            <a:noFill/>
          </p:spPr>
          <p:txBody>
            <a:bodyPr wrap="square"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6" name="Freeform 15"/>
            <p:cNvSpPr>
              <a:spLocks noEditPoints="1"/>
            </p:cNvSpPr>
            <p:nvPr/>
          </p:nvSpPr>
          <p:spPr bwMode="auto">
            <a:xfrm>
              <a:off x="5871599" y="1884941"/>
              <a:ext cx="392112" cy="466725"/>
            </a:xfrm>
            <a:custGeom>
              <a:avLst/>
              <a:gdLst>
                <a:gd name="T0" fmla="*/ 323 w 671"/>
                <a:gd name="T1" fmla="*/ 326 h 798"/>
                <a:gd name="T2" fmla="*/ 323 w 671"/>
                <a:gd name="T3" fmla="*/ 798 h 798"/>
                <a:gd name="T4" fmla="*/ 671 w 671"/>
                <a:gd name="T5" fmla="*/ 675 h 798"/>
                <a:gd name="T6" fmla="*/ 671 w 671"/>
                <a:gd name="T7" fmla="*/ 203 h 798"/>
                <a:gd name="T8" fmla="*/ 323 w 671"/>
                <a:gd name="T9" fmla="*/ 326 h 798"/>
                <a:gd name="T10" fmla="*/ 292 w 671"/>
                <a:gd name="T11" fmla="*/ 356 h 798"/>
                <a:gd name="T12" fmla="*/ 292 w 671"/>
                <a:gd name="T13" fmla="*/ 422 h 798"/>
                <a:gd name="T14" fmla="*/ 228 w 671"/>
                <a:gd name="T15" fmla="*/ 391 h 798"/>
                <a:gd name="T16" fmla="*/ 228 w 671"/>
                <a:gd name="T17" fmla="*/ 320 h 798"/>
                <a:gd name="T18" fmla="*/ 292 w 671"/>
                <a:gd name="T19" fmla="*/ 356 h 798"/>
                <a:gd name="T20" fmla="*/ 577 w 671"/>
                <a:gd name="T21" fmla="*/ 152 h 798"/>
                <a:gd name="T22" fmla="*/ 559 w 671"/>
                <a:gd name="T23" fmla="*/ 143 h 798"/>
                <a:gd name="T24" fmla="*/ 224 w 671"/>
                <a:gd name="T25" fmla="*/ 260 h 798"/>
                <a:gd name="T26" fmla="*/ 214 w 671"/>
                <a:gd name="T27" fmla="*/ 269 h 798"/>
                <a:gd name="T28" fmla="*/ 214 w 671"/>
                <a:gd name="T29" fmla="*/ 748 h 798"/>
                <a:gd name="T30" fmla="*/ 305 w 671"/>
                <a:gd name="T31" fmla="*/ 797 h 798"/>
                <a:gd name="T32" fmla="*/ 305 w 671"/>
                <a:gd name="T33" fmla="*/ 326 h 798"/>
                <a:gd name="T34" fmla="*/ 231 w 671"/>
                <a:gd name="T35" fmla="*/ 287 h 798"/>
                <a:gd name="T36" fmla="*/ 232 w 671"/>
                <a:gd name="T37" fmla="*/ 286 h 798"/>
                <a:gd name="T38" fmla="*/ 568 w 671"/>
                <a:gd name="T39" fmla="*/ 170 h 798"/>
                <a:gd name="T40" fmla="*/ 577 w 671"/>
                <a:gd name="T41" fmla="*/ 152 h 798"/>
                <a:gd name="T42" fmla="*/ 78 w 671"/>
                <a:gd name="T43" fmla="*/ 216 h 798"/>
                <a:gd name="T44" fmla="*/ 78 w 671"/>
                <a:gd name="T45" fmla="*/ 281 h 798"/>
                <a:gd name="T46" fmla="*/ 14 w 671"/>
                <a:gd name="T47" fmla="*/ 250 h 798"/>
                <a:gd name="T48" fmla="*/ 14 w 671"/>
                <a:gd name="T49" fmla="*/ 180 h 798"/>
                <a:gd name="T50" fmla="*/ 78 w 671"/>
                <a:gd name="T51" fmla="*/ 216 h 798"/>
                <a:gd name="T52" fmla="*/ 363 w 671"/>
                <a:gd name="T53" fmla="*/ 11 h 798"/>
                <a:gd name="T54" fmla="*/ 346 w 671"/>
                <a:gd name="T55" fmla="*/ 2 h 798"/>
                <a:gd name="T56" fmla="*/ 10 w 671"/>
                <a:gd name="T57" fmla="*/ 119 h 798"/>
                <a:gd name="T58" fmla="*/ 0 w 671"/>
                <a:gd name="T59" fmla="*/ 128 h 798"/>
                <a:gd name="T60" fmla="*/ 0 w 671"/>
                <a:gd name="T61" fmla="*/ 608 h 798"/>
                <a:gd name="T62" fmla="*/ 92 w 671"/>
                <a:gd name="T63" fmla="*/ 656 h 798"/>
                <a:gd name="T64" fmla="*/ 92 w 671"/>
                <a:gd name="T65" fmla="*/ 186 h 798"/>
                <a:gd name="T66" fmla="*/ 17 w 671"/>
                <a:gd name="T67" fmla="*/ 146 h 798"/>
                <a:gd name="T68" fmla="*/ 18 w 671"/>
                <a:gd name="T69" fmla="*/ 146 h 798"/>
                <a:gd name="T70" fmla="*/ 354 w 671"/>
                <a:gd name="T71" fmla="*/ 29 h 798"/>
                <a:gd name="T72" fmla="*/ 363 w 671"/>
                <a:gd name="T73" fmla="*/ 11 h 798"/>
                <a:gd name="T74" fmla="*/ 185 w 671"/>
                <a:gd name="T75" fmla="*/ 290 h 798"/>
                <a:gd name="T76" fmla="*/ 185 w 671"/>
                <a:gd name="T77" fmla="*/ 355 h 798"/>
                <a:gd name="T78" fmla="*/ 121 w 671"/>
                <a:gd name="T79" fmla="*/ 324 h 798"/>
                <a:gd name="T80" fmla="*/ 121 w 671"/>
                <a:gd name="T81" fmla="*/ 254 h 798"/>
                <a:gd name="T82" fmla="*/ 185 w 671"/>
                <a:gd name="T83" fmla="*/ 290 h 798"/>
                <a:gd name="T84" fmla="*/ 470 w 671"/>
                <a:gd name="T85" fmla="*/ 85 h 798"/>
                <a:gd name="T86" fmla="*/ 453 w 671"/>
                <a:gd name="T87" fmla="*/ 76 h 798"/>
                <a:gd name="T88" fmla="*/ 117 w 671"/>
                <a:gd name="T89" fmla="*/ 193 h 798"/>
                <a:gd name="T90" fmla="*/ 107 w 671"/>
                <a:gd name="T91" fmla="*/ 202 h 798"/>
                <a:gd name="T92" fmla="*/ 107 w 671"/>
                <a:gd name="T93" fmla="*/ 682 h 798"/>
                <a:gd name="T94" fmla="*/ 199 w 671"/>
                <a:gd name="T95" fmla="*/ 730 h 798"/>
                <a:gd name="T96" fmla="*/ 199 w 671"/>
                <a:gd name="T97" fmla="*/ 260 h 798"/>
                <a:gd name="T98" fmla="*/ 124 w 671"/>
                <a:gd name="T99" fmla="*/ 220 h 798"/>
                <a:gd name="T100" fmla="*/ 125 w 671"/>
                <a:gd name="T101" fmla="*/ 219 h 798"/>
                <a:gd name="T102" fmla="*/ 461 w 671"/>
                <a:gd name="T103" fmla="*/ 103 h 798"/>
                <a:gd name="T104" fmla="*/ 470 w 671"/>
                <a:gd name="T105" fmla="*/ 85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798">
                  <a:moveTo>
                    <a:pt x="323" y="326"/>
                  </a:moveTo>
                  <a:lnTo>
                    <a:pt x="323" y="798"/>
                  </a:lnTo>
                  <a:lnTo>
                    <a:pt x="671" y="675"/>
                  </a:lnTo>
                  <a:lnTo>
                    <a:pt x="671" y="203"/>
                  </a:lnTo>
                  <a:lnTo>
                    <a:pt x="323" y="326"/>
                  </a:lnTo>
                  <a:close/>
                  <a:moveTo>
                    <a:pt x="292" y="356"/>
                  </a:moveTo>
                  <a:lnTo>
                    <a:pt x="292" y="422"/>
                  </a:lnTo>
                  <a:cubicBezTo>
                    <a:pt x="260" y="416"/>
                    <a:pt x="228" y="391"/>
                    <a:pt x="228" y="391"/>
                  </a:cubicBezTo>
                  <a:lnTo>
                    <a:pt x="228" y="320"/>
                  </a:lnTo>
                  <a:cubicBezTo>
                    <a:pt x="267" y="352"/>
                    <a:pt x="292" y="356"/>
                    <a:pt x="292" y="356"/>
                  </a:cubicBezTo>
                  <a:close/>
                  <a:moveTo>
                    <a:pt x="577" y="152"/>
                  </a:moveTo>
                  <a:cubicBezTo>
                    <a:pt x="575" y="145"/>
                    <a:pt x="567" y="141"/>
                    <a:pt x="559" y="143"/>
                  </a:cubicBezTo>
                  <a:lnTo>
                    <a:pt x="224" y="260"/>
                  </a:lnTo>
                  <a:cubicBezTo>
                    <a:pt x="219" y="261"/>
                    <a:pt x="215" y="265"/>
                    <a:pt x="214" y="269"/>
                  </a:cubicBezTo>
                  <a:lnTo>
                    <a:pt x="214" y="748"/>
                  </a:lnTo>
                  <a:cubicBezTo>
                    <a:pt x="226" y="772"/>
                    <a:pt x="275" y="797"/>
                    <a:pt x="305" y="797"/>
                  </a:cubicBezTo>
                  <a:lnTo>
                    <a:pt x="305" y="326"/>
                  </a:lnTo>
                  <a:cubicBezTo>
                    <a:pt x="289" y="324"/>
                    <a:pt x="253" y="305"/>
                    <a:pt x="231" y="287"/>
                  </a:cubicBezTo>
                  <a:cubicBezTo>
                    <a:pt x="231" y="286"/>
                    <a:pt x="232" y="286"/>
                    <a:pt x="232" y="286"/>
                  </a:cubicBezTo>
                  <a:lnTo>
                    <a:pt x="568" y="170"/>
                  </a:lnTo>
                  <a:cubicBezTo>
                    <a:pt x="575" y="167"/>
                    <a:pt x="579" y="159"/>
                    <a:pt x="577" y="152"/>
                  </a:cubicBezTo>
                  <a:close/>
                  <a:moveTo>
                    <a:pt x="78" y="216"/>
                  </a:moveTo>
                  <a:lnTo>
                    <a:pt x="78" y="281"/>
                  </a:lnTo>
                  <a:cubicBezTo>
                    <a:pt x="46" y="275"/>
                    <a:pt x="14" y="250"/>
                    <a:pt x="14" y="250"/>
                  </a:cubicBezTo>
                  <a:lnTo>
                    <a:pt x="14" y="180"/>
                  </a:lnTo>
                  <a:cubicBezTo>
                    <a:pt x="53" y="212"/>
                    <a:pt x="78" y="216"/>
                    <a:pt x="78" y="216"/>
                  </a:cubicBezTo>
                  <a:close/>
                  <a:moveTo>
                    <a:pt x="363" y="11"/>
                  </a:moveTo>
                  <a:cubicBezTo>
                    <a:pt x="361" y="4"/>
                    <a:pt x="353" y="0"/>
                    <a:pt x="346" y="2"/>
                  </a:cubicBezTo>
                  <a:lnTo>
                    <a:pt x="10" y="119"/>
                  </a:lnTo>
                  <a:cubicBezTo>
                    <a:pt x="5" y="121"/>
                    <a:pt x="2" y="124"/>
                    <a:pt x="0" y="128"/>
                  </a:cubicBezTo>
                  <a:lnTo>
                    <a:pt x="0" y="608"/>
                  </a:lnTo>
                  <a:cubicBezTo>
                    <a:pt x="12" y="631"/>
                    <a:pt x="61" y="656"/>
                    <a:pt x="92" y="656"/>
                  </a:cubicBezTo>
                  <a:lnTo>
                    <a:pt x="92" y="186"/>
                  </a:lnTo>
                  <a:cubicBezTo>
                    <a:pt x="76" y="183"/>
                    <a:pt x="40" y="164"/>
                    <a:pt x="17" y="146"/>
                  </a:cubicBezTo>
                  <a:cubicBezTo>
                    <a:pt x="18" y="146"/>
                    <a:pt x="18" y="146"/>
                    <a:pt x="18" y="146"/>
                  </a:cubicBezTo>
                  <a:lnTo>
                    <a:pt x="354" y="29"/>
                  </a:lnTo>
                  <a:cubicBezTo>
                    <a:pt x="362" y="26"/>
                    <a:pt x="366" y="19"/>
                    <a:pt x="363" y="11"/>
                  </a:cubicBezTo>
                  <a:close/>
                  <a:moveTo>
                    <a:pt x="185" y="290"/>
                  </a:moveTo>
                  <a:lnTo>
                    <a:pt x="185" y="355"/>
                  </a:lnTo>
                  <a:cubicBezTo>
                    <a:pt x="153" y="349"/>
                    <a:pt x="121" y="324"/>
                    <a:pt x="121" y="324"/>
                  </a:cubicBezTo>
                  <a:lnTo>
                    <a:pt x="121" y="254"/>
                  </a:lnTo>
                  <a:cubicBezTo>
                    <a:pt x="160" y="286"/>
                    <a:pt x="185" y="290"/>
                    <a:pt x="185" y="290"/>
                  </a:cubicBezTo>
                  <a:close/>
                  <a:moveTo>
                    <a:pt x="470" y="85"/>
                  </a:moveTo>
                  <a:cubicBezTo>
                    <a:pt x="468" y="78"/>
                    <a:pt x="460" y="74"/>
                    <a:pt x="453" y="76"/>
                  </a:cubicBezTo>
                  <a:lnTo>
                    <a:pt x="117" y="193"/>
                  </a:lnTo>
                  <a:cubicBezTo>
                    <a:pt x="112" y="195"/>
                    <a:pt x="108" y="198"/>
                    <a:pt x="107" y="202"/>
                  </a:cubicBezTo>
                  <a:lnTo>
                    <a:pt x="107" y="682"/>
                  </a:lnTo>
                  <a:cubicBezTo>
                    <a:pt x="119" y="705"/>
                    <a:pt x="168" y="730"/>
                    <a:pt x="199" y="730"/>
                  </a:cubicBezTo>
                  <a:lnTo>
                    <a:pt x="199" y="260"/>
                  </a:lnTo>
                  <a:cubicBezTo>
                    <a:pt x="183" y="257"/>
                    <a:pt x="146" y="238"/>
                    <a:pt x="124" y="220"/>
                  </a:cubicBezTo>
                  <a:cubicBezTo>
                    <a:pt x="125" y="220"/>
                    <a:pt x="125" y="220"/>
                    <a:pt x="125" y="219"/>
                  </a:cubicBezTo>
                  <a:lnTo>
                    <a:pt x="461" y="103"/>
                  </a:lnTo>
                  <a:cubicBezTo>
                    <a:pt x="469" y="100"/>
                    <a:pt x="473" y="93"/>
                    <a:pt x="470" y="85"/>
                  </a:cubicBezTo>
                  <a:close/>
                </a:path>
              </a:pathLst>
            </a:custGeom>
            <a:solidFill>
              <a:schemeClr val="bg1"/>
            </a:solidFill>
            <a:ln>
              <a:noFill/>
            </a:ln>
          </p:spPr>
          <p:txBody>
            <a:bodyPr/>
            <a:lstStyle/>
            <a:p>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12" name="组合 18"/>
          <p:cNvGrpSpPr/>
          <p:nvPr/>
        </p:nvGrpSpPr>
        <p:grpSpPr>
          <a:xfrm>
            <a:off x="6117385" y="1100784"/>
            <a:ext cx="2265771" cy="2118829"/>
            <a:chOff x="8156513" y="1467710"/>
            <a:chExt cx="3021028" cy="2825105"/>
          </a:xfrm>
        </p:grpSpPr>
        <p:sp>
          <p:nvSpPr>
            <p:cNvPr id="20" name="矩形 19"/>
            <p:cNvSpPr/>
            <p:nvPr/>
          </p:nvSpPr>
          <p:spPr>
            <a:xfrm>
              <a:off x="8156513" y="2335714"/>
              <a:ext cx="3021028" cy="195710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solidFill>
                  <a:schemeClr val="tx2"/>
                </a:solidFill>
                <a:latin typeface="微软雅黑" panose="020B0503020204020204" pitchFamily="34" charset="-122"/>
                <a:ea typeface="微软雅黑" panose="020B0503020204020204" pitchFamily="34" charset="-122"/>
              </a:endParaRPr>
            </a:p>
          </p:txBody>
        </p:sp>
        <p:sp>
          <p:nvSpPr>
            <p:cNvPr id="21" name="圆角矩形 20"/>
            <p:cNvSpPr/>
            <p:nvPr/>
          </p:nvSpPr>
          <p:spPr>
            <a:xfrm>
              <a:off x="9032308" y="1467710"/>
              <a:ext cx="1269439" cy="12694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solidFill>
                  <a:schemeClr val="tx2"/>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8531564" y="2862267"/>
              <a:ext cx="2270928" cy="369332"/>
            </a:xfrm>
            <a:prstGeom prst="rect">
              <a:avLst/>
            </a:prstGeom>
            <a:noFill/>
          </p:spPr>
          <p:txBody>
            <a:bodyPr wrap="square"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3" name="文本框 22"/>
            <p:cNvSpPr txBox="1"/>
            <p:nvPr/>
          </p:nvSpPr>
          <p:spPr>
            <a:xfrm>
              <a:off x="8560956" y="3417632"/>
              <a:ext cx="2241535" cy="451266"/>
            </a:xfrm>
            <a:prstGeom prst="rect">
              <a:avLst/>
            </a:prstGeom>
            <a:noFill/>
          </p:spPr>
          <p:txBody>
            <a:bodyPr wrap="square"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13" name="组合 19"/>
            <p:cNvGrpSpPr>
              <a:grpSpLocks noChangeAspect="1"/>
            </p:cNvGrpSpPr>
            <p:nvPr/>
          </p:nvGrpSpPr>
          <p:grpSpPr bwMode="auto">
            <a:xfrm>
              <a:off x="9398496" y="1847624"/>
              <a:ext cx="509607" cy="509607"/>
              <a:chOff x="1437735" y="704204"/>
              <a:chExt cx="492531" cy="493274"/>
            </a:xfrm>
            <a:solidFill>
              <a:schemeClr val="bg1"/>
            </a:solidFill>
          </p:grpSpPr>
          <p:sp>
            <p:nvSpPr>
              <p:cNvPr id="25" name="饼形 24"/>
              <p:cNvSpPr/>
              <p:nvPr/>
            </p:nvSpPr>
            <p:spPr>
              <a:xfrm flipH="1">
                <a:off x="1483162" y="752095"/>
                <a:ext cx="447104" cy="44538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dirty="0">
                  <a:solidFill>
                    <a:schemeClr val="tx2"/>
                  </a:solidFill>
                  <a:latin typeface="微软雅黑" panose="020B0503020204020204" pitchFamily="34" charset="-122"/>
                  <a:ea typeface="微软雅黑" panose="020B0503020204020204" pitchFamily="34" charset="-122"/>
                </a:endParaRPr>
              </a:p>
            </p:txBody>
          </p:sp>
          <p:sp>
            <p:nvSpPr>
              <p:cNvPr id="26" name="椭圆 34"/>
              <p:cNvSpPr>
                <a:spLocks noChangeAspect="1"/>
              </p:cNvSpPr>
              <p:nvPr/>
            </p:nvSpPr>
            <p:spPr>
              <a:xfrm>
                <a:off x="1437735" y="704204"/>
                <a:ext cx="222355" cy="222692"/>
              </a:xfrm>
              <a:custGeom>
                <a:avLst/>
                <a:gdLst/>
                <a:ahLst/>
                <a:cxnLst/>
                <a:rect l="l" t="t" r="r" b="b"/>
                <a:pathLst>
                  <a:path w="223200" h="223200">
                    <a:moveTo>
                      <a:pt x="223200" y="0"/>
                    </a:moveTo>
                    <a:lnTo>
                      <a:pt x="223200" y="223200"/>
                    </a:lnTo>
                    <a:lnTo>
                      <a:pt x="0" y="223200"/>
                    </a:lnTo>
                    <a:cubicBezTo>
                      <a:pt x="0" y="99930"/>
                      <a:pt x="99930" y="0"/>
                      <a:pt x="2232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dirty="0">
                  <a:solidFill>
                    <a:schemeClr val="tx2"/>
                  </a:solidFill>
                  <a:latin typeface="微软雅黑" panose="020B0503020204020204" pitchFamily="34" charset="-122"/>
                  <a:ea typeface="微软雅黑" panose="020B0503020204020204" pitchFamily="34" charset="-122"/>
                </a:endParaRPr>
              </a:p>
            </p:txBody>
          </p:sp>
        </p:grpSp>
      </p:gr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1+#ppt_w/2"/>
                                          </p:val>
                                        </p:tav>
                                        <p:tav tm="100000">
                                          <p:val>
                                            <p:strVal val="#ppt_x"/>
                                          </p:val>
                                        </p:tav>
                                      </p:tavLst>
                                    </p:anim>
                                    <p:anim calcmode="lin" valueType="num">
                                      <p:cBhvr additive="base">
                                        <p:cTn id="2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9" y="1136639"/>
            <a:ext cx="8062181" cy="64326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 name="Down Arrow 15"/>
          <p:cNvSpPr/>
          <p:nvPr/>
        </p:nvSpPr>
        <p:spPr>
          <a:xfrm>
            <a:off x="627082"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a:p>
        </p:txBody>
      </p:sp>
      <p:sp>
        <p:nvSpPr>
          <p:cNvPr id="4" name="Rectangle 87"/>
          <p:cNvSpPr/>
          <p:nvPr/>
        </p:nvSpPr>
        <p:spPr>
          <a:xfrm>
            <a:off x="627082" y="1767934"/>
            <a:ext cx="1251181" cy="786221"/>
          </a:xfrm>
          <a:prstGeom prst="rect">
            <a:avLst/>
          </a:prstGeom>
          <a:solidFill>
            <a:schemeClr val="tx1">
              <a:lumMod val="40000"/>
              <a:lumOff val="60000"/>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dirty="0"/>
          </a:p>
        </p:txBody>
      </p:sp>
      <p:sp>
        <p:nvSpPr>
          <p:cNvPr id="5" name="Text Placeholder 4"/>
          <p:cNvSpPr txBox="1"/>
          <p:nvPr/>
        </p:nvSpPr>
        <p:spPr>
          <a:xfrm>
            <a:off x="763926" y="1975416"/>
            <a:ext cx="992703" cy="41770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35%</a:t>
            </a:r>
          </a:p>
        </p:txBody>
      </p:sp>
      <p:sp>
        <p:nvSpPr>
          <p:cNvPr id="6" name="Text Placeholder 4"/>
          <p:cNvSpPr txBox="1"/>
          <p:nvPr/>
        </p:nvSpPr>
        <p:spPr>
          <a:xfrm>
            <a:off x="684243" y="2657718"/>
            <a:ext cx="1052655" cy="241596"/>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 name="Text Placeholder 6"/>
          <p:cNvSpPr txBox="1"/>
          <p:nvPr/>
        </p:nvSpPr>
        <p:spPr>
          <a:xfrm>
            <a:off x="691131" y="2905285"/>
            <a:ext cx="1132582" cy="623441"/>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8" name="Down Arrow 91"/>
          <p:cNvSpPr/>
          <p:nvPr/>
        </p:nvSpPr>
        <p:spPr>
          <a:xfrm>
            <a:off x="1970013"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a:p>
        </p:txBody>
      </p:sp>
      <p:sp>
        <p:nvSpPr>
          <p:cNvPr id="9" name="Rectangle 92"/>
          <p:cNvSpPr/>
          <p:nvPr/>
        </p:nvSpPr>
        <p:spPr>
          <a:xfrm>
            <a:off x="1970013" y="1767934"/>
            <a:ext cx="1251181" cy="786221"/>
          </a:xfrm>
          <a:prstGeom prst="rect">
            <a:avLst/>
          </a:prstGeom>
          <a:solidFill>
            <a:schemeClr val="tx1">
              <a:lumMod val="40000"/>
              <a:lumOff val="60000"/>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dirty="0"/>
          </a:p>
        </p:txBody>
      </p:sp>
      <p:sp>
        <p:nvSpPr>
          <p:cNvPr id="10" name="Text Placeholder 4"/>
          <p:cNvSpPr txBox="1"/>
          <p:nvPr/>
        </p:nvSpPr>
        <p:spPr>
          <a:xfrm>
            <a:off x="2106858" y="1975416"/>
            <a:ext cx="992703" cy="41770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80%</a:t>
            </a:r>
          </a:p>
        </p:txBody>
      </p:sp>
      <p:sp>
        <p:nvSpPr>
          <p:cNvPr id="11" name="Text Placeholder 4"/>
          <p:cNvSpPr txBox="1"/>
          <p:nvPr/>
        </p:nvSpPr>
        <p:spPr>
          <a:xfrm>
            <a:off x="2052158" y="2657718"/>
            <a:ext cx="1071193" cy="241596"/>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2" name="Text Placeholder 6"/>
          <p:cNvSpPr txBox="1"/>
          <p:nvPr/>
        </p:nvSpPr>
        <p:spPr>
          <a:xfrm>
            <a:off x="2034061" y="2905285"/>
            <a:ext cx="1132582" cy="623441"/>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3" name="Down Arrow 96"/>
          <p:cNvSpPr/>
          <p:nvPr/>
        </p:nvSpPr>
        <p:spPr>
          <a:xfrm>
            <a:off x="3306519" y="1768699"/>
            <a:ext cx="1251181" cy="2728556"/>
          </a:xfrm>
          <a:prstGeom prst="downArrow">
            <a:avLst>
              <a:gd name="adj1" fmla="val 100000"/>
              <a:gd name="adj2" fmla="val 52223"/>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a:p>
        </p:txBody>
      </p:sp>
      <p:sp>
        <p:nvSpPr>
          <p:cNvPr id="14" name="Rectangle 97"/>
          <p:cNvSpPr/>
          <p:nvPr/>
        </p:nvSpPr>
        <p:spPr>
          <a:xfrm>
            <a:off x="3306519" y="1767934"/>
            <a:ext cx="1251181" cy="786221"/>
          </a:xfrm>
          <a:prstGeom prst="rect">
            <a:avLst/>
          </a:prstGeom>
          <a:solidFill>
            <a:schemeClr val="tx1">
              <a:lumMod val="40000"/>
              <a:lumOff val="60000"/>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dirty="0"/>
          </a:p>
        </p:txBody>
      </p:sp>
      <p:sp>
        <p:nvSpPr>
          <p:cNvPr id="15" name="Text Placeholder 4"/>
          <p:cNvSpPr txBox="1"/>
          <p:nvPr/>
        </p:nvSpPr>
        <p:spPr>
          <a:xfrm>
            <a:off x="3443363" y="1975416"/>
            <a:ext cx="992703" cy="41770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95%</a:t>
            </a:r>
          </a:p>
        </p:txBody>
      </p:sp>
      <p:sp>
        <p:nvSpPr>
          <p:cNvPr id="16" name="Text Placeholder 4"/>
          <p:cNvSpPr txBox="1"/>
          <p:nvPr/>
        </p:nvSpPr>
        <p:spPr>
          <a:xfrm>
            <a:off x="3348077" y="2657718"/>
            <a:ext cx="1102602" cy="241596"/>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7" name="Text Placeholder 6"/>
          <p:cNvSpPr txBox="1"/>
          <p:nvPr/>
        </p:nvSpPr>
        <p:spPr>
          <a:xfrm>
            <a:off x="3370566" y="2905285"/>
            <a:ext cx="1132582" cy="623441"/>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18" name="Down Arrow 101"/>
          <p:cNvSpPr/>
          <p:nvPr/>
        </p:nvSpPr>
        <p:spPr>
          <a:xfrm>
            <a:off x="4655874" y="1768699"/>
            <a:ext cx="1251181" cy="2728556"/>
          </a:xfrm>
          <a:prstGeom prst="downArrow">
            <a:avLst>
              <a:gd name="adj1" fmla="val 100000"/>
              <a:gd name="adj2" fmla="val 52223"/>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a:p>
        </p:txBody>
      </p:sp>
      <p:sp>
        <p:nvSpPr>
          <p:cNvPr id="19" name="Rectangle 102"/>
          <p:cNvSpPr/>
          <p:nvPr/>
        </p:nvSpPr>
        <p:spPr>
          <a:xfrm>
            <a:off x="4655874" y="1767934"/>
            <a:ext cx="1251181" cy="786221"/>
          </a:xfrm>
          <a:prstGeom prst="rect">
            <a:avLst/>
          </a:prstGeom>
          <a:solidFill>
            <a:schemeClr val="tx1">
              <a:lumMod val="40000"/>
              <a:lumOff val="60000"/>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dirty="0"/>
          </a:p>
        </p:txBody>
      </p:sp>
      <p:sp>
        <p:nvSpPr>
          <p:cNvPr id="20" name="Text Placeholder 4"/>
          <p:cNvSpPr txBox="1"/>
          <p:nvPr/>
        </p:nvSpPr>
        <p:spPr>
          <a:xfrm>
            <a:off x="4792720" y="1975416"/>
            <a:ext cx="992703" cy="41770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25%</a:t>
            </a:r>
          </a:p>
        </p:txBody>
      </p:sp>
      <p:sp>
        <p:nvSpPr>
          <p:cNvPr id="21" name="Text Placeholder 4"/>
          <p:cNvSpPr txBox="1"/>
          <p:nvPr/>
        </p:nvSpPr>
        <p:spPr>
          <a:xfrm>
            <a:off x="4715991" y="2657718"/>
            <a:ext cx="1193156" cy="241596"/>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22" name="Text Placeholder 6"/>
          <p:cNvSpPr txBox="1"/>
          <p:nvPr/>
        </p:nvSpPr>
        <p:spPr>
          <a:xfrm>
            <a:off x="4719924" y="2905285"/>
            <a:ext cx="1132582" cy="623441"/>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23" name="Down Arrow 106"/>
          <p:cNvSpPr/>
          <p:nvPr/>
        </p:nvSpPr>
        <p:spPr>
          <a:xfrm>
            <a:off x="6005232"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a:p>
        </p:txBody>
      </p:sp>
      <p:sp>
        <p:nvSpPr>
          <p:cNvPr id="24" name="Rectangle 107"/>
          <p:cNvSpPr/>
          <p:nvPr/>
        </p:nvSpPr>
        <p:spPr>
          <a:xfrm>
            <a:off x="6005232" y="1767934"/>
            <a:ext cx="1251181" cy="786221"/>
          </a:xfrm>
          <a:prstGeom prst="rect">
            <a:avLst/>
          </a:prstGeom>
          <a:solidFill>
            <a:schemeClr val="tx1">
              <a:lumMod val="40000"/>
              <a:lumOff val="60000"/>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dirty="0"/>
          </a:p>
        </p:txBody>
      </p:sp>
      <p:sp>
        <p:nvSpPr>
          <p:cNvPr id="25" name="Text Placeholder 4"/>
          <p:cNvSpPr txBox="1"/>
          <p:nvPr/>
        </p:nvSpPr>
        <p:spPr>
          <a:xfrm>
            <a:off x="6142077" y="1975416"/>
            <a:ext cx="992703" cy="41770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14%</a:t>
            </a:r>
          </a:p>
        </p:txBody>
      </p:sp>
      <p:sp>
        <p:nvSpPr>
          <p:cNvPr id="26" name="Text Placeholder 4"/>
          <p:cNvSpPr txBox="1"/>
          <p:nvPr/>
        </p:nvSpPr>
        <p:spPr>
          <a:xfrm>
            <a:off x="6083906" y="2657718"/>
            <a:ext cx="1139719" cy="241596"/>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27" name="Text Placeholder 6"/>
          <p:cNvSpPr txBox="1"/>
          <p:nvPr/>
        </p:nvSpPr>
        <p:spPr>
          <a:xfrm>
            <a:off x="6069280" y="2905285"/>
            <a:ext cx="1132582" cy="623441"/>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
        <p:nvSpPr>
          <p:cNvPr id="28" name="Down Arrow 111"/>
          <p:cNvSpPr/>
          <p:nvPr/>
        </p:nvSpPr>
        <p:spPr>
          <a:xfrm>
            <a:off x="7361014" y="1768699"/>
            <a:ext cx="1251181" cy="2728556"/>
          </a:xfrm>
          <a:prstGeom prst="downArrow">
            <a:avLst>
              <a:gd name="adj1" fmla="val 100000"/>
              <a:gd name="adj2" fmla="val 52223"/>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a:p>
        </p:txBody>
      </p:sp>
      <p:sp>
        <p:nvSpPr>
          <p:cNvPr id="29" name="Rectangle 112"/>
          <p:cNvSpPr/>
          <p:nvPr/>
        </p:nvSpPr>
        <p:spPr>
          <a:xfrm>
            <a:off x="7361014" y="1767934"/>
            <a:ext cx="1251181" cy="786221"/>
          </a:xfrm>
          <a:prstGeom prst="rect">
            <a:avLst/>
          </a:prstGeom>
          <a:solidFill>
            <a:schemeClr val="tx1">
              <a:lumMod val="40000"/>
              <a:lumOff val="60000"/>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78" tIns="17138" rIns="34278" bIns="17138" rtlCol="0" anchor="ctr"/>
          <a:lstStyle/>
          <a:p>
            <a:pPr algn="ctr"/>
            <a:endParaRPr lang="en-US" dirty="0"/>
          </a:p>
        </p:txBody>
      </p:sp>
      <p:sp>
        <p:nvSpPr>
          <p:cNvPr id="30" name="Text Placeholder 4"/>
          <p:cNvSpPr txBox="1"/>
          <p:nvPr/>
        </p:nvSpPr>
        <p:spPr>
          <a:xfrm>
            <a:off x="7497858" y="1975416"/>
            <a:ext cx="992703" cy="417707"/>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微软雅黑" panose="020B0503020204020204" pitchFamily="34" charset="-122"/>
                <a:ea typeface="微软雅黑" panose="020B0503020204020204" pitchFamily="34" charset="-122"/>
                <a:cs typeface="Lato Light"/>
              </a:rPr>
              <a:t>23%</a:t>
            </a:r>
          </a:p>
        </p:txBody>
      </p:sp>
      <p:sp>
        <p:nvSpPr>
          <p:cNvPr id="31" name="Text Placeholder 4"/>
          <p:cNvSpPr txBox="1"/>
          <p:nvPr/>
        </p:nvSpPr>
        <p:spPr>
          <a:xfrm>
            <a:off x="7451820" y="2657718"/>
            <a:ext cx="1151850" cy="241596"/>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200" b="1" dirty="0">
                <a:solidFill>
                  <a:schemeClr val="bg1"/>
                </a:solidFill>
                <a:latin typeface="微软雅黑" panose="020B0503020204020204" pitchFamily="34" charset="-122"/>
                <a:ea typeface="微软雅黑" panose="020B0503020204020204" pitchFamily="34" charset="-122"/>
                <a:cs typeface="Lato Regular"/>
              </a:rPr>
              <a:t>点击输入文本</a:t>
            </a:r>
            <a:endParaRPr lang="id-ID" altLang="zh-CN" sz="12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2" name="Text Placeholder 6"/>
          <p:cNvSpPr txBox="1"/>
          <p:nvPr/>
        </p:nvSpPr>
        <p:spPr>
          <a:xfrm>
            <a:off x="7425061" y="2905285"/>
            <a:ext cx="1132582" cy="623441"/>
          </a:xfrm>
          <a:prstGeom prst="rect">
            <a:avLst/>
          </a:prstGeom>
        </p:spPr>
        <p:txBody>
          <a:bodyPr lIns="34278" tIns="17138" rIns="34278" bIns="17138"/>
          <a:lstStyle>
            <a:lvl1pPr marL="779145" indent="-779145" algn="l" defTabSz="1038860"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860"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860"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860"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8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par>
                          <p:cTn id="60" fill="hold">
                            <p:stCondLst>
                              <p:cond delay="150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500" fill="hold"/>
                                        <p:tgtEl>
                                          <p:spTgt spid="13"/>
                                        </p:tgtEl>
                                        <p:attrNameLst>
                                          <p:attrName>ppt_w</p:attrName>
                                        </p:attrNameLst>
                                      </p:cBhvr>
                                      <p:tavLst>
                                        <p:tav tm="0">
                                          <p:val>
                                            <p:fltVal val="0"/>
                                          </p:val>
                                        </p:tav>
                                        <p:tav tm="100000">
                                          <p:val>
                                            <p:strVal val="#ppt_w"/>
                                          </p:val>
                                        </p:tav>
                                      </p:tavLst>
                                    </p:anim>
                                    <p:anim calcmode="lin" valueType="num">
                                      <p:cBhvr>
                                        <p:cTn id="64" dur="500" fill="hold"/>
                                        <p:tgtEl>
                                          <p:spTgt spid="13"/>
                                        </p:tgtEl>
                                        <p:attrNameLst>
                                          <p:attrName>ppt_h</p:attrName>
                                        </p:attrNameLst>
                                      </p:cBhvr>
                                      <p:tavLst>
                                        <p:tav tm="0">
                                          <p:val>
                                            <p:fltVal val="0"/>
                                          </p:val>
                                        </p:tav>
                                        <p:tav tm="100000">
                                          <p:val>
                                            <p:strVal val="#ppt_h"/>
                                          </p:val>
                                        </p:tav>
                                      </p:tavLst>
                                    </p:anim>
                                    <p:animEffect transition="in" filter="fade">
                                      <p:cBhvr>
                                        <p:cTn id="65" dur="500"/>
                                        <p:tgtEl>
                                          <p:spTgt spid="13"/>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16"/>
                                        </p:tgtEl>
                                        <p:attrNameLst>
                                          <p:attrName>style.visibility</p:attrName>
                                        </p:attrNameLst>
                                      </p:cBhvr>
                                      <p:to>
                                        <p:strVal val="visible"/>
                                      </p:to>
                                    </p:set>
                                    <p:anim calcmode="lin" valueType="num">
                                      <p:cBhvr>
                                        <p:cTn id="78" dur="500" fill="hold"/>
                                        <p:tgtEl>
                                          <p:spTgt spid="16"/>
                                        </p:tgtEl>
                                        <p:attrNameLst>
                                          <p:attrName>ppt_w</p:attrName>
                                        </p:attrNameLst>
                                      </p:cBhvr>
                                      <p:tavLst>
                                        <p:tav tm="0">
                                          <p:val>
                                            <p:fltVal val="0"/>
                                          </p:val>
                                        </p:tav>
                                        <p:tav tm="100000">
                                          <p:val>
                                            <p:strVal val="#ppt_w"/>
                                          </p:val>
                                        </p:tav>
                                      </p:tavLst>
                                    </p:anim>
                                    <p:anim calcmode="lin" valueType="num">
                                      <p:cBhvr>
                                        <p:cTn id="79" dur="500" fill="hold"/>
                                        <p:tgtEl>
                                          <p:spTgt spid="16"/>
                                        </p:tgtEl>
                                        <p:attrNameLst>
                                          <p:attrName>ppt_h</p:attrName>
                                        </p:attrNameLst>
                                      </p:cBhvr>
                                      <p:tavLst>
                                        <p:tav tm="0">
                                          <p:val>
                                            <p:fltVal val="0"/>
                                          </p:val>
                                        </p:tav>
                                        <p:tav tm="100000">
                                          <p:val>
                                            <p:strVal val="#ppt_h"/>
                                          </p:val>
                                        </p:tav>
                                      </p:tavLst>
                                    </p:anim>
                                    <p:animEffect transition="in" filter="fade">
                                      <p:cBhvr>
                                        <p:cTn id="80" dur="500"/>
                                        <p:tgtEl>
                                          <p:spTgt spid="16"/>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500" fill="hold"/>
                                        <p:tgtEl>
                                          <p:spTgt spid="17"/>
                                        </p:tgtEl>
                                        <p:attrNameLst>
                                          <p:attrName>ppt_w</p:attrName>
                                        </p:attrNameLst>
                                      </p:cBhvr>
                                      <p:tavLst>
                                        <p:tav tm="0">
                                          <p:val>
                                            <p:fltVal val="0"/>
                                          </p:val>
                                        </p:tav>
                                        <p:tav tm="100000">
                                          <p:val>
                                            <p:strVal val="#ppt_w"/>
                                          </p:val>
                                        </p:tav>
                                      </p:tavLst>
                                    </p:anim>
                                    <p:anim calcmode="lin" valueType="num">
                                      <p:cBhvr>
                                        <p:cTn id="84" dur="500" fill="hold"/>
                                        <p:tgtEl>
                                          <p:spTgt spid="17"/>
                                        </p:tgtEl>
                                        <p:attrNameLst>
                                          <p:attrName>ppt_h</p:attrName>
                                        </p:attrNameLst>
                                      </p:cBhvr>
                                      <p:tavLst>
                                        <p:tav tm="0">
                                          <p:val>
                                            <p:fltVal val="0"/>
                                          </p:val>
                                        </p:tav>
                                        <p:tav tm="100000">
                                          <p:val>
                                            <p:strVal val="#ppt_h"/>
                                          </p:val>
                                        </p:tav>
                                      </p:tavLst>
                                    </p:anim>
                                    <p:animEffect transition="in" filter="fade">
                                      <p:cBhvr>
                                        <p:cTn id="85" dur="500"/>
                                        <p:tgtEl>
                                          <p:spTgt spid="17"/>
                                        </p:tgtEl>
                                      </p:cBhvr>
                                    </p:animEffect>
                                  </p:childTnLst>
                                </p:cTn>
                              </p:par>
                            </p:childTnLst>
                          </p:cTn>
                        </p:par>
                        <p:par>
                          <p:cTn id="86" fill="hold">
                            <p:stCondLst>
                              <p:cond delay="20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animEffect transition="in" filter="fade">
                                      <p:cBhvr>
                                        <p:cTn id="91" dur="500"/>
                                        <p:tgtEl>
                                          <p:spTgt spid="18"/>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9"/>
                                        </p:tgtEl>
                                        <p:attrNameLst>
                                          <p:attrName>style.visibility</p:attrName>
                                        </p:attrNameLst>
                                      </p:cBhvr>
                                      <p:to>
                                        <p:strVal val="visible"/>
                                      </p:to>
                                    </p:set>
                                    <p:anim calcmode="lin" valueType="num">
                                      <p:cBhvr>
                                        <p:cTn id="94" dur="500" fill="hold"/>
                                        <p:tgtEl>
                                          <p:spTgt spid="19"/>
                                        </p:tgtEl>
                                        <p:attrNameLst>
                                          <p:attrName>ppt_w</p:attrName>
                                        </p:attrNameLst>
                                      </p:cBhvr>
                                      <p:tavLst>
                                        <p:tav tm="0">
                                          <p:val>
                                            <p:fltVal val="0"/>
                                          </p:val>
                                        </p:tav>
                                        <p:tav tm="100000">
                                          <p:val>
                                            <p:strVal val="#ppt_w"/>
                                          </p:val>
                                        </p:tav>
                                      </p:tavLst>
                                    </p:anim>
                                    <p:anim calcmode="lin" valueType="num">
                                      <p:cBhvr>
                                        <p:cTn id="95" dur="500" fill="hold"/>
                                        <p:tgtEl>
                                          <p:spTgt spid="19"/>
                                        </p:tgtEl>
                                        <p:attrNameLst>
                                          <p:attrName>ppt_h</p:attrName>
                                        </p:attrNameLst>
                                      </p:cBhvr>
                                      <p:tavLst>
                                        <p:tav tm="0">
                                          <p:val>
                                            <p:fltVal val="0"/>
                                          </p:val>
                                        </p:tav>
                                        <p:tav tm="100000">
                                          <p:val>
                                            <p:strVal val="#ppt_h"/>
                                          </p:val>
                                        </p:tav>
                                      </p:tavLst>
                                    </p:anim>
                                    <p:animEffect transition="in" filter="fade">
                                      <p:cBhvr>
                                        <p:cTn id="96" dur="500"/>
                                        <p:tgtEl>
                                          <p:spTgt spid="1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 calcmode="lin" valueType="num">
                                      <p:cBhvr>
                                        <p:cTn id="99" dur="500" fill="hold"/>
                                        <p:tgtEl>
                                          <p:spTgt spid="20"/>
                                        </p:tgtEl>
                                        <p:attrNameLst>
                                          <p:attrName>ppt_w</p:attrName>
                                        </p:attrNameLst>
                                      </p:cBhvr>
                                      <p:tavLst>
                                        <p:tav tm="0">
                                          <p:val>
                                            <p:fltVal val="0"/>
                                          </p:val>
                                        </p:tav>
                                        <p:tav tm="100000">
                                          <p:val>
                                            <p:strVal val="#ppt_w"/>
                                          </p:val>
                                        </p:tav>
                                      </p:tavLst>
                                    </p:anim>
                                    <p:anim calcmode="lin" valueType="num">
                                      <p:cBhvr>
                                        <p:cTn id="100" dur="500" fill="hold"/>
                                        <p:tgtEl>
                                          <p:spTgt spid="20"/>
                                        </p:tgtEl>
                                        <p:attrNameLst>
                                          <p:attrName>ppt_h</p:attrName>
                                        </p:attrNameLst>
                                      </p:cBhvr>
                                      <p:tavLst>
                                        <p:tav tm="0">
                                          <p:val>
                                            <p:fltVal val="0"/>
                                          </p:val>
                                        </p:tav>
                                        <p:tav tm="100000">
                                          <p:val>
                                            <p:strVal val="#ppt_h"/>
                                          </p:val>
                                        </p:tav>
                                      </p:tavLst>
                                    </p:anim>
                                    <p:animEffect transition="in" filter="fade">
                                      <p:cBhvr>
                                        <p:cTn id="101" dur="500"/>
                                        <p:tgtEl>
                                          <p:spTgt spid="2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21"/>
                                        </p:tgtEl>
                                        <p:attrNameLst>
                                          <p:attrName>style.visibility</p:attrName>
                                        </p:attrNameLst>
                                      </p:cBhvr>
                                      <p:to>
                                        <p:strVal val="visible"/>
                                      </p:to>
                                    </p:set>
                                    <p:anim calcmode="lin" valueType="num">
                                      <p:cBhvr>
                                        <p:cTn id="104" dur="500" fill="hold"/>
                                        <p:tgtEl>
                                          <p:spTgt spid="21"/>
                                        </p:tgtEl>
                                        <p:attrNameLst>
                                          <p:attrName>ppt_w</p:attrName>
                                        </p:attrNameLst>
                                      </p:cBhvr>
                                      <p:tavLst>
                                        <p:tav tm="0">
                                          <p:val>
                                            <p:fltVal val="0"/>
                                          </p:val>
                                        </p:tav>
                                        <p:tav tm="100000">
                                          <p:val>
                                            <p:strVal val="#ppt_w"/>
                                          </p:val>
                                        </p:tav>
                                      </p:tavLst>
                                    </p:anim>
                                    <p:anim calcmode="lin" valueType="num">
                                      <p:cBhvr>
                                        <p:cTn id="105" dur="500" fill="hold"/>
                                        <p:tgtEl>
                                          <p:spTgt spid="21"/>
                                        </p:tgtEl>
                                        <p:attrNameLst>
                                          <p:attrName>ppt_h</p:attrName>
                                        </p:attrNameLst>
                                      </p:cBhvr>
                                      <p:tavLst>
                                        <p:tav tm="0">
                                          <p:val>
                                            <p:fltVal val="0"/>
                                          </p:val>
                                        </p:tav>
                                        <p:tav tm="100000">
                                          <p:val>
                                            <p:strVal val="#ppt_h"/>
                                          </p:val>
                                        </p:tav>
                                      </p:tavLst>
                                    </p:anim>
                                    <p:animEffect transition="in" filter="fade">
                                      <p:cBhvr>
                                        <p:cTn id="106" dur="500"/>
                                        <p:tgtEl>
                                          <p:spTgt spid="21"/>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500" fill="hold"/>
                                        <p:tgtEl>
                                          <p:spTgt spid="22"/>
                                        </p:tgtEl>
                                        <p:attrNameLst>
                                          <p:attrName>ppt_w</p:attrName>
                                        </p:attrNameLst>
                                      </p:cBhvr>
                                      <p:tavLst>
                                        <p:tav tm="0">
                                          <p:val>
                                            <p:fltVal val="0"/>
                                          </p:val>
                                        </p:tav>
                                        <p:tav tm="100000">
                                          <p:val>
                                            <p:strVal val="#ppt_w"/>
                                          </p:val>
                                        </p:tav>
                                      </p:tavLst>
                                    </p:anim>
                                    <p:anim calcmode="lin" valueType="num">
                                      <p:cBhvr>
                                        <p:cTn id="110" dur="500" fill="hold"/>
                                        <p:tgtEl>
                                          <p:spTgt spid="22"/>
                                        </p:tgtEl>
                                        <p:attrNameLst>
                                          <p:attrName>ppt_h</p:attrName>
                                        </p:attrNameLst>
                                      </p:cBhvr>
                                      <p:tavLst>
                                        <p:tav tm="0">
                                          <p:val>
                                            <p:fltVal val="0"/>
                                          </p:val>
                                        </p:tav>
                                        <p:tav tm="100000">
                                          <p:val>
                                            <p:strVal val="#ppt_h"/>
                                          </p:val>
                                        </p:tav>
                                      </p:tavLst>
                                    </p:anim>
                                    <p:animEffect transition="in" filter="fade">
                                      <p:cBhvr>
                                        <p:cTn id="111" dur="500"/>
                                        <p:tgtEl>
                                          <p:spTgt spid="22"/>
                                        </p:tgtEl>
                                      </p:cBhvr>
                                    </p:animEffect>
                                  </p:childTnLst>
                                </p:cTn>
                              </p:par>
                            </p:childTnLst>
                          </p:cTn>
                        </p:par>
                        <p:par>
                          <p:cTn id="112" fill="hold">
                            <p:stCondLst>
                              <p:cond delay="2500"/>
                            </p:stCondLst>
                            <p:childTnLst>
                              <p:par>
                                <p:cTn id="113" presetID="53" presetClass="entr" presetSubtype="16" fill="hold" grpId="0" nodeType="after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p:cTn id="115" dur="500" fill="hold"/>
                                        <p:tgtEl>
                                          <p:spTgt spid="23"/>
                                        </p:tgtEl>
                                        <p:attrNameLst>
                                          <p:attrName>ppt_w</p:attrName>
                                        </p:attrNameLst>
                                      </p:cBhvr>
                                      <p:tavLst>
                                        <p:tav tm="0">
                                          <p:val>
                                            <p:fltVal val="0"/>
                                          </p:val>
                                        </p:tav>
                                        <p:tav tm="100000">
                                          <p:val>
                                            <p:strVal val="#ppt_w"/>
                                          </p:val>
                                        </p:tav>
                                      </p:tavLst>
                                    </p:anim>
                                    <p:anim calcmode="lin" valueType="num">
                                      <p:cBhvr>
                                        <p:cTn id="116" dur="500" fill="hold"/>
                                        <p:tgtEl>
                                          <p:spTgt spid="23"/>
                                        </p:tgtEl>
                                        <p:attrNameLst>
                                          <p:attrName>ppt_h</p:attrName>
                                        </p:attrNameLst>
                                      </p:cBhvr>
                                      <p:tavLst>
                                        <p:tav tm="0">
                                          <p:val>
                                            <p:fltVal val="0"/>
                                          </p:val>
                                        </p:tav>
                                        <p:tav tm="100000">
                                          <p:val>
                                            <p:strVal val="#ppt_h"/>
                                          </p:val>
                                        </p:tav>
                                      </p:tavLst>
                                    </p:anim>
                                    <p:animEffect transition="in" filter="fade">
                                      <p:cBhvr>
                                        <p:cTn id="117" dur="500"/>
                                        <p:tgtEl>
                                          <p:spTgt spid="2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24"/>
                                        </p:tgtEl>
                                        <p:attrNameLst>
                                          <p:attrName>style.visibility</p:attrName>
                                        </p:attrNameLst>
                                      </p:cBhvr>
                                      <p:to>
                                        <p:strVal val="visible"/>
                                      </p:to>
                                    </p:set>
                                    <p:anim calcmode="lin" valueType="num">
                                      <p:cBhvr>
                                        <p:cTn id="120" dur="500" fill="hold"/>
                                        <p:tgtEl>
                                          <p:spTgt spid="24"/>
                                        </p:tgtEl>
                                        <p:attrNameLst>
                                          <p:attrName>ppt_w</p:attrName>
                                        </p:attrNameLst>
                                      </p:cBhvr>
                                      <p:tavLst>
                                        <p:tav tm="0">
                                          <p:val>
                                            <p:fltVal val="0"/>
                                          </p:val>
                                        </p:tav>
                                        <p:tav tm="100000">
                                          <p:val>
                                            <p:strVal val="#ppt_w"/>
                                          </p:val>
                                        </p:tav>
                                      </p:tavLst>
                                    </p:anim>
                                    <p:anim calcmode="lin" valueType="num">
                                      <p:cBhvr>
                                        <p:cTn id="121" dur="500" fill="hold"/>
                                        <p:tgtEl>
                                          <p:spTgt spid="24"/>
                                        </p:tgtEl>
                                        <p:attrNameLst>
                                          <p:attrName>ppt_h</p:attrName>
                                        </p:attrNameLst>
                                      </p:cBhvr>
                                      <p:tavLst>
                                        <p:tav tm="0">
                                          <p:val>
                                            <p:fltVal val="0"/>
                                          </p:val>
                                        </p:tav>
                                        <p:tav tm="100000">
                                          <p:val>
                                            <p:strVal val="#ppt_h"/>
                                          </p:val>
                                        </p:tav>
                                      </p:tavLst>
                                    </p:anim>
                                    <p:animEffect transition="in" filter="fade">
                                      <p:cBhvr>
                                        <p:cTn id="122" dur="500"/>
                                        <p:tgtEl>
                                          <p:spTgt spid="24"/>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25"/>
                                        </p:tgtEl>
                                        <p:attrNameLst>
                                          <p:attrName>style.visibility</p:attrName>
                                        </p:attrNameLst>
                                      </p:cBhvr>
                                      <p:to>
                                        <p:strVal val="visible"/>
                                      </p:to>
                                    </p:set>
                                    <p:anim calcmode="lin" valueType="num">
                                      <p:cBhvr>
                                        <p:cTn id="125" dur="500" fill="hold"/>
                                        <p:tgtEl>
                                          <p:spTgt spid="25"/>
                                        </p:tgtEl>
                                        <p:attrNameLst>
                                          <p:attrName>ppt_w</p:attrName>
                                        </p:attrNameLst>
                                      </p:cBhvr>
                                      <p:tavLst>
                                        <p:tav tm="0">
                                          <p:val>
                                            <p:fltVal val="0"/>
                                          </p:val>
                                        </p:tav>
                                        <p:tav tm="100000">
                                          <p:val>
                                            <p:strVal val="#ppt_w"/>
                                          </p:val>
                                        </p:tav>
                                      </p:tavLst>
                                    </p:anim>
                                    <p:anim calcmode="lin" valueType="num">
                                      <p:cBhvr>
                                        <p:cTn id="126" dur="500" fill="hold"/>
                                        <p:tgtEl>
                                          <p:spTgt spid="25"/>
                                        </p:tgtEl>
                                        <p:attrNameLst>
                                          <p:attrName>ppt_h</p:attrName>
                                        </p:attrNameLst>
                                      </p:cBhvr>
                                      <p:tavLst>
                                        <p:tav tm="0">
                                          <p:val>
                                            <p:fltVal val="0"/>
                                          </p:val>
                                        </p:tav>
                                        <p:tav tm="100000">
                                          <p:val>
                                            <p:strVal val="#ppt_h"/>
                                          </p:val>
                                        </p:tav>
                                      </p:tavLst>
                                    </p:anim>
                                    <p:animEffect transition="in" filter="fade">
                                      <p:cBhvr>
                                        <p:cTn id="127" dur="500"/>
                                        <p:tgtEl>
                                          <p:spTgt spid="25"/>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26"/>
                                        </p:tgtEl>
                                        <p:attrNameLst>
                                          <p:attrName>style.visibility</p:attrName>
                                        </p:attrNameLst>
                                      </p:cBhvr>
                                      <p:to>
                                        <p:strVal val="visible"/>
                                      </p:to>
                                    </p:set>
                                    <p:anim calcmode="lin" valueType="num">
                                      <p:cBhvr>
                                        <p:cTn id="130" dur="500" fill="hold"/>
                                        <p:tgtEl>
                                          <p:spTgt spid="26"/>
                                        </p:tgtEl>
                                        <p:attrNameLst>
                                          <p:attrName>ppt_w</p:attrName>
                                        </p:attrNameLst>
                                      </p:cBhvr>
                                      <p:tavLst>
                                        <p:tav tm="0">
                                          <p:val>
                                            <p:fltVal val="0"/>
                                          </p:val>
                                        </p:tav>
                                        <p:tav tm="100000">
                                          <p:val>
                                            <p:strVal val="#ppt_w"/>
                                          </p:val>
                                        </p:tav>
                                      </p:tavLst>
                                    </p:anim>
                                    <p:anim calcmode="lin" valueType="num">
                                      <p:cBhvr>
                                        <p:cTn id="131" dur="500" fill="hold"/>
                                        <p:tgtEl>
                                          <p:spTgt spid="26"/>
                                        </p:tgtEl>
                                        <p:attrNameLst>
                                          <p:attrName>ppt_h</p:attrName>
                                        </p:attrNameLst>
                                      </p:cBhvr>
                                      <p:tavLst>
                                        <p:tav tm="0">
                                          <p:val>
                                            <p:fltVal val="0"/>
                                          </p:val>
                                        </p:tav>
                                        <p:tav tm="100000">
                                          <p:val>
                                            <p:strVal val="#ppt_h"/>
                                          </p:val>
                                        </p:tav>
                                      </p:tavLst>
                                    </p:anim>
                                    <p:animEffect transition="in" filter="fade">
                                      <p:cBhvr>
                                        <p:cTn id="132" dur="500"/>
                                        <p:tgtEl>
                                          <p:spTgt spid="26"/>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27"/>
                                        </p:tgtEl>
                                        <p:attrNameLst>
                                          <p:attrName>style.visibility</p:attrName>
                                        </p:attrNameLst>
                                      </p:cBhvr>
                                      <p:to>
                                        <p:strVal val="visible"/>
                                      </p:to>
                                    </p:set>
                                    <p:anim calcmode="lin" valueType="num">
                                      <p:cBhvr>
                                        <p:cTn id="135" dur="500" fill="hold"/>
                                        <p:tgtEl>
                                          <p:spTgt spid="27"/>
                                        </p:tgtEl>
                                        <p:attrNameLst>
                                          <p:attrName>ppt_w</p:attrName>
                                        </p:attrNameLst>
                                      </p:cBhvr>
                                      <p:tavLst>
                                        <p:tav tm="0">
                                          <p:val>
                                            <p:fltVal val="0"/>
                                          </p:val>
                                        </p:tav>
                                        <p:tav tm="100000">
                                          <p:val>
                                            <p:strVal val="#ppt_w"/>
                                          </p:val>
                                        </p:tav>
                                      </p:tavLst>
                                    </p:anim>
                                    <p:anim calcmode="lin" valueType="num">
                                      <p:cBhvr>
                                        <p:cTn id="136" dur="500" fill="hold"/>
                                        <p:tgtEl>
                                          <p:spTgt spid="27"/>
                                        </p:tgtEl>
                                        <p:attrNameLst>
                                          <p:attrName>ppt_h</p:attrName>
                                        </p:attrNameLst>
                                      </p:cBhvr>
                                      <p:tavLst>
                                        <p:tav tm="0">
                                          <p:val>
                                            <p:fltVal val="0"/>
                                          </p:val>
                                        </p:tav>
                                        <p:tav tm="100000">
                                          <p:val>
                                            <p:strVal val="#ppt_h"/>
                                          </p:val>
                                        </p:tav>
                                      </p:tavLst>
                                    </p:anim>
                                    <p:animEffect transition="in" filter="fade">
                                      <p:cBhvr>
                                        <p:cTn id="137" dur="500"/>
                                        <p:tgtEl>
                                          <p:spTgt spid="27"/>
                                        </p:tgtEl>
                                      </p:cBhvr>
                                    </p:animEffect>
                                  </p:childTnLst>
                                </p:cTn>
                              </p:par>
                            </p:childTnLst>
                          </p:cTn>
                        </p:par>
                        <p:par>
                          <p:cTn id="138" fill="hold">
                            <p:stCondLst>
                              <p:cond delay="3000"/>
                            </p:stCondLst>
                            <p:childTnLst>
                              <p:par>
                                <p:cTn id="139" presetID="53" presetClass="entr" presetSubtype="16" fill="hold" grpId="0" nodeType="afterEffect">
                                  <p:stCondLst>
                                    <p:cond delay="0"/>
                                  </p:stCondLst>
                                  <p:childTnLst>
                                    <p:set>
                                      <p:cBhvr>
                                        <p:cTn id="140" dur="1" fill="hold">
                                          <p:stCondLst>
                                            <p:cond delay="0"/>
                                          </p:stCondLst>
                                        </p:cTn>
                                        <p:tgtEl>
                                          <p:spTgt spid="28"/>
                                        </p:tgtEl>
                                        <p:attrNameLst>
                                          <p:attrName>style.visibility</p:attrName>
                                        </p:attrNameLst>
                                      </p:cBhvr>
                                      <p:to>
                                        <p:strVal val="visible"/>
                                      </p:to>
                                    </p:set>
                                    <p:anim calcmode="lin" valueType="num">
                                      <p:cBhvr>
                                        <p:cTn id="141" dur="500" fill="hold"/>
                                        <p:tgtEl>
                                          <p:spTgt spid="28"/>
                                        </p:tgtEl>
                                        <p:attrNameLst>
                                          <p:attrName>ppt_w</p:attrName>
                                        </p:attrNameLst>
                                      </p:cBhvr>
                                      <p:tavLst>
                                        <p:tav tm="0">
                                          <p:val>
                                            <p:fltVal val="0"/>
                                          </p:val>
                                        </p:tav>
                                        <p:tav tm="100000">
                                          <p:val>
                                            <p:strVal val="#ppt_w"/>
                                          </p:val>
                                        </p:tav>
                                      </p:tavLst>
                                    </p:anim>
                                    <p:anim calcmode="lin" valueType="num">
                                      <p:cBhvr>
                                        <p:cTn id="142" dur="500" fill="hold"/>
                                        <p:tgtEl>
                                          <p:spTgt spid="28"/>
                                        </p:tgtEl>
                                        <p:attrNameLst>
                                          <p:attrName>ppt_h</p:attrName>
                                        </p:attrNameLst>
                                      </p:cBhvr>
                                      <p:tavLst>
                                        <p:tav tm="0">
                                          <p:val>
                                            <p:fltVal val="0"/>
                                          </p:val>
                                        </p:tav>
                                        <p:tav tm="100000">
                                          <p:val>
                                            <p:strVal val="#ppt_h"/>
                                          </p:val>
                                        </p:tav>
                                      </p:tavLst>
                                    </p:anim>
                                    <p:animEffect transition="in" filter="fade">
                                      <p:cBhvr>
                                        <p:cTn id="143" dur="500"/>
                                        <p:tgtEl>
                                          <p:spTgt spid="28"/>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29"/>
                                        </p:tgtEl>
                                        <p:attrNameLst>
                                          <p:attrName>style.visibility</p:attrName>
                                        </p:attrNameLst>
                                      </p:cBhvr>
                                      <p:to>
                                        <p:strVal val="visible"/>
                                      </p:to>
                                    </p:set>
                                    <p:anim calcmode="lin" valueType="num">
                                      <p:cBhvr>
                                        <p:cTn id="146" dur="500" fill="hold"/>
                                        <p:tgtEl>
                                          <p:spTgt spid="29"/>
                                        </p:tgtEl>
                                        <p:attrNameLst>
                                          <p:attrName>ppt_w</p:attrName>
                                        </p:attrNameLst>
                                      </p:cBhvr>
                                      <p:tavLst>
                                        <p:tav tm="0">
                                          <p:val>
                                            <p:fltVal val="0"/>
                                          </p:val>
                                        </p:tav>
                                        <p:tav tm="100000">
                                          <p:val>
                                            <p:strVal val="#ppt_w"/>
                                          </p:val>
                                        </p:tav>
                                      </p:tavLst>
                                    </p:anim>
                                    <p:anim calcmode="lin" valueType="num">
                                      <p:cBhvr>
                                        <p:cTn id="147" dur="500" fill="hold"/>
                                        <p:tgtEl>
                                          <p:spTgt spid="29"/>
                                        </p:tgtEl>
                                        <p:attrNameLst>
                                          <p:attrName>ppt_h</p:attrName>
                                        </p:attrNameLst>
                                      </p:cBhvr>
                                      <p:tavLst>
                                        <p:tav tm="0">
                                          <p:val>
                                            <p:fltVal val="0"/>
                                          </p:val>
                                        </p:tav>
                                        <p:tav tm="100000">
                                          <p:val>
                                            <p:strVal val="#ppt_h"/>
                                          </p:val>
                                        </p:tav>
                                      </p:tavLst>
                                    </p:anim>
                                    <p:animEffect transition="in" filter="fade">
                                      <p:cBhvr>
                                        <p:cTn id="148" dur="500"/>
                                        <p:tgtEl>
                                          <p:spTgt spid="29"/>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30"/>
                                        </p:tgtEl>
                                        <p:attrNameLst>
                                          <p:attrName>style.visibility</p:attrName>
                                        </p:attrNameLst>
                                      </p:cBhvr>
                                      <p:to>
                                        <p:strVal val="visible"/>
                                      </p:to>
                                    </p:set>
                                    <p:anim calcmode="lin" valueType="num">
                                      <p:cBhvr>
                                        <p:cTn id="151" dur="500" fill="hold"/>
                                        <p:tgtEl>
                                          <p:spTgt spid="30"/>
                                        </p:tgtEl>
                                        <p:attrNameLst>
                                          <p:attrName>ppt_w</p:attrName>
                                        </p:attrNameLst>
                                      </p:cBhvr>
                                      <p:tavLst>
                                        <p:tav tm="0">
                                          <p:val>
                                            <p:fltVal val="0"/>
                                          </p:val>
                                        </p:tav>
                                        <p:tav tm="100000">
                                          <p:val>
                                            <p:strVal val="#ppt_w"/>
                                          </p:val>
                                        </p:tav>
                                      </p:tavLst>
                                    </p:anim>
                                    <p:anim calcmode="lin" valueType="num">
                                      <p:cBhvr>
                                        <p:cTn id="152" dur="500" fill="hold"/>
                                        <p:tgtEl>
                                          <p:spTgt spid="30"/>
                                        </p:tgtEl>
                                        <p:attrNameLst>
                                          <p:attrName>ppt_h</p:attrName>
                                        </p:attrNameLst>
                                      </p:cBhvr>
                                      <p:tavLst>
                                        <p:tav tm="0">
                                          <p:val>
                                            <p:fltVal val="0"/>
                                          </p:val>
                                        </p:tav>
                                        <p:tav tm="100000">
                                          <p:val>
                                            <p:strVal val="#ppt_h"/>
                                          </p:val>
                                        </p:tav>
                                      </p:tavLst>
                                    </p:anim>
                                    <p:animEffect transition="in" filter="fade">
                                      <p:cBhvr>
                                        <p:cTn id="153" dur="500"/>
                                        <p:tgtEl>
                                          <p:spTgt spid="30"/>
                                        </p:tgtEl>
                                      </p:cBhvr>
                                    </p:animEffect>
                                  </p:childTnLst>
                                </p:cTn>
                              </p:par>
                              <p:par>
                                <p:cTn id="154" presetID="53" presetClass="entr" presetSubtype="16" fill="hold" grpId="0" nodeType="withEffect">
                                  <p:stCondLst>
                                    <p:cond delay="0"/>
                                  </p:stCondLst>
                                  <p:childTnLst>
                                    <p:set>
                                      <p:cBhvr>
                                        <p:cTn id="155" dur="1" fill="hold">
                                          <p:stCondLst>
                                            <p:cond delay="0"/>
                                          </p:stCondLst>
                                        </p:cTn>
                                        <p:tgtEl>
                                          <p:spTgt spid="31"/>
                                        </p:tgtEl>
                                        <p:attrNameLst>
                                          <p:attrName>style.visibility</p:attrName>
                                        </p:attrNameLst>
                                      </p:cBhvr>
                                      <p:to>
                                        <p:strVal val="visible"/>
                                      </p:to>
                                    </p:set>
                                    <p:anim calcmode="lin" valueType="num">
                                      <p:cBhvr>
                                        <p:cTn id="156" dur="500" fill="hold"/>
                                        <p:tgtEl>
                                          <p:spTgt spid="31"/>
                                        </p:tgtEl>
                                        <p:attrNameLst>
                                          <p:attrName>ppt_w</p:attrName>
                                        </p:attrNameLst>
                                      </p:cBhvr>
                                      <p:tavLst>
                                        <p:tav tm="0">
                                          <p:val>
                                            <p:fltVal val="0"/>
                                          </p:val>
                                        </p:tav>
                                        <p:tav tm="100000">
                                          <p:val>
                                            <p:strVal val="#ppt_w"/>
                                          </p:val>
                                        </p:tav>
                                      </p:tavLst>
                                    </p:anim>
                                    <p:anim calcmode="lin" valueType="num">
                                      <p:cBhvr>
                                        <p:cTn id="157" dur="500" fill="hold"/>
                                        <p:tgtEl>
                                          <p:spTgt spid="31"/>
                                        </p:tgtEl>
                                        <p:attrNameLst>
                                          <p:attrName>ppt_h</p:attrName>
                                        </p:attrNameLst>
                                      </p:cBhvr>
                                      <p:tavLst>
                                        <p:tav tm="0">
                                          <p:val>
                                            <p:fltVal val="0"/>
                                          </p:val>
                                        </p:tav>
                                        <p:tav tm="100000">
                                          <p:val>
                                            <p:strVal val="#ppt_h"/>
                                          </p:val>
                                        </p:tav>
                                      </p:tavLst>
                                    </p:anim>
                                    <p:animEffect transition="in" filter="fade">
                                      <p:cBhvr>
                                        <p:cTn id="158" dur="500"/>
                                        <p:tgtEl>
                                          <p:spTgt spid="31"/>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32"/>
                                        </p:tgtEl>
                                        <p:attrNameLst>
                                          <p:attrName>style.visibility</p:attrName>
                                        </p:attrNameLst>
                                      </p:cBhvr>
                                      <p:to>
                                        <p:strVal val="visible"/>
                                      </p:to>
                                    </p:set>
                                    <p:anim calcmode="lin" valueType="num">
                                      <p:cBhvr>
                                        <p:cTn id="161" dur="500" fill="hold"/>
                                        <p:tgtEl>
                                          <p:spTgt spid="32"/>
                                        </p:tgtEl>
                                        <p:attrNameLst>
                                          <p:attrName>ppt_w</p:attrName>
                                        </p:attrNameLst>
                                      </p:cBhvr>
                                      <p:tavLst>
                                        <p:tav tm="0">
                                          <p:val>
                                            <p:fltVal val="0"/>
                                          </p:val>
                                        </p:tav>
                                        <p:tav tm="100000">
                                          <p:val>
                                            <p:strVal val="#ppt_w"/>
                                          </p:val>
                                        </p:tav>
                                      </p:tavLst>
                                    </p:anim>
                                    <p:anim calcmode="lin" valueType="num">
                                      <p:cBhvr>
                                        <p:cTn id="162" dur="500" fill="hold"/>
                                        <p:tgtEl>
                                          <p:spTgt spid="32"/>
                                        </p:tgtEl>
                                        <p:attrNameLst>
                                          <p:attrName>ppt_h</p:attrName>
                                        </p:attrNameLst>
                                      </p:cBhvr>
                                      <p:tavLst>
                                        <p:tav tm="0">
                                          <p:val>
                                            <p:fltVal val="0"/>
                                          </p:val>
                                        </p:tav>
                                        <p:tav tm="100000">
                                          <p:val>
                                            <p:strVal val="#ppt_h"/>
                                          </p:val>
                                        </p:tav>
                                      </p:tavLst>
                                    </p:anim>
                                    <p:animEffect transition="in" filter="fade">
                                      <p:cBhvr>
                                        <p:cTn id="16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p:bldP spid="21" grpId="0"/>
      <p:bldP spid="22" grpId="0"/>
      <p:bldP spid="23" grpId="0" animBg="1"/>
      <p:bldP spid="24" grpId="0" animBg="1"/>
      <p:bldP spid="25" grpId="0"/>
      <p:bldP spid="26" grpId="0"/>
      <p:bldP spid="27" grpId="0"/>
      <p:bldP spid="28" grpId="0" animBg="1"/>
      <p:bldP spid="29" grpId="0" animBg="1"/>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0"/>
          <p:cNvSpPr txBox="1"/>
          <p:nvPr/>
        </p:nvSpPr>
        <p:spPr>
          <a:xfrm>
            <a:off x="2415037" y="3783623"/>
            <a:ext cx="923330" cy="184666"/>
          </a:xfrm>
          <a:prstGeom prst="rect">
            <a:avLst/>
          </a:prstGeom>
          <a:noFill/>
        </p:spPr>
        <p:txBody>
          <a:bodyPr wrap="none" lIns="0" tIns="0" rIns="0" bIns="0" rtlCol="0" anchor="t">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5" name="Oval 62"/>
          <p:cNvSpPr>
            <a:spLocks noChangeAspect="1"/>
          </p:cNvSpPr>
          <p:nvPr/>
        </p:nvSpPr>
        <p:spPr>
          <a:xfrm>
            <a:off x="2195803" y="3763341"/>
            <a:ext cx="200183" cy="1944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US" dirty="0">
              <a:solidFill>
                <a:schemeClr val="tx2"/>
              </a:solidFill>
              <a:latin typeface="微软雅黑" panose="020B0503020204020204" pitchFamily="34" charset="-122"/>
              <a:ea typeface="微软雅黑" panose="020B0503020204020204" pitchFamily="34" charset="-122"/>
            </a:endParaRPr>
          </a:p>
        </p:txBody>
      </p:sp>
      <p:sp>
        <p:nvSpPr>
          <p:cNvPr id="6" name="TextBox 57"/>
          <p:cNvSpPr txBox="1"/>
          <p:nvPr/>
        </p:nvSpPr>
        <p:spPr>
          <a:xfrm>
            <a:off x="3768419" y="3783623"/>
            <a:ext cx="923330" cy="184666"/>
          </a:xfrm>
          <a:prstGeom prst="rect">
            <a:avLst/>
          </a:prstGeom>
          <a:noFill/>
        </p:spPr>
        <p:txBody>
          <a:bodyPr wrap="none" lIns="0" tIns="0" rIns="0" bIns="0" rtlCol="0" anchor="t">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7" name="Oval 58"/>
          <p:cNvSpPr>
            <a:spLocks noChangeAspect="1"/>
          </p:cNvSpPr>
          <p:nvPr/>
        </p:nvSpPr>
        <p:spPr>
          <a:xfrm>
            <a:off x="3548795" y="3763341"/>
            <a:ext cx="200183" cy="1944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US" sz="1200" dirty="0">
              <a:solidFill>
                <a:schemeClr val="tx2"/>
              </a:solidFill>
              <a:latin typeface="微软雅黑" panose="020B0503020204020204" pitchFamily="34" charset="-122"/>
              <a:ea typeface="微软雅黑" panose="020B0503020204020204" pitchFamily="34" charset="-122"/>
            </a:endParaRPr>
          </a:p>
        </p:txBody>
      </p:sp>
      <p:sp>
        <p:nvSpPr>
          <p:cNvPr id="8" name="TextBox 48"/>
          <p:cNvSpPr txBox="1"/>
          <p:nvPr/>
        </p:nvSpPr>
        <p:spPr>
          <a:xfrm>
            <a:off x="5168124" y="3791319"/>
            <a:ext cx="923330" cy="184666"/>
          </a:xfrm>
          <a:prstGeom prst="rect">
            <a:avLst/>
          </a:prstGeom>
          <a:noFill/>
        </p:spPr>
        <p:txBody>
          <a:bodyPr wrap="none" lIns="0" tIns="0" rIns="0" bIns="0" rtlCol="0" anchor="t">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9" name="Oval 55"/>
          <p:cNvSpPr>
            <a:spLocks noChangeAspect="1"/>
          </p:cNvSpPr>
          <p:nvPr/>
        </p:nvSpPr>
        <p:spPr>
          <a:xfrm>
            <a:off x="4910980" y="3763341"/>
            <a:ext cx="200183" cy="1944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US" sz="1200" dirty="0">
              <a:solidFill>
                <a:schemeClr val="tx2"/>
              </a:solidFill>
              <a:latin typeface="微软雅黑" panose="020B0503020204020204" pitchFamily="34" charset="-122"/>
              <a:ea typeface="微软雅黑" panose="020B0503020204020204" pitchFamily="34" charset="-122"/>
            </a:endParaRPr>
          </a:p>
        </p:txBody>
      </p:sp>
      <p:sp>
        <p:nvSpPr>
          <p:cNvPr id="10" name="TextBox 40"/>
          <p:cNvSpPr txBox="1"/>
          <p:nvPr/>
        </p:nvSpPr>
        <p:spPr>
          <a:xfrm>
            <a:off x="6401948" y="3791319"/>
            <a:ext cx="923330" cy="184666"/>
          </a:xfrm>
          <a:prstGeom prst="rect">
            <a:avLst/>
          </a:prstGeom>
          <a:noFill/>
        </p:spPr>
        <p:txBody>
          <a:bodyPr wrap="none" lIns="0" tIns="0" rIns="0" bIns="0" rtlCol="0" anchor="t">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1" name="Oval 47"/>
          <p:cNvSpPr>
            <a:spLocks noChangeAspect="1"/>
          </p:cNvSpPr>
          <p:nvPr/>
        </p:nvSpPr>
        <p:spPr>
          <a:xfrm>
            <a:off x="6180786" y="3763341"/>
            <a:ext cx="200183" cy="1944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US" sz="1200" dirty="0">
              <a:solidFill>
                <a:schemeClr val="tx2"/>
              </a:solidFill>
              <a:latin typeface="微软雅黑" panose="020B0503020204020204" pitchFamily="34" charset="-122"/>
              <a:ea typeface="微软雅黑" panose="020B0503020204020204" pitchFamily="34" charset="-122"/>
            </a:endParaRPr>
          </a:p>
        </p:txBody>
      </p:sp>
      <p:sp>
        <p:nvSpPr>
          <p:cNvPr id="12" name="Shape 78"/>
          <p:cNvSpPr/>
          <p:nvPr/>
        </p:nvSpPr>
        <p:spPr>
          <a:xfrm>
            <a:off x="5481845" y="2000277"/>
            <a:ext cx="1573634" cy="1573634"/>
          </a:xfrm>
          <a:prstGeom prst="leftCircularArrow">
            <a:avLst>
              <a:gd name="adj1" fmla="val 4456"/>
              <a:gd name="adj2" fmla="val 565841"/>
              <a:gd name="adj3" fmla="val 2341352"/>
              <a:gd name="adj4" fmla="val 9024489"/>
              <a:gd name="adj5" fmla="val 5199"/>
            </a:avLst>
          </a:pr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Shape 69"/>
          <p:cNvSpPr/>
          <p:nvPr/>
        </p:nvSpPr>
        <p:spPr>
          <a:xfrm>
            <a:off x="1965750" y="2000277"/>
            <a:ext cx="1573634" cy="1573634"/>
          </a:xfrm>
          <a:prstGeom prst="leftCircularArrow">
            <a:avLst>
              <a:gd name="adj1" fmla="val 4456"/>
              <a:gd name="adj2" fmla="val 565841"/>
              <a:gd name="adj3" fmla="val 2341352"/>
              <a:gd name="adj4" fmla="val 9024489"/>
              <a:gd name="adj5" fmla="val 5199"/>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Freeform 68"/>
          <p:cNvSpPr/>
          <p:nvPr/>
        </p:nvSpPr>
        <p:spPr>
          <a:xfrm>
            <a:off x="1307861" y="1966927"/>
            <a:ext cx="1239860"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71696" rIns="71696" bIns="313623" numCol="1" spcCol="1270" anchor="t" anchorCtr="0">
            <a:noAutofit/>
          </a:bodyPr>
          <a:lstStyle/>
          <a:p>
            <a:pPr marL="228600" lvl="1" indent="-228600" defTabSz="1066800">
              <a:lnSpc>
                <a:spcPct val="90000"/>
              </a:lnSpc>
              <a:spcAft>
                <a:spcPct val="15000"/>
              </a:spcAft>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5" name="Freeform 70"/>
          <p:cNvSpPr/>
          <p:nvPr/>
        </p:nvSpPr>
        <p:spPr>
          <a:xfrm>
            <a:off x="1583387" y="2770419"/>
            <a:ext cx="110209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90%</a:t>
            </a:r>
          </a:p>
        </p:txBody>
      </p:sp>
      <p:sp>
        <p:nvSpPr>
          <p:cNvPr id="16" name="Circular Arrow 72"/>
          <p:cNvSpPr/>
          <p:nvPr/>
        </p:nvSpPr>
        <p:spPr>
          <a:xfrm>
            <a:off x="3666959" y="1372277"/>
            <a:ext cx="1732061" cy="1732061"/>
          </a:xfrm>
          <a:prstGeom prst="circularArrow">
            <a:avLst>
              <a:gd name="adj1" fmla="val 4049"/>
              <a:gd name="adj2" fmla="val 508999"/>
              <a:gd name="adj3" fmla="val 19315490"/>
              <a:gd name="adj4" fmla="val 12575511"/>
              <a:gd name="adj5" fmla="val 4723"/>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Freeform 71"/>
          <p:cNvSpPr/>
          <p:nvPr/>
        </p:nvSpPr>
        <p:spPr>
          <a:xfrm>
            <a:off x="3019404" y="1966927"/>
            <a:ext cx="1239860"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2"/>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313622" rIns="71696" bIns="71697" numCol="1" spcCol="1270" anchor="t" anchorCtr="0">
            <a:noAutofit/>
          </a:bodyPr>
          <a:lstStyle/>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8" name="Freeform 73"/>
          <p:cNvSpPr/>
          <p:nvPr/>
        </p:nvSpPr>
        <p:spPr>
          <a:xfrm>
            <a:off x="3294929" y="1747794"/>
            <a:ext cx="110209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80%</a:t>
            </a:r>
          </a:p>
        </p:txBody>
      </p:sp>
      <p:sp>
        <p:nvSpPr>
          <p:cNvPr id="19" name="Freeform 74"/>
          <p:cNvSpPr/>
          <p:nvPr/>
        </p:nvSpPr>
        <p:spPr>
          <a:xfrm>
            <a:off x="4730946" y="1966927"/>
            <a:ext cx="1239860"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71696" rIns="71696" bIns="313623" numCol="1" spcCol="1270" anchor="t" anchorCtr="0">
            <a:noAutofit/>
          </a:bodyPr>
          <a:lstStyle/>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20" name="Freeform 75"/>
          <p:cNvSpPr/>
          <p:nvPr/>
        </p:nvSpPr>
        <p:spPr>
          <a:xfrm>
            <a:off x="5006470" y="2770419"/>
            <a:ext cx="110209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90%</a:t>
            </a:r>
          </a:p>
        </p:txBody>
      </p:sp>
      <p:sp>
        <p:nvSpPr>
          <p:cNvPr id="21" name="Freeform 76"/>
          <p:cNvSpPr/>
          <p:nvPr/>
        </p:nvSpPr>
        <p:spPr>
          <a:xfrm>
            <a:off x="6458517" y="1966927"/>
            <a:ext cx="1239860" cy="1022626"/>
          </a:xfrm>
          <a:custGeom>
            <a:avLst/>
            <a:gdLst>
              <a:gd name="connsiteX0" fmla="*/ 0 w 1368949"/>
              <a:gd name="connsiteY0" fmla="*/ 112910 h 1129097"/>
              <a:gd name="connsiteX1" fmla="*/ 33071 w 1368949"/>
              <a:gd name="connsiteY1" fmla="*/ 33071 h 1129097"/>
              <a:gd name="connsiteX2" fmla="*/ 112911 w 1368949"/>
              <a:gd name="connsiteY2" fmla="*/ 1 h 1129097"/>
              <a:gd name="connsiteX3" fmla="*/ 1256039 w 1368949"/>
              <a:gd name="connsiteY3" fmla="*/ 0 h 1129097"/>
              <a:gd name="connsiteX4" fmla="*/ 1335878 w 1368949"/>
              <a:gd name="connsiteY4" fmla="*/ 33071 h 1129097"/>
              <a:gd name="connsiteX5" fmla="*/ 1368948 w 1368949"/>
              <a:gd name="connsiteY5" fmla="*/ 112911 h 1129097"/>
              <a:gd name="connsiteX6" fmla="*/ 1368949 w 1368949"/>
              <a:gd name="connsiteY6" fmla="*/ 1016187 h 1129097"/>
              <a:gd name="connsiteX7" fmla="*/ 1335878 w 1368949"/>
              <a:gd name="connsiteY7" fmla="*/ 1096026 h 1129097"/>
              <a:gd name="connsiteX8" fmla="*/ 1256039 w 1368949"/>
              <a:gd name="connsiteY8" fmla="*/ 1129097 h 1129097"/>
              <a:gd name="connsiteX9" fmla="*/ 112910 w 1368949"/>
              <a:gd name="connsiteY9" fmla="*/ 1129097 h 1129097"/>
              <a:gd name="connsiteX10" fmla="*/ 33071 w 1368949"/>
              <a:gd name="connsiteY10" fmla="*/ 1096026 h 1129097"/>
              <a:gd name="connsiteX11" fmla="*/ 0 w 1368949"/>
              <a:gd name="connsiteY11" fmla="*/ 1016187 h 1129097"/>
              <a:gd name="connsiteX12" fmla="*/ 0 w 1368949"/>
              <a:gd name="connsiteY12" fmla="*/ 112910 h 112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8949" h="1129097">
                <a:moveTo>
                  <a:pt x="0" y="112910"/>
                </a:moveTo>
                <a:cubicBezTo>
                  <a:pt x="0" y="82964"/>
                  <a:pt x="11896" y="54245"/>
                  <a:pt x="33071" y="33071"/>
                </a:cubicBezTo>
                <a:cubicBezTo>
                  <a:pt x="54246" y="11896"/>
                  <a:pt x="82965" y="0"/>
                  <a:pt x="112911" y="1"/>
                </a:cubicBezTo>
                <a:lnTo>
                  <a:pt x="1256039" y="0"/>
                </a:lnTo>
                <a:cubicBezTo>
                  <a:pt x="1285985" y="0"/>
                  <a:pt x="1314704" y="11896"/>
                  <a:pt x="1335878" y="33071"/>
                </a:cubicBezTo>
                <a:cubicBezTo>
                  <a:pt x="1357053" y="54246"/>
                  <a:pt x="1368949" y="82965"/>
                  <a:pt x="1368948" y="112911"/>
                </a:cubicBezTo>
                <a:cubicBezTo>
                  <a:pt x="1368948" y="414003"/>
                  <a:pt x="1368949" y="715095"/>
                  <a:pt x="1368949" y="1016187"/>
                </a:cubicBezTo>
                <a:cubicBezTo>
                  <a:pt x="1368949" y="1046133"/>
                  <a:pt x="1357053" y="1074852"/>
                  <a:pt x="1335878" y="1096026"/>
                </a:cubicBezTo>
                <a:cubicBezTo>
                  <a:pt x="1314703" y="1117201"/>
                  <a:pt x="1285984" y="1129097"/>
                  <a:pt x="1256039" y="1129097"/>
                </a:cubicBezTo>
                <a:lnTo>
                  <a:pt x="112910" y="1129097"/>
                </a:lnTo>
                <a:cubicBezTo>
                  <a:pt x="82964" y="1129097"/>
                  <a:pt x="54245" y="1117201"/>
                  <a:pt x="33071" y="1096026"/>
                </a:cubicBezTo>
                <a:cubicBezTo>
                  <a:pt x="11896" y="1074851"/>
                  <a:pt x="0" y="1046132"/>
                  <a:pt x="0" y="1016187"/>
                </a:cubicBezTo>
                <a:lnTo>
                  <a:pt x="0" y="112910"/>
                </a:lnTo>
                <a:close/>
              </a:path>
            </a:pathLst>
          </a:custGeom>
          <a:noFill/>
          <a:ln>
            <a:solidFill>
              <a:schemeClr val="accent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696" tIns="313622" rIns="71696" bIns="71697" numCol="1" spcCol="1270" anchor="t" anchorCtr="0">
            <a:noAutofit/>
          </a:bodyPr>
          <a:lstStyle/>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a:p>
            <a:pPr marL="228600" lvl="1" indent="-228600" defTabSz="1066800">
              <a:lnSpc>
                <a:spcPct val="90000"/>
              </a:lnSpc>
              <a:spcAft>
                <a:spcPct val="15000"/>
              </a:spcAft>
              <a:buChar cha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22" name="Freeform 77"/>
          <p:cNvSpPr/>
          <p:nvPr/>
        </p:nvSpPr>
        <p:spPr>
          <a:xfrm>
            <a:off x="6734040" y="1747794"/>
            <a:ext cx="1102099" cy="438268"/>
          </a:xfrm>
          <a:custGeom>
            <a:avLst/>
            <a:gdLst>
              <a:gd name="connsiteX0" fmla="*/ 0 w 1216844"/>
              <a:gd name="connsiteY0" fmla="*/ 48390 h 483898"/>
              <a:gd name="connsiteX1" fmla="*/ 14173 w 1216844"/>
              <a:gd name="connsiteY1" fmla="*/ 14173 h 483898"/>
              <a:gd name="connsiteX2" fmla="*/ 48390 w 1216844"/>
              <a:gd name="connsiteY2" fmla="*/ 0 h 483898"/>
              <a:gd name="connsiteX3" fmla="*/ 1168454 w 1216844"/>
              <a:gd name="connsiteY3" fmla="*/ 0 h 483898"/>
              <a:gd name="connsiteX4" fmla="*/ 1202671 w 1216844"/>
              <a:gd name="connsiteY4" fmla="*/ 14173 h 483898"/>
              <a:gd name="connsiteX5" fmla="*/ 1216844 w 1216844"/>
              <a:gd name="connsiteY5" fmla="*/ 48390 h 483898"/>
              <a:gd name="connsiteX6" fmla="*/ 1216844 w 1216844"/>
              <a:gd name="connsiteY6" fmla="*/ 435508 h 483898"/>
              <a:gd name="connsiteX7" fmla="*/ 1202671 w 1216844"/>
              <a:gd name="connsiteY7" fmla="*/ 469725 h 483898"/>
              <a:gd name="connsiteX8" fmla="*/ 1168454 w 1216844"/>
              <a:gd name="connsiteY8" fmla="*/ 483898 h 483898"/>
              <a:gd name="connsiteX9" fmla="*/ 48390 w 1216844"/>
              <a:gd name="connsiteY9" fmla="*/ 483898 h 483898"/>
              <a:gd name="connsiteX10" fmla="*/ 14173 w 1216844"/>
              <a:gd name="connsiteY10" fmla="*/ 469725 h 483898"/>
              <a:gd name="connsiteX11" fmla="*/ 0 w 1216844"/>
              <a:gd name="connsiteY11" fmla="*/ 435508 h 483898"/>
              <a:gd name="connsiteX12" fmla="*/ 0 w 1216844"/>
              <a:gd name="connsiteY12" fmla="*/ 48390 h 48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6844" h="483898">
                <a:moveTo>
                  <a:pt x="0" y="48390"/>
                </a:moveTo>
                <a:cubicBezTo>
                  <a:pt x="0" y="35556"/>
                  <a:pt x="5098" y="23248"/>
                  <a:pt x="14173" y="14173"/>
                </a:cubicBezTo>
                <a:cubicBezTo>
                  <a:pt x="23248" y="5098"/>
                  <a:pt x="35556" y="0"/>
                  <a:pt x="48390" y="0"/>
                </a:cubicBezTo>
                <a:lnTo>
                  <a:pt x="1168454" y="0"/>
                </a:lnTo>
                <a:cubicBezTo>
                  <a:pt x="1181288" y="0"/>
                  <a:pt x="1193596" y="5098"/>
                  <a:pt x="1202671" y="14173"/>
                </a:cubicBezTo>
                <a:cubicBezTo>
                  <a:pt x="1211746" y="23248"/>
                  <a:pt x="1216844" y="35556"/>
                  <a:pt x="1216844" y="48390"/>
                </a:cubicBezTo>
                <a:lnTo>
                  <a:pt x="1216844" y="435508"/>
                </a:lnTo>
                <a:cubicBezTo>
                  <a:pt x="1216844" y="448342"/>
                  <a:pt x="1211746" y="460650"/>
                  <a:pt x="1202671" y="469725"/>
                </a:cubicBezTo>
                <a:cubicBezTo>
                  <a:pt x="1193596" y="478800"/>
                  <a:pt x="1181288" y="483898"/>
                  <a:pt x="1168454" y="483898"/>
                </a:cubicBezTo>
                <a:lnTo>
                  <a:pt x="48390" y="483898"/>
                </a:lnTo>
                <a:cubicBezTo>
                  <a:pt x="35556" y="483898"/>
                  <a:pt x="23248" y="478800"/>
                  <a:pt x="14173" y="469725"/>
                </a:cubicBezTo>
                <a:cubicBezTo>
                  <a:pt x="5098" y="460650"/>
                  <a:pt x="0" y="448342"/>
                  <a:pt x="0" y="435508"/>
                </a:cubicBezTo>
                <a:lnTo>
                  <a:pt x="0" y="48390"/>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601" tIns="48458" rIns="65601" bIns="48458" numCol="1" spcCol="1270" anchor="ctr" anchorCtr="0">
            <a:noAutofit/>
          </a:bodyPr>
          <a:lstStyle/>
          <a:p>
            <a:pPr algn="ctr" defTabSz="1200150">
              <a:lnSpc>
                <a:spcPct val="90000"/>
              </a:lnSpc>
              <a:spcAft>
                <a:spcPct val="35000"/>
              </a:spcAft>
            </a:pPr>
            <a:r>
              <a:rPr lang="en-US" sz="1400" b="1" dirty="0">
                <a:solidFill>
                  <a:schemeClr val="bg1"/>
                </a:solidFill>
                <a:latin typeface="微软雅黑" panose="020B0503020204020204" pitchFamily="34" charset="-122"/>
                <a:ea typeface="微软雅黑" panose="020B0503020204020204" pitchFamily="34" charset="-122"/>
              </a:rPr>
              <a:t>50%</a:t>
            </a:r>
          </a:p>
        </p:txBody>
      </p:sp>
      <p:sp>
        <p:nvSpPr>
          <p:cNvPr id="23" name="Freeform 66"/>
          <p:cNvSpPr>
            <a:spLocks noEditPoints="1"/>
          </p:cNvSpPr>
          <p:nvPr/>
        </p:nvSpPr>
        <p:spPr bwMode="auto">
          <a:xfrm>
            <a:off x="1719605" y="2186061"/>
            <a:ext cx="416372" cy="486350"/>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1"/>
          </a:solidFill>
          <a:ln w="9525">
            <a:noFill/>
            <a:round/>
          </a:ln>
        </p:spPr>
        <p:txBody>
          <a:bodyPr vert="horz" wrap="square" lIns="91431" tIns="45715" rIns="91431" bIns="45715" numCol="1" anchor="t" anchorCtr="0" compatLnSpc="1"/>
          <a:lstStyle/>
          <a:p>
            <a:endParaRPr lang="en-US" dirty="0">
              <a:solidFill>
                <a:schemeClr val="bg1"/>
              </a:solidFill>
              <a:latin typeface="微软雅黑" panose="020B0503020204020204" pitchFamily="34" charset="-122"/>
              <a:ea typeface="微软雅黑" panose="020B0503020204020204" pitchFamily="34" charset="-122"/>
            </a:endParaRPr>
          </a:p>
        </p:txBody>
      </p:sp>
      <p:sp>
        <p:nvSpPr>
          <p:cNvPr id="24" name="Freeform 34"/>
          <p:cNvSpPr>
            <a:spLocks noEditPoints="1"/>
          </p:cNvSpPr>
          <p:nvPr/>
        </p:nvSpPr>
        <p:spPr bwMode="auto">
          <a:xfrm rot="5400000">
            <a:off x="3413943" y="2367317"/>
            <a:ext cx="450782" cy="355425"/>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accent2"/>
          </a:solidFill>
          <a:ln w="9525">
            <a:noFill/>
            <a:round/>
          </a:ln>
        </p:spPr>
        <p:txBody>
          <a:bodyPr vert="horz" wrap="square" lIns="91431" tIns="45715" rIns="91431"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25" name="Freeform 62"/>
          <p:cNvSpPr>
            <a:spLocks noEditPoints="1"/>
          </p:cNvSpPr>
          <p:nvPr/>
        </p:nvSpPr>
        <p:spPr bwMode="auto">
          <a:xfrm>
            <a:off x="5127290" y="2168502"/>
            <a:ext cx="447170" cy="45074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accent3"/>
          </a:solidFill>
          <a:ln w="9525">
            <a:noFill/>
            <a:round/>
          </a:ln>
        </p:spPr>
        <p:txBody>
          <a:bodyPr vert="horz" wrap="square" lIns="91431" tIns="45715" rIns="91431"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
        <p:nvSpPr>
          <p:cNvPr id="26" name="Freeform 155"/>
          <p:cNvSpPr/>
          <p:nvPr/>
        </p:nvSpPr>
        <p:spPr bwMode="auto">
          <a:xfrm>
            <a:off x="6895426" y="2360734"/>
            <a:ext cx="366040" cy="366040"/>
          </a:xfrm>
          <a:custGeom>
            <a:avLst/>
            <a:gdLst/>
            <a:ahLst/>
            <a:cxnLst>
              <a:cxn ang="0">
                <a:pos x="31" y="62"/>
              </a:cxn>
              <a:cxn ang="0">
                <a:pos x="8" y="51"/>
              </a:cxn>
              <a:cxn ang="0">
                <a:pos x="8" y="49"/>
              </a:cxn>
              <a:cxn ang="0">
                <a:pos x="13" y="44"/>
              </a:cxn>
              <a:cxn ang="0">
                <a:pos x="14" y="43"/>
              </a:cxn>
              <a:cxn ang="0">
                <a:pos x="15" y="44"/>
              </a:cxn>
              <a:cxn ang="0">
                <a:pos x="31" y="52"/>
              </a:cxn>
              <a:cxn ang="0">
                <a:pos x="52" y="31"/>
              </a:cxn>
              <a:cxn ang="0">
                <a:pos x="31" y="11"/>
              </a:cxn>
              <a:cxn ang="0">
                <a:pos x="17" y="16"/>
              </a:cxn>
              <a:cxn ang="0">
                <a:pos x="23" y="22"/>
              </a:cxn>
              <a:cxn ang="0">
                <a:pos x="23" y="25"/>
              </a:cxn>
              <a:cxn ang="0">
                <a:pos x="21" y="26"/>
              </a:cxn>
              <a:cxn ang="0">
                <a:pos x="3" y="26"/>
              </a:cxn>
              <a:cxn ang="0">
                <a:pos x="0" y="24"/>
              </a:cxn>
              <a:cxn ang="0">
                <a:pos x="0" y="6"/>
              </a:cxn>
              <a:cxn ang="0">
                <a:pos x="2" y="3"/>
              </a:cxn>
              <a:cxn ang="0">
                <a:pos x="5" y="4"/>
              </a:cxn>
              <a:cxn ang="0">
                <a:pos x="10" y="9"/>
              </a:cxn>
              <a:cxn ang="0">
                <a:pos x="31" y="0"/>
              </a:cxn>
              <a:cxn ang="0">
                <a:pos x="62" y="31"/>
              </a:cxn>
              <a:cxn ang="0">
                <a:pos x="31" y="62"/>
              </a:cxn>
            </a:cxnLst>
            <a:rect l="0" t="0" r="r" b="b"/>
            <a:pathLst>
              <a:path w="62" h="62">
                <a:moveTo>
                  <a:pt x="31" y="62"/>
                </a:moveTo>
                <a:cubicBezTo>
                  <a:pt x="22" y="62"/>
                  <a:pt x="13" y="58"/>
                  <a:pt x="8" y="51"/>
                </a:cubicBezTo>
                <a:cubicBezTo>
                  <a:pt x="7" y="50"/>
                  <a:pt x="7" y="50"/>
                  <a:pt x="8" y="49"/>
                </a:cubicBezTo>
                <a:cubicBezTo>
                  <a:pt x="13" y="44"/>
                  <a:pt x="13" y="44"/>
                  <a:pt x="13" y="44"/>
                </a:cubicBezTo>
                <a:cubicBezTo>
                  <a:pt x="13" y="44"/>
                  <a:pt x="14" y="43"/>
                  <a:pt x="14" y="43"/>
                </a:cubicBezTo>
                <a:cubicBezTo>
                  <a:pt x="15" y="43"/>
                  <a:pt x="15" y="44"/>
                  <a:pt x="15" y="44"/>
                </a:cubicBezTo>
                <a:cubicBezTo>
                  <a:pt x="19" y="49"/>
                  <a:pt x="25" y="52"/>
                  <a:pt x="31" y="52"/>
                </a:cubicBezTo>
                <a:cubicBezTo>
                  <a:pt x="43" y="52"/>
                  <a:pt x="52" y="43"/>
                  <a:pt x="52" y="31"/>
                </a:cubicBezTo>
                <a:cubicBezTo>
                  <a:pt x="52" y="20"/>
                  <a:pt x="43" y="11"/>
                  <a:pt x="31" y="11"/>
                </a:cubicBezTo>
                <a:cubicBezTo>
                  <a:pt x="26" y="11"/>
                  <a:pt x="21" y="13"/>
                  <a:pt x="17" y="16"/>
                </a:cubicBezTo>
                <a:cubicBezTo>
                  <a:pt x="23" y="22"/>
                  <a:pt x="23" y="22"/>
                  <a:pt x="23" y="22"/>
                </a:cubicBezTo>
                <a:cubicBezTo>
                  <a:pt x="24" y="23"/>
                  <a:pt x="24" y="24"/>
                  <a:pt x="23" y="25"/>
                </a:cubicBezTo>
                <a:cubicBezTo>
                  <a:pt x="23" y="26"/>
                  <a:pt x="22" y="26"/>
                  <a:pt x="21" y="26"/>
                </a:cubicBezTo>
                <a:cubicBezTo>
                  <a:pt x="3" y="26"/>
                  <a:pt x="3" y="26"/>
                  <a:pt x="3" y="26"/>
                </a:cubicBezTo>
                <a:cubicBezTo>
                  <a:pt x="2" y="26"/>
                  <a:pt x="0" y="25"/>
                  <a:pt x="0" y="24"/>
                </a:cubicBezTo>
                <a:cubicBezTo>
                  <a:pt x="0" y="6"/>
                  <a:pt x="0" y="6"/>
                  <a:pt x="0" y="6"/>
                </a:cubicBezTo>
                <a:cubicBezTo>
                  <a:pt x="0" y="5"/>
                  <a:pt x="1" y="4"/>
                  <a:pt x="2" y="3"/>
                </a:cubicBezTo>
                <a:cubicBezTo>
                  <a:pt x="3" y="3"/>
                  <a:pt x="4" y="3"/>
                  <a:pt x="5" y="4"/>
                </a:cubicBezTo>
                <a:cubicBezTo>
                  <a:pt x="10" y="9"/>
                  <a:pt x="10" y="9"/>
                  <a:pt x="10" y="9"/>
                </a:cubicBezTo>
                <a:cubicBezTo>
                  <a:pt x="16" y="4"/>
                  <a:pt x="23" y="0"/>
                  <a:pt x="31" y="0"/>
                </a:cubicBezTo>
                <a:cubicBezTo>
                  <a:pt x="48" y="0"/>
                  <a:pt x="62" y="14"/>
                  <a:pt x="62" y="31"/>
                </a:cubicBezTo>
                <a:cubicBezTo>
                  <a:pt x="62" y="48"/>
                  <a:pt x="48" y="62"/>
                  <a:pt x="31" y="62"/>
                </a:cubicBezTo>
                <a:close/>
              </a:path>
            </a:pathLst>
          </a:custGeom>
          <a:solidFill>
            <a:schemeClr val="accent4"/>
          </a:solidFill>
          <a:ln w="9525">
            <a:noFill/>
            <a:round/>
          </a:ln>
        </p:spPr>
        <p:txBody>
          <a:bodyPr vert="horz" wrap="square" lIns="91431" tIns="45715" rIns="91431" bIns="45715" numCol="1" anchor="t" anchorCtr="0" compatLnSpc="1"/>
          <a:lstStyle/>
          <a:p>
            <a:endParaRPr lang="en-US">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par>
                          <p:cTn id="21" fill="hold">
                            <p:stCondLst>
                              <p:cond delay="1500"/>
                            </p:stCondLst>
                            <p:childTnLst>
                              <p:par>
                                <p:cTn id="22" presetID="18" presetClass="entr" presetSubtype="3"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trips(upRight)">
                                      <p:cBhvr>
                                        <p:cTn id="24" dur="500"/>
                                        <p:tgtEl>
                                          <p:spTgt spid="13"/>
                                        </p:tgtEl>
                                      </p:cBhvr>
                                    </p:animEffect>
                                  </p:childTnLst>
                                </p:cTn>
                              </p:par>
                            </p:childTnLst>
                          </p:cTn>
                        </p:par>
                        <p:par>
                          <p:cTn id="25" fill="hold">
                            <p:stCondLst>
                              <p:cond delay="2000"/>
                            </p:stCondLst>
                            <p:childTnLst>
                              <p:par>
                                <p:cTn id="26" presetID="2" presetClass="entr" presetSubtype="2" accel="50000" decel="5000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transition="in" filter="fade">
                                      <p:cBhvr>
                                        <p:cTn id="35" dur="500"/>
                                        <p:tgtEl>
                                          <p:spTgt spid="24"/>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par>
                          <p:cTn id="42" fill="hold">
                            <p:stCondLst>
                              <p:cond delay="3500"/>
                            </p:stCondLst>
                            <p:childTnLst>
                              <p:par>
                                <p:cTn id="43" presetID="18" presetClass="entr" presetSubtype="6"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strips(downRight)">
                                      <p:cBhvr>
                                        <p:cTn id="45" dur="500"/>
                                        <p:tgtEl>
                                          <p:spTgt spid="16"/>
                                        </p:tgtEl>
                                      </p:cBhvr>
                                    </p:animEffect>
                                  </p:childTnLst>
                                </p:cTn>
                              </p:par>
                            </p:childTnLst>
                          </p:cTn>
                        </p:par>
                        <p:par>
                          <p:cTn id="46" fill="hold">
                            <p:stCondLst>
                              <p:cond delay="4000"/>
                            </p:stCondLst>
                            <p:childTnLst>
                              <p:par>
                                <p:cTn id="47" presetID="2" presetClass="entr" presetSubtype="2" accel="50000" decel="5000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1+#ppt_w/2"/>
                                          </p:val>
                                        </p:tav>
                                        <p:tav tm="100000">
                                          <p:val>
                                            <p:strVal val="#ppt_x"/>
                                          </p:val>
                                        </p:tav>
                                      </p:tavLst>
                                    </p:anim>
                                    <p:anim calcmode="lin" valueType="num">
                                      <p:cBhvr additive="base">
                                        <p:cTn id="50" dur="500" fill="hold"/>
                                        <p:tgtEl>
                                          <p:spTgt spid="19"/>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par>
                          <p:cTn id="63" fill="hold">
                            <p:stCondLst>
                              <p:cond delay="5500"/>
                            </p:stCondLst>
                            <p:childTnLst>
                              <p:par>
                                <p:cTn id="64" presetID="18" presetClass="entr" presetSubtype="3"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strips(upRight)">
                                      <p:cBhvr>
                                        <p:cTn id="66" dur="500"/>
                                        <p:tgtEl>
                                          <p:spTgt spid="12"/>
                                        </p:tgtEl>
                                      </p:cBhvr>
                                    </p:animEffect>
                                  </p:childTnLst>
                                </p:cTn>
                              </p:par>
                            </p:childTnLst>
                          </p:cTn>
                        </p:par>
                        <p:par>
                          <p:cTn id="67" fill="hold">
                            <p:stCondLst>
                              <p:cond delay="6000"/>
                            </p:stCondLst>
                            <p:childTnLst>
                              <p:par>
                                <p:cTn id="68" presetID="2" presetClass="entr" presetSubtype="2" accel="50000" decel="5000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additive="base">
                                        <p:cTn id="70" dur="500" fill="hold"/>
                                        <p:tgtEl>
                                          <p:spTgt spid="21"/>
                                        </p:tgtEl>
                                        <p:attrNameLst>
                                          <p:attrName>ppt_x</p:attrName>
                                        </p:attrNameLst>
                                      </p:cBhvr>
                                      <p:tavLst>
                                        <p:tav tm="0">
                                          <p:val>
                                            <p:strVal val="1+#ppt_w/2"/>
                                          </p:val>
                                        </p:tav>
                                        <p:tav tm="100000">
                                          <p:val>
                                            <p:strVal val="#ppt_x"/>
                                          </p:val>
                                        </p:tav>
                                      </p:tavLst>
                                    </p:anim>
                                    <p:anim calcmode="lin" valueType="num">
                                      <p:cBhvr additive="base">
                                        <p:cTn id="71" dur="500" fill="hold"/>
                                        <p:tgtEl>
                                          <p:spTgt spid="21"/>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p:cTn id="81" dur="500" fill="hold"/>
                                        <p:tgtEl>
                                          <p:spTgt spid="22"/>
                                        </p:tgtEl>
                                        <p:attrNameLst>
                                          <p:attrName>ppt_w</p:attrName>
                                        </p:attrNameLst>
                                      </p:cBhvr>
                                      <p:tavLst>
                                        <p:tav tm="0">
                                          <p:val>
                                            <p:fltVal val="0"/>
                                          </p:val>
                                        </p:tav>
                                        <p:tav tm="100000">
                                          <p:val>
                                            <p:strVal val="#ppt_w"/>
                                          </p:val>
                                        </p:tav>
                                      </p:tavLst>
                                    </p:anim>
                                    <p:anim calcmode="lin" valueType="num">
                                      <p:cBhvr>
                                        <p:cTn id="82" dur="500" fill="hold"/>
                                        <p:tgtEl>
                                          <p:spTgt spid="22"/>
                                        </p:tgtEl>
                                        <p:attrNameLst>
                                          <p:attrName>ppt_h</p:attrName>
                                        </p:attrNameLst>
                                      </p:cBhvr>
                                      <p:tavLst>
                                        <p:tav tm="0">
                                          <p:val>
                                            <p:fltVal val="0"/>
                                          </p:val>
                                        </p:tav>
                                        <p:tav tm="100000">
                                          <p:val>
                                            <p:strVal val="#ppt_h"/>
                                          </p:val>
                                        </p:tav>
                                      </p:tavLst>
                                    </p:anim>
                                    <p:animEffect transition="in" filter="fade">
                                      <p:cBhvr>
                                        <p:cTn id="83" dur="500"/>
                                        <p:tgtEl>
                                          <p:spTgt spid="22"/>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par>
                                <p:cTn id="90" presetID="2" presetClass="entr" presetSubtype="4" accel="50000" decel="50000" fill="hold" grpId="0" nodeType="withEffect">
                                  <p:stCondLst>
                                    <p:cond delay="0"/>
                                  </p:stCondLst>
                                  <p:childTnLst>
                                    <p:set>
                                      <p:cBhvr>
                                        <p:cTn id="91" dur="1" fill="hold">
                                          <p:stCondLst>
                                            <p:cond delay="0"/>
                                          </p:stCondLst>
                                        </p:cTn>
                                        <p:tgtEl>
                                          <p:spTgt spid="3"/>
                                        </p:tgtEl>
                                        <p:attrNameLst>
                                          <p:attrName>style.visibility</p:attrName>
                                        </p:attrNameLst>
                                      </p:cBhvr>
                                      <p:to>
                                        <p:strVal val="visible"/>
                                      </p:to>
                                    </p:set>
                                    <p:anim calcmode="lin" valueType="num">
                                      <p:cBhvr additive="base">
                                        <p:cTn id="92" dur="500" fill="hold"/>
                                        <p:tgtEl>
                                          <p:spTgt spid="3"/>
                                        </p:tgtEl>
                                        <p:attrNameLst>
                                          <p:attrName>ppt_x</p:attrName>
                                        </p:attrNameLst>
                                      </p:cBhvr>
                                      <p:tavLst>
                                        <p:tav tm="0">
                                          <p:val>
                                            <p:strVal val="#ppt_x"/>
                                          </p:val>
                                        </p:tav>
                                        <p:tav tm="100000">
                                          <p:val>
                                            <p:strVal val="#ppt_x"/>
                                          </p:val>
                                        </p:tav>
                                      </p:tavLst>
                                    </p:anim>
                                    <p:anim calcmode="lin" valueType="num">
                                      <p:cBhvr additive="base">
                                        <p:cTn id="93" dur="500" fill="hold"/>
                                        <p:tgtEl>
                                          <p:spTgt spid="3"/>
                                        </p:tgtEl>
                                        <p:attrNameLst>
                                          <p:attrName>ppt_y</p:attrName>
                                        </p:attrNameLst>
                                      </p:cBhvr>
                                      <p:tavLst>
                                        <p:tav tm="0">
                                          <p:val>
                                            <p:strVal val="1+#ppt_h/2"/>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500" fill="hold"/>
                                        <p:tgtEl>
                                          <p:spTgt spid="7"/>
                                        </p:tgtEl>
                                        <p:attrNameLst>
                                          <p:attrName>ppt_w</p:attrName>
                                        </p:attrNameLst>
                                      </p:cBhvr>
                                      <p:tavLst>
                                        <p:tav tm="0">
                                          <p:val>
                                            <p:fltVal val="0"/>
                                          </p:val>
                                        </p:tav>
                                        <p:tav tm="100000">
                                          <p:val>
                                            <p:strVal val="#ppt_w"/>
                                          </p:val>
                                        </p:tav>
                                      </p:tavLst>
                                    </p:anim>
                                    <p:anim calcmode="lin" valueType="num">
                                      <p:cBhvr>
                                        <p:cTn id="98" dur="500" fill="hold"/>
                                        <p:tgtEl>
                                          <p:spTgt spid="7"/>
                                        </p:tgtEl>
                                        <p:attrNameLst>
                                          <p:attrName>ppt_h</p:attrName>
                                        </p:attrNameLst>
                                      </p:cBhvr>
                                      <p:tavLst>
                                        <p:tav tm="0">
                                          <p:val>
                                            <p:fltVal val="0"/>
                                          </p:val>
                                        </p:tav>
                                        <p:tav tm="100000">
                                          <p:val>
                                            <p:strVal val="#ppt_h"/>
                                          </p:val>
                                        </p:tav>
                                      </p:tavLst>
                                    </p:anim>
                                    <p:animEffect transition="in" filter="fade">
                                      <p:cBhvr>
                                        <p:cTn id="99" dur="500"/>
                                        <p:tgtEl>
                                          <p:spTgt spid="7"/>
                                        </p:tgtEl>
                                      </p:cBhvr>
                                    </p:animEffect>
                                  </p:childTnLst>
                                </p:cTn>
                              </p:par>
                              <p:par>
                                <p:cTn id="100" presetID="2" presetClass="entr" presetSubtype="4" accel="50000" decel="50000" fill="hold" grpId="0" nodeType="withEffect">
                                  <p:stCondLst>
                                    <p:cond delay="0"/>
                                  </p:stCondLst>
                                  <p:childTnLst>
                                    <p:set>
                                      <p:cBhvr>
                                        <p:cTn id="101" dur="1" fill="hold">
                                          <p:stCondLst>
                                            <p:cond delay="0"/>
                                          </p:stCondLst>
                                        </p:cTn>
                                        <p:tgtEl>
                                          <p:spTgt spid="6"/>
                                        </p:tgtEl>
                                        <p:attrNameLst>
                                          <p:attrName>style.visibility</p:attrName>
                                        </p:attrNameLst>
                                      </p:cBhvr>
                                      <p:to>
                                        <p:strVal val="visible"/>
                                      </p:to>
                                    </p:set>
                                    <p:anim calcmode="lin" valueType="num">
                                      <p:cBhvr additive="base">
                                        <p:cTn id="102" dur="500" fill="hold"/>
                                        <p:tgtEl>
                                          <p:spTgt spid="6"/>
                                        </p:tgtEl>
                                        <p:attrNameLst>
                                          <p:attrName>ppt_x</p:attrName>
                                        </p:attrNameLst>
                                      </p:cBhvr>
                                      <p:tavLst>
                                        <p:tav tm="0">
                                          <p:val>
                                            <p:strVal val="#ppt_x"/>
                                          </p:val>
                                        </p:tav>
                                        <p:tav tm="100000">
                                          <p:val>
                                            <p:strVal val="#ppt_x"/>
                                          </p:val>
                                        </p:tav>
                                      </p:tavLst>
                                    </p:anim>
                                    <p:anim calcmode="lin" valueType="num">
                                      <p:cBhvr additive="base">
                                        <p:cTn id="103" dur="500" fill="hold"/>
                                        <p:tgtEl>
                                          <p:spTgt spid="6"/>
                                        </p:tgtEl>
                                        <p:attrNameLst>
                                          <p:attrName>ppt_y</p:attrName>
                                        </p:attrNameLst>
                                      </p:cBhvr>
                                      <p:tavLst>
                                        <p:tav tm="0">
                                          <p:val>
                                            <p:strVal val="1+#ppt_h/2"/>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9"/>
                                        </p:tgtEl>
                                        <p:attrNameLst>
                                          <p:attrName>style.visibility</p:attrName>
                                        </p:attrNameLst>
                                      </p:cBhvr>
                                      <p:to>
                                        <p:strVal val="visible"/>
                                      </p:to>
                                    </p:set>
                                    <p:anim calcmode="lin" valueType="num">
                                      <p:cBhvr>
                                        <p:cTn id="107" dur="500" fill="hold"/>
                                        <p:tgtEl>
                                          <p:spTgt spid="9"/>
                                        </p:tgtEl>
                                        <p:attrNameLst>
                                          <p:attrName>ppt_w</p:attrName>
                                        </p:attrNameLst>
                                      </p:cBhvr>
                                      <p:tavLst>
                                        <p:tav tm="0">
                                          <p:val>
                                            <p:fltVal val="0"/>
                                          </p:val>
                                        </p:tav>
                                        <p:tav tm="100000">
                                          <p:val>
                                            <p:strVal val="#ppt_w"/>
                                          </p:val>
                                        </p:tav>
                                      </p:tavLst>
                                    </p:anim>
                                    <p:anim calcmode="lin" valueType="num">
                                      <p:cBhvr>
                                        <p:cTn id="108" dur="500" fill="hold"/>
                                        <p:tgtEl>
                                          <p:spTgt spid="9"/>
                                        </p:tgtEl>
                                        <p:attrNameLst>
                                          <p:attrName>ppt_h</p:attrName>
                                        </p:attrNameLst>
                                      </p:cBhvr>
                                      <p:tavLst>
                                        <p:tav tm="0">
                                          <p:val>
                                            <p:fltVal val="0"/>
                                          </p:val>
                                        </p:tav>
                                        <p:tav tm="100000">
                                          <p:val>
                                            <p:strVal val="#ppt_h"/>
                                          </p:val>
                                        </p:tav>
                                      </p:tavLst>
                                    </p:anim>
                                    <p:animEffect transition="in" filter="fade">
                                      <p:cBhvr>
                                        <p:cTn id="109" dur="500"/>
                                        <p:tgtEl>
                                          <p:spTgt spid="9"/>
                                        </p:tgtEl>
                                      </p:cBhvr>
                                    </p:animEffect>
                                  </p:childTnLst>
                                </p:cTn>
                              </p:par>
                              <p:par>
                                <p:cTn id="110" presetID="2" presetClass="entr" presetSubtype="4" accel="50000" decel="50000" fill="hold" grpId="0" nodeType="withEffect">
                                  <p:stCondLst>
                                    <p:cond delay="0"/>
                                  </p:stCondLst>
                                  <p:childTnLst>
                                    <p:set>
                                      <p:cBhvr>
                                        <p:cTn id="111" dur="1" fill="hold">
                                          <p:stCondLst>
                                            <p:cond delay="0"/>
                                          </p:stCondLst>
                                        </p:cTn>
                                        <p:tgtEl>
                                          <p:spTgt spid="8"/>
                                        </p:tgtEl>
                                        <p:attrNameLst>
                                          <p:attrName>style.visibility</p:attrName>
                                        </p:attrNameLst>
                                      </p:cBhvr>
                                      <p:to>
                                        <p:strVal val="visible"/>
                                      </p:to>
                                    </p:set>
                                    <p:anim calcmode="lin" valueType="num">
                                      <p:cBhvr additive="base">
                                        <p:cTn id="112" dur="500" fill="hold"/>
                                        <p:tgtEl>
                                          <p:spTgt spid="8"/>
                                        </p:tgtEl>
                                        <p:attrNameLst>
                                          <p:attrName>ppt_x</p:attrName>
                                        </p:attrNameLst>
                                      </p:cBhvr>
                                      <p:tavLst>
                                        <p:tav tm="0">
                                          <p:val>
                                            <p:strVal val="#ppt_x"/>
                                          </p:val>
                                        </p:tav>
                                        <p:tav tm="100000">
                                          <p:val>
                                            <p:strVal val="#ppt_x"/>
                                          </p:val>
                                        </p:tav>
                                      </p:tavLst>
                                    </p:anim>
                                    <p:anim calcmode="lin" valueType="num">
                                      <p:cBhvr additive="base">
                                        <p:cTn id="113" dur="500" fill="hold"/>
                                        <p:tgtEl>
                                          <p:spTgt spid="8"/>
                                        </p:tgtEl>
                                        <p:attrNameLst>
                                          <p:attrName>ppt_y</p:attrName>
                                        </p:attrNameLst>
                                      </p:cBhvr>
                                      <p:tavLst>
                                        <p:tav tm="0">
                                          <p:val>
                                            <p:strVal val="1+#ppt_h/2"/>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11"/>
                                        </p:tgtEl>
                                        <p:attrNameLst>
                                          <p:attrName>style.visibility</p:attrName>
                                        </p:attrNameLst>
                                      </p:cBhvr>
                                      <p:to>
                                        <p:strVal val="visible"/>
                                      </p:to>
                                    </p:set>
                                    <p:anim calcmode="lin" valueType="num">
                                      <p:cBhvr>
                                        <p:cTn id="117" dur="500" fill="hold"/>
                                        <p:tgtEl>
                                          <p:spTgt spid="11"/>
                                        </p:tgtEl>
                                        <p:attrNameLst>
                                          <p:attrName>ppt_w</p:attrName>
                                        </p:attrNameLst>
                                      </p:cBhvr>
                                      <p:tavLst>
                                        <p:tav tm="0">
                                          <p:val>
                                            <p:fltVal val="0"/>
                                          </p:val>
                                        </p:tav>
                                        <p:tav tm="100000">
                                          <p:val>
                                            <p:strVal val="#ppt_w"/>
                                          </p:val>
                                        </p:tav>
                                      </p:tavLst>
                                    </p:anim>
                                    <p:anim calcmode="lin" valueType="num">
                                      <p:cBhvr>
                                        <p:cTn id="118" dur="500" fill="hold"/>
                                        <p:tgtEl>
                                          <p:spTgt spid="11"/>
                                        </p:tgtEl>
                                        <p:attrNameLst>
                                          <p:attrName>ppt_h</p:attrName>
                                        </p:attrNameLst>
                                      </p:cBhvr>
                                      <p:tavLst>
                                        <p:tav tm="0">
                                          <p:val>
                                            <p:fltVal val="0"/>
                                          </p:val>
                                        </p:tav>
                                        <p:tav tm="100000">
                                          <p:val>
                                            <p:strVal val="#ppt_h"/>
                                          </p:val>
                                        </p:tav>
                                      </p:tavLst>
                                    </p:anim>
                                    <p:animEffect transition="in" filter="fade">
                                      <p:cBhvr>
                                        <p:cTn id="119" dur="500"/>
                                        <p:tgtEl>
                                          <p:spTgt spid="11"/>
                                        </p:tgtEl>
                                      </p:cBhvr>
                                    </p:animEffect>
                                  </p:childTnLst>
                                </p:cTn>
                              </p:par>
                              <p:par>
                                <p:cTn id="120" presetID="2" presetClass="entr" presetSubtype="4" accel="50000" decel="50000" fill="hold" grpId="0" nodeType="withEffect">
                                  <p:stCondLst>
                                    <p:cond delay="0"/>
                                  </p:stCondLst>
                                  <p:childTnLst>
                                    <p:set>
                                      <p:cBhvr>
                                        <p:cTn id="121" dur="1" fill="hold">
                                          <p:stCondLst>
                                            <p:cond delay="0"/>
                                          </p:stCondLst>
                                        </p:cTn>
                                        <p:tgtEl>
                                          <p:spTgt spid="10"/>
                                        </p:tgtEl>
                                        <p:attrNameLst>
                                          <p:attrName>style.visibility</p:attrName>
                                        </p:attrNameLst>
                                      </p:cBhvr>
                                      <p:to>
                                        <p:strVal val="visible"/>
                                      </p:to>
                                    </p:set>
                                    <p:anim calcmode="lin" valueType="num">
                                      <p:cBhvr additive="base">
                                        <p:cTn id="122" dur="500" fill="hold"/>
                                        <p:tgtEl>
                                          <p:spTgt spid="10"/>
                                        </p:tgtEl>
                                        <p:attrNameLst>
                                          <p:attrName>ppt_x</p:attrName>
                                        </p:attrNameLst>
                                      </p:cBhvr>
                                      <p:tavLst>
                                        <p:tav tm="0">
                                          <p:val>
                                            <p:strVal val="#ppt_x"/>
                                          </p:val>
                                        </p:tav>
                                        <p:tav tm="100000">
                                          <p:val>
                                            <p:strVal val="#ppt_x"/>
                                          </p:val>
                                        </p:tav>
                                      </p:tavLst>
                                    </p:anim>
                                    <p:anim calcmode="lin" valueType="num">
                                      <p:cBhvr additive="base">
                                        <p:cTn id="1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animBg="1"/>
      <p:bldP spid="8" grpId="0"/>
      <p:bldP spid="9" grpId="0" animBg="1"/>
      <p:bldP spid="10" grpId="0"/>
      <p:bldP spid="11"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custDataLst>
              <p:tags r:id="rId1"/>
            </p:custDataLst>
          </p:nvPr>
        </p:nvSpPr>
        <p:spPr>
          <a:xfrm>
            <a:off x="3016614" y="1562327"/>
            <a:ext cx="793379" cy="2355621"/>
          </a:xfrm>
          <a:custGeom>
            <a:avLst/>
            <a:gdLst>
              <a:gd name="connsiteX0" fmla="*/ 242455 w 1502447"/>
              <a:gd name="connsiteY0" fmla="*/ 0 h 4463446"/>
              <a:gd name="connsiteX1" fmla="*/ 484909 w 1502447"/>
              <a:gd name="connsiteY1" fmla="*/ 519546 h 4463446"/>
              <a:gd name="connsiteX2" fmla="*/ 363682 w 1502447"/>
              <a:gd name="connsiteY2" fmla="*/ 519546 h 4463446"/>
              <a:gd name="connsiteX3" fmla="*/ 363682 w 1502447"/>
              <a:gd name="connsiteY3" fmla="*/ 1837719 h 4463446"/>
              <a:gd name="connsiteX4" fmla="*/ 1373845 w 1502447"/>
              <a:gd name="connsiteY4" fmla="*/ 1837719 h 4463446"/>
              <a:gd name="connsiteX5" fmla="*/ 1373845 w 1502447"/>
              <a:gd name="connsiteY5" fmla="*/ 1838928 h 4463446"/>
              <a:gd name="connsiteX6" fmla="*/ 1378610 w 1502447"/>
              <a:gd name="connsiteY6" fmla="*/ 1837781 h 4463446"/>
              <a:gd name="connsiteX7" fmla="*/ 1443150 w 1502447"/>
              <a:gd name="connsiteY7" fmla="*/ 1857630 h 4463446"/>
              <a:gd name="connsiteX8" fmla="*/ 1502182 w 1502447"/>
              <a:gd name="connsiteY8" fmla="*/ 1973732 h 4463446"/>
              <a:gd name="connsiteX9" fmla="*/ 1500846 w 1502447"/>
              <a:gd name="connsiteY9" fmla="*/ 1973646 h 4463446"/>
              <a:gd name="connsiteX10" fmla="*/ 1500846 w 1502447"/>
              <a:gd name="connsiteY10" fmla="*/ 4463446 h 4463446"/>
              <a:gd name="connsiteX11" fmla="*/ 1246846 w 1502447"/>
              <a:gd name="connsiteY11" fmla="*/ 4463446 h 4463446"/>
              <a:gd name="connsiteX12" fmla="*/ 1246846 w 1502447"/>
              <a:gd name="connsiteY12" fmla="*/ 2093320 h 4463446"/>
              <a:gd name="connsiteX13" fmla="*/ 243256 w 1502447"/>
              <a:gd name="connsiteY13" fmla="*/ 2093320 h 4463446"/>
              <a:gd name="connsiteX14" fmla="*/ 243256 w 1502447"/>
              <a:gd name="connsiteY14" fmla="*/ 2091375 h 4463446"/>
              <a:gd name="connsiteX15" fmla="*/ 231327 w 1502447"/>
              <a:gd name="connsiteY15" fmla="*/ 2091983 h 4463446"/>
              <a:gd name="connsiteX16" fmla="*/ 122858 w 1502447"/>
              <a:gd name="connsiteY16" fmla="*/ 1950478 h 4463446"/>
              <a:gd name="connsiteX17" fmla="*/ 124618 w 1502447"/>
              <a:gd name="connsiteY17" fmla="*/ 1945055 h 4463446"/>
              <a:gd name="connsiteX18" fmla="*/ 121227 w 1502447"/>
              <a:gd name="connsiteY18" fmla="*/ 1945055 h 4463446"/>
              <a:gd name="connsiteX19" fmla="*/ 121227 w 1502447"/>
              <a:gd name="connsiteY19" fmla="*/ 519546 h 4463446"/>
              <a:gd name="connsiteX20" fmla="*/ 0 w 1502447"/>
              <a:gd name="connsiteY20" fmla="*/ 519546 h 446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44634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463446"/>
                </a:lnTo>
                <a:lnTo>
                  <a:pt x="1246846" y="4463446"/>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5" name="MH_Other_2"/>
          <p:cNvSpPr/>
          <p:nvPr>
            <p:custDataLst>
              <p:tags r:id="rId2"/>
            </p:custDataLst>
          </p:nvPr>
        </p:nvSpPr>
        <p:spPr>
          <a:xfrm>
            <a:off x="2338954" y="1904586"/>
            <a:ext cx="793380" cy="2013360"/>
          </a:xfrm>
          <a:custGeom>
            <a:avLst/>
            <a:gdLst>
              <a:gd name="connsiteX0" fmla="*/ 242455 w 1502447"/>
              <a:gd name="connsiteY0" fmla="*/ 0 h 3815746"/>
              <a:gd name="connsiteX1" fmla="*/ 484909 w 1502447"/>
              <a:gd name="connsiteY1" fmla="*/ 519546 h 3815746"/>
              <a:gd name="connsiteX2" fmla="*/ 363682 w 1502447"/>
              <a:gd name="connsiteY2" fmla="*/ 519546 h 3815746"/>
              <a:gd name="connsiteX3" fmla="*/ 363682 w 1502447"/>
              <a:gd name="connsiteY3" fmla="*/ 1837719 h 3815746"/>
              <a:gd name="connsiteX4" fmla="*/ 1373845 w 1502447"/>
              <a:gd name="connsiteY4" fmla="*/ 1837719 h 3815746"/>
              <a:gd name="connsiteX5" fmla="*/ 1373845 w 1502447"/>
              <a:gd name="connsiteY5" fmla="*/ 1838928 h 3815746"/>
              <a:gd name="connsiteX6" fmla="*/ 1378610 w 1502447"/>
              <a:gd name="connsiteY6" fmla="*/ 1837781 h 3815746"/>
              <a:gd name="connsiteX7" fmla="*/ 1443150 w 1502447"/>
              <a:gd name="connsiteY7" fmla="*/ 1857630 h 3815746"/>
              <a:gd name="connsiteX8" fmla="*/ 1502182 w 1502447"/>
              <a:gd name="connsiteY8" fmla="*/ 1973732 h 3815746"/>
              <a:gd name="connsiteX9" fmla="*/ 1500846 w 1502447"/>
              <a:gd name="connsiteY9" fmla="*/ 1973646 h 3815746"/>
              <a:gd name="connsiteX10" fmla="*/ 1500846 w 1502447"/>
              <a:gd name="connsiteY10" fmla="*/ 3815746 h 3815746"/>
              <a:gd name="connsiteX11" fmla="*/ 1246846 w 1502447"/>
              <a:gd name="connsiteY11" fmla="*/ 3815746 h 3815746"/>
              <a:gd name="connsiteX12" fmla="*/ 1246846 w 1502447"/>
              <a:gd name="connsiteY12" fmla="*/ 2093320 h 3815746"/>
              <a:gd name="connsiteX13" fmla="*/ 243256 w 1502447"/>
              <a:gd name="connsiteY13" fmla="*/ 2093320 h 3815746"/>
              <a:gd name="connsiteX14" fmla="*/ 243256 w 1502447"/>
              <a:gd name="connsiteY14" fmla="*/ 2091375 h 3815746"/>
              <a:gd name="connsiteX15" fmla="*/ 231327 w 1502447"/>
              <a:gd name="connsiteY15" fmla="*/ 2091983 h 3815746"/>
              <a:gd name="connsiteX16" fmla="*/ 122858 w 1502447"/>
              <a:gd name="connsiteY16" fmla="*/ 1950478 h 3815746"/>
              <a:gd name="connsiteX17" fmla="*/ 124618 w 1502447"/>
              <a:gd name="connsiteY17" fmla="*/ 1945055 h 3815746"/>
              <a:gd name="connsiteX18" fmla="*/ 121227 w 1502447"/>
              <a:gd name="connsiteY18" fmla="*/ 1945055 h 3815746"/>
              <a:gd name="connsiteX19" fmla="*/ 121227 w 1502447"/>
              <a:gd name="connsiteY19" fmla="*/ 519546 h 3815746"/>
              <a:gd name="connsiteX20" fmla="*/ 0 w 1502447"/>
              <a:gd name="connsiteY20" fmla="*/ 519546 h 3815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38157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3815746"/>
                </a:lnTo>
                <a:lnTo>
                  <a:pt x="1246846" y="3815746"/>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3"/>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6" name="MH_Other_3"/>
          <p:cNvSpPr/>
          <p:nvPr>
            <p:custDataLst>
              <p:tags r:id="rId3"/>
            </p:custDataLst>
          </p:nvPr>
        </p:nvSpPr>
        <p:spPr>
          <a:xfrm>
            <a:off x="1661297" y="2245868"/>
            <a:ext cx="792399" cy="1672079"/>
          </a:xfrm>
          <a:custGeom>
            <a:avLst/>
            <a:gdLst>
              <a:gd name="connsiteX0" fmla="*/ 242455 w 1502447"/>
              <a:gd name="connsiteY0" fmla="*/ 0 h 3168045"/>
              <a:gd name="connsiteX1" fmla="*/ 484909 w 1502447"/>
              <a:gd name="connsiteY1" fmla="*/ 519546 h 3168045"/>
              <a:gd name="connsiteX2" fmla="*/ 363682 w 1502447"/>
              <a:gd name="connsiteY2" fmla="*/ 519546 h 3168045"/>
              <a:gd name="connsiteX3" fmla="*/ 363682 w 1502447"/>
              <a:gd name="connsiteY3" fmla="*/ 1837719 h 3168045"/>
              <a:gd name="connsiteX4" fmla="*/ 1373845 w 1502447"/>
              <a:gd name="connsiteY4" fmla="*/ 1837719 h 3168045"/>
              <a:gd name="connsiteX5" fmla="*/ 1373845 w 1502447"/>
              <a:gd name="connsiteY5" fmla="*/ 1838928 h 3168045"/>
              <a:gd name="connsiteX6" fmla="*/ 1378610 w 1502447"/>
              <a:gd name="connsiteY6" fmla="*/ 1837781 h 3168045"/>
              <a:gd name="connsiteX7" fmla="*/ 1443150 w 1502447"/>
              <a:gd name="connsiteY7" fmla="*/ 1857630 h 3168045"/>
              <a:gd name="connsiteX8" fmla="*/ 1502182 w 1502447"/>
              <a:gd name="connsiteY8" fmla="*/ 1973732 h 3168045"/>
              <a:gd name="connsiteX9" fmla="*/ 1500846 w 1502447"/>
              <a:gd name="connsiteY9" fmla="*/ 1973646 h 3168045"/>
              <a:gd name="connsiteX10" fmla="*/ 1500846 w 1502447"/>
              <a:gd name="connsiteY10" fmla="*/ 3168045 h 3168045"/>
              <a:gd name="connsiteX11" fmla="*/ 1246846 w 1502447"/>
              <a:gd name="connsiteY11" fmla="*/ 3168045 h 3168045"/>
              <a:gd name="connsiteX12" fmla="*/ 1246846 w 1502447"/>
              <a:gd name="connsiteY12" fmla="*/ 2093320 h 3168045"/>
              <a:gd name="connsiteX13" fmla="*/ 243256 w 1502447"/>
              <a:gd name="connsiteY13" fmla="*/ 2093320 h 3168045"/>
              <a:gd name="connsiteX14" fmla="*/ 243256 w 1502447"/>
              <a:gd name="connsiteY14" fmla="*/ 2091375 h 3168045"/>
              <a:gd name="connsiteX15" fmla="*/ 231327 w 1502447"/>
              <a:gd name="connsiteY15" fmla="*/ 2091983 h 3168045"/>
              <a:gd name="connsiteX16" fmla="*/ 122858 w 1502447"/>
              <a:gd name="connsiteY16" fmla="*/ 1950478 h 3168045"/>
              <a:gd name="connsiteX17" fmla="*/ 124618 w 1502447"/>
              <a:gd name="connsiteY17" fmla="*/ 1945055 h 3168045"/>
              <a:gd name="connsiteX18" fmla="*/ 121227 w 1502447"/>
              <a:gd name="connsiteY18" fmla="*/ 1945055 h 3168045"/>
              <a:gd name="connsiteX19" fmla="*/ 121227 w 1502447"/>
              <a:gd name="connsiteY19" fmla="*/ 519546 h 3168045"/>
              <a:gd name="connsiteX20" fmla="*/ 0 w 1502447"/>
              <a:gd name="connsiteY20" fmla="*/ 519546 h 3168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3168045">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3168045"/>
                </a:lnTo>
                <a:lnTo>
                  <a:pt x="1246846" y="3168045"/>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4"/>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7" name="MH_Other_4"/>
          <p:cNvSpPr/>
          <p:nvPr>
            <p:custDataLst>
              <p:tags r:id="rId4"/>
            </p:custDataLst>
          </p:nvPr>
        </p:nvSpPr>
        <p:spPr>
          <a:xfrm>
            <a:off x="983639" y="2606762"/>
            <a:ext cx="792399" cy="1329818"/>
          </a:xfrm>
          <a:custGeom>
            <a:avLst/>
            <a:gdLst>
              <a:gd name="connsiteX0" fmla="*/ 242455 w 1502447"/>
              <a:gd name="connsiteY0" fmla="*/ 0 h 2520345"/>
              <a:gd name="connsiteX1" fmla="*/ 484909 w 1502447"/>
              <a:gd name="connsiteY1" fmla="*/ 519546 h 2520345"/>
              <a:gd name="connsiteX2" fmla="*/ 363682 w 1502447"/>
              <a:gd name="connsiteY2" fmla="*/ 519546 h 2520345"/>
              <a:gd name="connsiteX3" fmla="*/ 363682 w 1502447"/>
              <a:gd name="connsiteY3" fmla="*/ 1837719 h 2520345"/>
              <a:gd name="connsiteX4" fmla="*/ 1373845 w 1502447"/>
              <a:gd name="connsiteY4" fmla="*/ 1837719 h 2520345"/>
              <a:gd name="connsiteX5" fmla="*/ 1373845 w 1502447"/>
              <a:gd name="connsiteY5" fmla="*/ 1838928 h 2520345"/>
              <a:gd name="connsiteX6" fmla="*/ 1378610 w 1502447"/>
              <a:gd name="connsiteY6" fmla="*/ 1837781 h 2520345"/>
              <a:gd name="connsiteX7" fmla="*/ 1443150 w 1502447"/>
              <a:gd name="connsiteY7" fmla="*/ 1857630 h 2520345"/>
              <a:gd name="connsiteX8" fmla="*/ 1502182 w 1502447"/>
              <a:gd name="connsiteY8" fmla="*/ 1973732 h 2520345"/>
              <a:gd name="connsiteX9" fmla="*/ 1500846 w 1502447"/>
              <a:gd name="connsiteY9" fmla="*/ 1973646 h 2520345"/>
              <a:gd name="connsiteX10" fmla="*/ 1500846 w 1502447"/>
              <a:gd name="connsiteY10" fmla="*/ 2520345 h 2520345"/>
              <a:gd name="connsiteX11" fmla="*/ 1246846 w 1502447"/>
              <a:gd name="connsiteY11" fmla="*/ 2520345 h 2520345"/>
              <a:gd name="connsiteX12" fmla="*/ 1246846 w 1502447"/>
              <a:gd name="connsiteY12" fmla="*/ 2093320 h 2520345"/>
              <a:gd name="connsiteX13" fmla="*/ 243256 w 1502447"/>
              <a:gd name="connsiteY13" fmla="*/ 2093320 h 2520345"/>
              <a:gd name="connsiteX14" fmla="*/ 243256 w 1502447"/>
              <a:gd name="connsiteY14" fmla="*/ 2091375 h 2520345"/>
              <a:gd name="connsiteX15" fmla="*/ 231327 w 1502447"/>
              <a:gd name="connsiteY15" fmla="*/ 2091983 h 2520345"/>
              <a:gd name="connsiteX16" fmla="*/ 122858 w 1502447"/>
              <a:gd name="connsiteY16" fmla="*/ 1950478 h 2520345"/>
              <a:gd name="connsiteX17" fmla="*/ 124618 w 1502447"/>
              <a:gd name="connsiteY17" fmla="*/ 1945055 h 2520345"/>
              <a:gd name="connsiteX18" fmla="*/ 121227 w 1502447"/>
              <a:gd name="connsiteY18" fmla="*/ 1945055 h 2520345"/>
              <a:gd name="connsiteX19" fmla="*/ 121227 w 1502447"/>
              <a:gd name="connsiteY19" fmla="*/ 519546 h 2520345"/>
              <a:gd name="connsiteX20" fmla="*/ 0 w 1502447"/>
              <a:gd name="connsiteY20" fmla="*/ 519546 h 2520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2447" h="2520345">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2520345"/>
                </a:lnTo>
                <a:lnTo>
                  <a:pt x="1246846" y="2520345"/>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8" name="MH_Other_5"/>
          <p:cNvSpPr/>
          <p:nvPr>
            <p:custDataLst>
              <p:tags r:id="rId5"/>
            </p:custDataLst>
          </p:nvPr>
        </p:nvSpPr>
        <p:spPr>
          <a:xfrm>
            <a:off x="3694270" y="1221045"/>
            <a:ext cx="793380" cy="2696901"/>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pic>
        <p:nvPicPr>
          <p:cNvPr id="9" name="MH_Other_6"/>
          <p:cNvPicPr>
            <a:picLocks noChangeAspect="1"/>
          </p:cNvPicPr>
          <p:nvPr>
            <p:custDataLst>
              <p:tags r:id="rId6"/>
            </p:custDataLst>
          </p:nvPr>
        </p:nvPicPr>
        <p:blipFill>
          <a:blip r:embed="rId23" cstate="email"/>
          <a:srcRect/>
          <a:stretch>
            <a:fillRect/>
          </a:stretch>
        </p:blipFill>
        <p:spPr bwMode="auto">
          <a:xfrm>
            <a:off x="908126" y="3878720"/>
            <a:ext cx="3928650" cy="20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H_Other_7"/>
          <p:cNvSpPr txBox="1"/>
          <p:nvPr>
            <p:custDataLst>
              <p:tags r:id="rId7"/>
            </p:custDataLst>
          </p:nvPr>
        </p:nvSpPr>
        <p:spPr>
          <a:xfrm>
            <a:off x="3948144" y="1872945"/>
            <a:ext cx="489236" cy="403957"/>
          </a:xfrm>
          <a:prstGeom prst="rect">
            <a:avLst/>
          </a:prstGeom>
          <a:noFill/>
          <a:effectLst>
            <a:outerShdw blurRad="139700" dist="114300" dir="2700000" algn="tl" rotWithShape="0">
              <a:prstClr val="black">
                <a:alpha val="29000"/>
              </a:prstClr>
            </a:outerShdw>
          </a:effectLst>
        </p:spPr>
        <p:txBody>
          <a:bodyPr wrap="none" lIns="91431" tIns="45715" rIns="91431" bIns="45715">
            <a:spAutoFit/>
          </a:bodyPr>
          <a:lstStyle>
            <a:defPPr>
              <a:defRPr lang="zh-CN"/>
            </a:defPPr>
            <a:lvl1pPr>
              <a:defRPr sz="5400">
                <a:solidFill>
                  <a:schemeClr val="bg1"/>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2000" dirty="0">
                <a:solidFill>
                  <a:schemeClr val="tx2"/>
                </a:solidFill>
                <a:latin typeface="微软雅黑" panose="020B0503020204020204" pitchFamily="34" charset="-122"/>
                <a:ea typeface="微软雅黑" panose="020B0503020204020204" pitchFamily="34" charset="-122"/>
              </a:rPr>
              <a:t>01</a:t>
            </a: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1" name="MH_Other_8"/>
          <p:cNvSpPr txBox="1"/>
          <p:nvPr>
            <p:custDataLst>
              <p:tags r:id="rId8"/>
            </p:custDataLst>
          </p:nvPr>
        </p:nvSpPr>
        <p:spPr>
          <a:xfrm>
            <a:off x="3243347" y="2230800"/>
            <a:ext cx="489236" cy="403957"/>
          </a:xfrm>
          <a:prstGeom prst="rect">
            <a:avLst/>
          </a:prstGeom>
          <a:noFill/>
          <a:effectLst>
            <a:outerShdw blurRad="139700" dist="114300" dir="2700000" algn="tl" rotWithShape="0">
              <a:prstClr val="black">
                <a:alpha val="29000"/>
              </a:prstClr>
            </a:outerShdw>
          </a:effectLst>
        </p:spPr>
        <p:txBody>
          <a:bodyPr wrap="none" lIns="91431" tIns="45715" rIns="91431" bIns="45715">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2000" dirty="0">
                <a:solidFill>
                  <a:schemeClr val="tx2"/>
                </a:solidFill>
                <a:latin typeface="微软雅黑" panose="020B0503020204020204" pitchFamily="34" charset="-122"/>
                <a:ea typeface="微软雅黑" panose="020B0503020204020204" pitchFamily="34" charset="-122"/>
              </a:rPr>
              <a:t>02</a:t>
            </a: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2" name="MH_Other_9"/>
          <p:cNvSpPr txBox="1"/>
          <p:nvPr>
            <p:custDataLst>
              <p:tags r:id="rId9"/>
            </p:custDataLst>
          </p:nvPr>
        </p:nvSpPr>
        <p:spPr>
          <a:xfrm>
            <a:off x="2563512" y="2568432"/>
            <a:ext cx="489236" cy="403957"/>
          </a:xfrm>
          <a:prstGeom prst="rect">
            <a:avLst/>
          </a:prstGeom>
          <a:noFill/>
          <a:effectLst>
            <a:outerShdw blurRad="139700" dist="114300" dir="2700000" algn="tl" rotWithShape="0">
              <a:prstClr val="black">
                <a:alpha val="29000"/>
              </a:prstClr>
            </a:outerShdw>
          </a:effectLst>
        </p:spPr>
        <p:txBody>
          <a:bodyPr wrap="none" lIns="91431" tIns="45715" rIns="91431" bIns="45715">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2000" dirty="0">
                <a:solidFill>
                  <a:schemeClr val="tx2"/>
                </a:solidFill>
                <a:latin typeface="微软雅黑" panose="020B0503020204020204" pitchFamily="34" charset="-122"/>
                <a:ea typeface="微软雅黑" panose="020B0503020204020204" pitchFamily="34" charset="-122"/>
              </a:rPr>
              <a:t>03</a:t>
            </a: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3" name="MH_Other_10"/>
          <p:cNvSpPr txBox="1"/>
          <p:nvPr>
            <p:custDataLst>
              <p:tags r:id="rId10"/>
            </p:custDataLst>
          </p:nvPr>
        </p:nvSpPr>
        <p:spPr>
          <a:xfrm>
            <a:off x="1899324" y="2911101"/>
            <a:ext cx="489236" cy="403957"/>
          </a:xfrm>
          <a:prstGeom prst="rect">
            <a:avLst/>
          </a:prstGeom>
          <a:noFill/>
          <a:effectLst>
            <a:outerShdw blurRad="139700" dist="114300" dir="2700000" algn="tl" rotWithShape="0">
              <a:prstClr val="black">
                <a:alpha val="29000"/>
              </a:prstClr>
            </a:outerShdw>
          </a:effectLst>
        </p:spPr>
        <p:txBody>
          <a:bodyPr wrap="none" lIns="91431" tIns="45715" rIns="91431" bIns="45715">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2000" dirty="0">
                <a:solidFill>
                  <a:schemeClr val="tx2"/>
                </a:solidFill>
                <a:latin typeface="微软雅黑" panose="020B0503020204020204" pitchFamily="34" charset="-122"/>
                <a:ea typeface="微软雅黑" panose="020B0503020204020204" pitchFamily="34" charset="-122"/>
              </a:rPr>
              <a:t>04</a:t>
            </a: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4" name="MH_Other_11"/>
          <p:cNvSpPr txBox="1"/>
          <p:nvPr>
            <p:custDataLst>
              <p:tags r:id="rId11"/>
            </p:custDataLst>
          </p:nvPr>
        </p:nvSpPr>
        <p:spPr>
          <a:xfrm>
            <a:off x="1229223" y="3260710"/>
            <a:ext cx="489236" cy="403957"/>
          </a:xfrm>
          <a:prstGeom prst="rect">
            <a:avLst/>
          </a:prstGeom>
          <a:noFill/>
          <a:effectLst>
            <a:outerShdw blurRad="139700" dist="114300" dir="2700000" algn="tl" rotWithShape="0">
              <a:prstClr val="black">
                <a:alpha val="29000"/>
              </a:prstClr>
            </a:outerShdw>
          </a:effectLst>
        </p:spPr>
        <p:txBody>
          <a:bodyPr wrap="none" lIns="91431" tIns="45715" rIns="91431" bIns="45715">
            <a:spAutoFit/>
          </a:bodyPr>
          <a:lstStyle>
            <a:defPPr>
              <a:defRPr lang="zh-CN"/>
            </a:defPPr>
            <a:lvl1pPr>
              <a:defRPr sz="3600">
                <a:solidFill>
                  <a:srgbClr val="71E600"/>
                </a:solidFill>
                <a:effectLst>
                  <a:innerShdw blurRad="63500" dist="50800" dir="13500000">
                    <a:prstClr val="black">
                      <a:alpha val="50000"/>
                    </a:prstClr>
                  </a:innerShdw>
                </a:effectLst>
                <a:latin typeface="方正正中黑简体" panose="02000000000000000000" pitchFamily="2" charset="-122"/>
                <a:ea typeface="方正正中黑简体" panose="02000000000000000000" pitchFamily="2" charset="-122"/>
              </a:defRPr>
            </a:lvl1pPr>
          </a:lstStyle>
          <a:p>
            <a:pPr>
              <a:defRPr/>
            </a:pPr>
            <a:r>
              <a:rPr lang="en-US" altLang="zh-CN" sz="2000" dirty="0">
                <a:solidFill>
                  <a:schemeClr val="tx2"/>
                </a:solidFill>
                <a:latin typeface="微软雅黑" panose="020B0503020204020204" pitchFamily="34" charset="-122"/>
                <a:ea typeface="微软雅黑" panose="020B0503020204020204" pitchFamily="34" charset="-122"/>
              </a:rPr>
              <a:t>05</a:t>
            </a:r>
            <a:endParaRPr lang="zh-CN" altLang="en-US" sz="2000" dirty="0">
              <a:solidFill>
                <a:schemeClr val="tx2"/>
              </a:solidFill>
              <a:latin typeface="微软雅黑" panose="020B0503020204020204" pitchFamily="34" charset="-122"/>
              <a:ea typeface="微软雅黑" panose="020B0503020204020204" pitchFamily="34" charset="-122"/>
            </a:endParaRPr>
          </a:p>
        </p:txBody>
      </p:sp>
      <p:sp>
        <p:nvSpPr>
          <p:cNvPr id="15" name="MH_SubTitle_1"/>
          <p:cNvSpPr txBox="1"/>
          <p:nvPr>
            <p:custDataLst>
              <p:tags r:id="rId12"/>
            </p:custDataLst>
          </p:nvPr>
        </p:nvSpPr>
        <p:spPr>
          <a:xfrm>
            <a:off x="3838084" y="1481987"/>
            <a:ext cx="645295" cy="399141"/>
          </a:xfrm>
          <a:prstGeom prst="rect">
            <a:avLst/>
          </a:prstGeom>
          <a:noFill/>
          <a:effectLst>
            <a:outerShdw blurRad="330200" dist="165100" dir="2700000" algn="tl" rotWithShape="0">
              <a:prstClr val="black">
                <a:alpha val="40000"/>
              </a:prstClr>
            </a:outerShdw>
          </a:effectLst>
        </p:spPr>
        <p:txBody>
          <a:bodyPr lIns="91431" tIns="45715" rIns="91431" bIns="45715">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00" dirty="0">
                <a:solidFill>
                  <a:schemeClr val="accent1"/>
                </a:solidFill>
              </a:rPr>
              <a:t>单击编辑标题</a:t>
            </a:r>
          </a:p>
        </p:txBody>
      </p:sp>
      <p:sp>
        <p:nvSpPr>
          <p:cNvPr id="16" name="MH_SubTitle_2"/>
          <p:cNvSpPr txBox="1"/>
          <p:nvPr>
            <p:custDataLst>
              <p:tags r:id="rId13"/>
            </p:custDataLst>
          </p:nvPr>
        </p:nvSpPr>
        <p:spPr>
          <a:xfrm>
            <a:off x="3129044" y="1853670"/>
            <a:ext cx="645295" cy="399142"/>
          </a:xfrm>
          <a:prstGeom prst="rect">
            <a:avLst/>
          </a:prstGeom>
          <a:noFill/>
          <a:effectLst>
            <a:outerShdw blurRad="330200" dist="165100" dir="2700000" algn="tl" rotWithShape="0">
              <a:prstClr val="black">
                <a:alpha val="40000"/>
              </a:prstClr>
            </a:outerShdw>
          </a:effectLst>
        </p:spPr>
        <p:txBody>
          <a:bodyPr lIns="91431" tIns="45715" rIns="91431" bIns="45715">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00" dirty="0">
                <a:solidFill>
                  <a:schemeClr val="accent2"/>
                </a:solidFill>
              </a:rPr>
              <a:t>单击编辑标题</a:t>
            </a:r>
          </a:p>
        </p:txBody>
      </p:sp>
      <p:sp>
        <p:nvSpPr>
          <p:cNvPr id="17" name="MH_SubTitle_3"/>
          <p:cNvSpPr txBox="1"/>
          <p:nvPr>
            <p:custDataLst>
              <p:tags r:id="rId14"/>
            </p:custDataLst>
          </p:nvPr>
        </p:nvSpPr>
        <p:spPr>
          <a:xfrm>
            <a:off x="2446483" y="2207699"/>
            <a:ext cx="645295" cy="399141"/>
          </a:xfrm>
          <a:prstGeom prst="rect">
            <a:avLst/>
          </a:prstGeom>
          <a:noFill/>
          <a:effectLst>
            <a:outerShdw blurRad="330200" dist="165100" dir="2700000" algn="tl" rotWithShape="0">
              <a:prstClr val="black">
                <a:alpha val="40000"/>
              </a:prstClr>
            </a:outerShdw>
          </a:effectLst>
        </p:spPr>
        <p:txBody>
          <a:bodyPr lIns="91431" tIns="45715" rIns="91431" bIns="45715">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00" dirty="0">
                <a:solidFill>
                  <a:schemeClr val="accent3"/>
                </a:solidFill>
              </a:rPr>
              <a:t>单击编辑标题</a:t>
            </a:r>
          </a:p>
        </p:txBody>
      </p:sp>
      <p:sp>
        <p:nvSpPr>
          <p:cNvPr id="18" name="MH_SubTitle_4"/>
          <p:cNvSpPr txBox="1"/>
          <p:nvPr>
            <p:custDataLst>
              <p:tags r:id="rId15"/>
            </p:custDataLst>
          </p:nvPr>
        </p:nvSpPr>
        <p:spPr>
          <a:xfrm>
            <a:off x="1797265" y="2508773"/>
            <a:ext cx="644178" cy="399142"/>
          </a:xfrm>
          <a:prstGeom prst="rect">
            <a:avLst/>
          </a:prstGeom>
          <a:noFill/>
          <a:effectLst>
            <a:outerShdw blurRad="330200" dist="165100" dir="2700000" algn="tl" rotWithShape="0">
              <a:prstClr val="black">
                <a:alpha val="40000"/>
              </a:prstClr>
            </a:outerShdw>
          </a:effectLst>
        </p:spPr>
        <p:txBody>
          <a:bodyPr lIns="91431" tIns="45715" rIns="91431" bIns="45715">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00" dirty="0">
                <a:solidFill>
                  <a:schemeClr val="accent4"/>
                </a:solidFill>
              </a:rPr>
              <a:t>单击编辑标题</a:t>
            </a:r>
          </a:p>
        </p:txBody>
      </p:sp>
      <p:sp>
        <p:nvSpPr>
          <p:cNvPr id="19" name="MH_SubTitle_5"/>
          <p:cNvSpPr txBox="1"/>
          <p:nvPr>
            <p:custDataLst>
              <p:tags r:id="rId16"/>
            </p:custDataLst>
          </p:nvPr>
        </p:nvSpPr>
        <p:spPr>
          <a:xfrm>
            <a:off x="1121568" y="2872609"/>
            <a:ext cx="645295" cy="399141"/>
          </a:xfrm>
          <a:prstGeom prst="rect">
            <a:avLst/>
          </a:prstGeom>
          <a:noFill/>
          <a:effectLst>
            <a:outerShdw blurRad="330200" dist="165100" dir="2700000" algn="tl" rotWithShape="0">
              <a:prstClr val="black">
                <a:alpha val="40000"/>
              </a:prstClr>
            </a:outerShdw>
          </a:effectLst>
        </p:spPr>
        <p:txBody>
          <a:bodyPr lIns="91431" tIns="45715" rIns="91431" bIns="45715">
            <a:noAutofit/>
          </a:bodyPr>
          <a:lstStyle>
            <a:defPPr>
              <a:defRPr lang="zh-CN"/>
            </a:defPPr>
            <a:lvl1pPr>
              <a:defRPr sz="16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00" dirty="0">
                <a:solidFill>
                  <a:schemeClr val="accent1"/>
                </a:solidFill>
              </a:rPr>
              <a:t>单击编辑标题</a:t>
            </a:r>
          </a:p>
        </p:txBody>
      </p:sp>
      <p:sp>
        <p:nvSpPr>
          <p:cNvPr id="20" name="MH_Other_41"/>
          <p:cNvSpPr>
            <a:spLocks noChangeAspect="1" noEditPoints="1"/>
          </p:cNvSpPr>
          <p:nvPr>
            <p:custDataLst>
              <p:tags r:id="rId17"/>
            </p:custDataLst>
          </p:nvPr>
        </p:nvSpPr>
        <p:spPr bwMode="auto">
          <a:xfrm>
            <a:off x="2668467" y="1875165"/>
            <a:ext cx="243211" cy="227520"/>
          </a:xfrm>
          <a:custGeom>
            <a:avLst/>
            <a:gdLst>
              <a:gd name="T0" fmla="*/ 7 w 66"/>
              <a:gd name="T1" fmla="*/ 51 h 62"/>
              <a:gd name="T2" fmla="*/ 30 w 66"/>
              <a:gd name="T3" fmla="*/ 47 h 62"/>
              <a:gd name="T4" fmla="*/ 36 w 66"/>
              <a:gd name="T5" fmla="*/ 53 h 62"/>
              <a:gd name="T6" fmla="*/ 59 w 66"/>
              <a:gd name="T7" fmla="*/ 14 h 62"/>
              <a:gd name="T8" fmla="*/ 61 w 66"/>
              <a:gd name="T9" fmla="*/ 12 h 62"/>
              <a:gd name="T10" fmla="*/ 62 w 66"/>
              <a:gd name="T11" fmla="*/ 17 h 62"/>
              <a:gd name="T12" fmla="*/ 37 w 66"/>
              <a:gd name="T13" fmla="*/ 59 h 62"/>
              <a:gd name="T14" fmla="*/ 29 w 66"/>
              <a:gd name="T15" fmla="*/ 59 h 62"/>
              <a:gd name="T16" fmla="*/ 5 w 66"/>
              <a:gd name="T17" fmla="*/ 17 h 62"/>
              <a:gd name="T18" fmla="*/ 6 w 66"/>
              <a:gd name="T19" fmla="*/ 12 h 62"/>
              <a:gd name="T20" fmla="*/ 25 w 66"/>
              <a:gd name="T21" fmla="*/ 30 h 62"/>
              <a:gd name="T22" fmla="*/ 33 w 66"/>
              <a:gd name="T23" fmla="*/ 41 h 62"/>
              <a:gd name="T24" fmla="*/ 41 w 66"/>
              <a:gd name="T25" fmla="*/ 30 h 62"/>
              <a:gd name="T26" fmla="*/ 31 w 66"/>
              <a:gd name="T27" fmla="*/ 27 h 62"/>
              <a:gd name="T28" fmla="*/ 31 w 66"/>
              <a:gd name="T29" fmla="*/ 17 h 62"/>
              <a:gd name="T30" fmla="*/ 33 w 66"/>
              <a:gd name="T31" fmla="*/ 17 h 62"/>
              <a:gd name="T32" fmla="*/ 35 w 66"/>
              <a:gd name="T33" fmla="*/ 17 h 62"/>
              <a:gd name="T34" fmla="*/ 36 w 66"/>
              <a:gd name="T35" fmla="*/ 27 h 62"/>
              <a:gd name="T36" fmla="*/ 38 w 66"/>
              <a:gd name="T37" fmla="*/ 16 h 62"/>
              <a:gd name="T38" fmla="*/ 31 w 66"/>
              <a:gd name="T39" fmla="*/ 16 h 62"/>
              <a:gd name="T40" fmla="*/ 27 w 66"/>
              <a:gd name="T41" fmla="*/ 16 h 62"/>
              <a:gd name="T42" fmla="*/ 24 w 66"/>
              <a:gd name="T43" fmla="*/ 27 h 62"/>
              <a:gd name="T44" fmla="*/ 23 w 66"/>
              <a:gd name="T45" fmla="*/ 11 h 62"/>
              <a:gd name="T46" fmla="*/ 38 w 66"/>
              <a:gd name="T47" fmla="*/ 5 h 62"/>
              <a:gd name="T48" fmla="*/ 38 w 66"/>
              <a:gd name="T49" fmla="*/ 27 h 62"/>
              <a:gd name="T50" fmla="*/ 47 w 66"/>
              <a:gd name="T51" fmla="*/ 10 h 62"/>
              <a:gd name="T52" fmla="*/ 26 w 66"/>
              <a:gd name="T53" fmla="*/ 1 h 62"/>
              <a:gd name="T54" fmla="*/ 24 w 66"/>
              <a:gd name="T55" fmla="*/ 27 h 62"/>
              <a:gd name="T56" fmla="*/ 57 w 66"/>
              <a:gd name="T57" fmla="*/ 20 h 62"/>
              <a:gd name="T58" fmla="*/ 43 w 66"/>
              <a:gd name="T59" fmla="*/ 44 h 62"/>
              <a:gd name="T60" fmla="*/ 57 w 66"/>
              <a:gd name="T61" fmla="*/ 45 h 62"/>
              <a:gd name="T62" fmla="*/ 43 w 66"/>
              <a:gd name="T63" fmla="*/ 44 h 62"/>
              <a:gd name="T64" fmla="*/ 49 w 66"/>
              <a:gd name="T65" fmla="*/ 41 h 62"/>
              <a:gd name="T66" fmla="*/ 49 w 66"/>
              <a:gd name="T67" fmla="*/ 40 h 62"/>
              <a:gd name="T68" fmla="*/ 47 w 66"/>
              <a:gd name="T69" fmla="*/ 27 h 62"/>
              <a:gd name="T70" fmla="*/ 49 w 66"/>
              <a:gd name="T71" fmla="*/ 28 h 62"/>
              <a:gd name="T72" fmla="*/ 49 w 66"/>
              <a:gd name="T73" fmla="*/ 27 h 62"/>
              <a:gd name="T74" fmla="*/ 48 w 66"/>
              <a:gd name="T75" fmla="*/ 24 h 62"/>
              <a:gd name="T76" fmla="*/ 57 w 66"/>
              <a:gd name="T77" fmla="*/ 23 h 62"/>
              <a:gd name="T78" fmla="*/ 10 w 66"/>
              <a:gd name="T79" fmla="*/ 18 h 62"/>
              <a:gd name="T80" fmla="*/ 15 w 66"/>
              <a:gd name="T81" fmla="*/ 18 h 62"/>
              <a:gd name="T82" fmla="*/ 10 w 66"/>
              <a:gd name="T83" fmla="*/ 43 h 62"/>
              <a:gd name="T84" fmla="*/ 23 w 66"/>
              <a:gd name="T85" fmla="*/ 46 h 62"/>
              <a:gd name="T86" fmla="*/ 18 w 66"/>
              <a:gd name="T87" fmla="*/ 40 h 62"/>
              <a:gd name="T88" fmla="*/ 17 w 66"/>
              <a:gd name="T89" fmla="*/ 41 h 62"/>
              <a:gd name="T90" fmla="*/ 19 w 66"/>
              <a:gd name="T91" fmla="*/ 27 h 62"/>
              <a:gd name="T92" fmla="*/ 10 w 66"/>
              <a:gd name="T93" fmla="*/ 28 h 62"/>
              <a:gd name="T94" fmla="*/ 19 w 66"/>
              <a:gd name="T95" fmla="*/ 27 h 62"/>
              <a:gd name="T96" fmla="*/ 10 w 66"/>
              <a:gd name="T97" fmla="*/ 24 h 62"/>
              <a:gd name="T98" fmla="*/ 17 w 66"/>
              <a:gd name="T99" fmla="*/ 2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6" h="62">
                <a:moveTo>
                  <a:pt x="14" y="14"/>
                </a:moveTo>
                <a:cubicBezTo>
                  <a:pt x="11" y="14"/>
                  <a:pt x="9" y="14"/>
                  <a:pt x="7" y="14"/>
                </a:cubicBezTo>
                <a:cubicBezTo>
                  <a:pt x="7" y="51"/>
                  <a:pt x="7" y="51"/>
                  <a:pt x="7" y="51"/>
                </a:cubicBezTo>
                <a:cubicBezTo>
                  <a:pt x="15" y="49"/>
                  <a:pt x="22" y="51"/>
                  <a:pt x="29" y="52"/>
                </a:cubicBezTo>
                <a:cubicBezTo>
                  <a:pt x="30" y="53"/>
                  <a:pt x="30" y="53"/>
                  <a:pt x="30" y="53"/>
                </a:cubicBezTo>
                <a:cubicBezTo>
                  <a:pt x="30" y="47"/>
                  <a:pt x="30" y="47"/>
                  <a:pt x="30" y="47"/>
                </a:cubicBezTo>
                <a:cubicBezTo>
                  <a:pt x="31" y="48"/>
                  <a:pt x="32" y="48"/>
                  <a:pt x="33" y="48"/>
                </a:cubicBezTo>
                <a:cubicBezTo>
                  <a:pt x="34" y="48"/>
                  <a:pt x="35" y="48"/>
                  <a:pt x="36" y="47"/>
                </a:cubicBezTo>
                <a:cubicBezTo>
                  <a:pt x="36" y="53"/>
                  <a:pt x="36" y="53"/>
                  <a:pt x="36" y="53"/>
                </a:cubicBezTo>
                <a:cubicBezTo>
                  <a:pt x="37" y="52"/>
                  <a:pt x="37" y="52"/>
                  <a:pt x="37" y="52"/>
                </a:cubicBezTo>
                <a:cubicBezTo>
                  <a:pt x="44" y="51"/>
                  <a:pt x="52" y="49"/>
                  <a:pt x="59" y="51"/>
                </a:cubicBezTo>
                <a:cubicBezTo>
                  <a:pt x="59" y="14"/>
                  <a:pt x="59" y="14"/>
                  <a:pt x="59" y="14"/>
                </a:cubicBezTo>
                <a:cubicBezTo>
                  <a:pt x="57" y="14"/>
                  <a:pt x="55" y="14"/>
                  <a:pt x="52" y="14"/>
                </a:cubicBezTo>
                <a:cubicBezTo>
                  <a:pt x="52" y="13"/>
                  <a:pt x="52" y="12"/>
                  <a:pt x="52" y="11"/>
                </a:cubicBezTo>
                <a:cubicBezTo>
                  <a:pt x="55" y="11"/>
                  <a:pt x="58" y="11"/>
                  <a:pt x="61" y="12"/>
                </a:cubicBezTo>
                <a:cubicBezTo>
                  <a:pt x="62" y="13"/>
                  <a:pt x="62" y="13"/>
                  <a:pt x="62" y="13"/>
                </a:cubicBezTo>
                <a:cubicBezTo>
                  <a:pt x="62" y="14"/>
                  <a:pt x="62" y="14"/>
                  <a:pt x="62" y="14"/>
                </a:cubicBezTo>
                <a:cubicBezTo>
                  <a:pt x="62" y="17"/>
                  <a:pt x="62" y="17"/>
                  <a:pt x="62" y="17"/>
                </a:cubicBezTo>
                <a:cubicBezTo>
                  <a:pt x="66" y="18"/>
                  <a:pt x="66" y="18"/>
                  <a:pt x="66" y="18"/>
                </a:cubicBezTo>
                <a:cubicBezTo>
                  <a:pt x="66" y="59"/>
                  <a:pt x="66" y="59"/>
                  <a:pt x="66" y="59"/>
                </a:cubicBezTo>
                <a:cubicBezTo>
                  <a:pt x="59" y="58"/>
                  <a:pt x="53" y="56"/>
                  <a:pt x="37" y="59"/>
                </a:cubicBezTo>
                <a:cubicBezTo>
                  <a:pt x="37" y="60"/>
                  <a:pt x="37" y="60"/>
                  <a:pt x="37" y="60"/>
                </a:cubicBezTo>
                <a:cubicBezTo>
                  <a:pt x="32" y="62"/>
                  <a:pt x="34" y="62"/>
                  <a:pt x="29" y="60"/>
                </a:cubicBezTo>
                <a:cubicBezTo>
                  <a:pt x="29" y="59"/>
                  <a:pt x="29" y="59"/>
                  <a:pt x="29" y="59"/>
                </a:cubicBezTo>
                <a:cubicBezTo>
                  <a:pt x="14" y="56"/>
                  <a:pt x="7" y="58"/>
                  <a:pt x="0" y="59"/>
                </a:cubicBezTo>
                <a:cubicBezTo>
                  <a:pt x="0" y="18"/>
                  <a:pt x="0" y="18"/>
                  <a:pt x="0" y="18"/>
                </a:cubicBezTo>
                <a:cubicBezTo>
                  <a:pt x="5" y="17"/>
                  <a:pt x="5" y="17"/>
                  <a:pt x="5" y="17"/>
                </a:cubicBezTo>
                <a:cubicBezTo>
                  <a:pt x="5" y="14"/>
                  <a:pt x="5" y="14"/>
                  <a:pt x="5" y="14"/>
                </a:cubicBezTo>
                <a:cubicBezTo>
                  <a:pt x="5" y="13"/>
                  <a:pt x="5" y="13"/>
                  <a:pt x="5" y="13"/>
                </a:cubicBezTo>
                <a:cubicBezTo>
                  <a:pt x="6" y="12"/>
                  <a:pt x="6" y="12"/>
                  <a:pt x="6" y="12"/>
                </a:cubicBezTo>
                <a:cubicBezTo>
                  <a:pt x="8" y="11"/>
                  <a:pt x="11" y="11"/>
                  <a:pt x="14" y="11"/>
                </a:cubicBezTo>
                <a:cubicBezTo>
                  <a:pt x="14" y="12"/>
                  <a:pt x="14" y="13"/>
                  <a:pt x="14" y="14"/>
                </a:cubicBezTo>
                <a:close/>
                <a:moveTo>
                  <a:pt x="25" y="30"/>
                </a:moveTo>
                <a:cubicBezTo>
                  <a:pt x="27" y="39"/>
                  <a:pt x="27" y="39"/>
                  <a:pt x="27" y="39"/>
                </a:cubicBezTo>
                <a:cubicBezTo>
                  <a:pt x="30" y="39"/>
                  <a:pt x="30" y="39"/>
                  <a:pt x="30" y="39"/>
                </a:cubicBezTo>
                <a:cubicBezTo>
                  <a:pt x="30" y="40"/>
                  <a:pt x="32" y="41"/>
                  <a:pt x="33" y="41"/>
                </a:cubicBezTo>
                <a:cubicBezTo>
                  <a:pt x="35" y="41"/>
                  <a:pt x="36" y="40"/>
                  <a:pt x="36" y="39"/>
                </a:cubicBezTo>
                <a:cubicBezTo>
                  <a:pt x="39" y="39"/>
                  <a:pt x="39" y="39"/>
                  <a:pt x="39" y="39"/>
                </a:cubicBezTo>
                <a:cubicBezTo>
                  <a:pt x="41" y="30"/>
                  <a:pt x="41" y="30"/>
                  <a:pt x="41" y="30"/>
                </a:cubicBezTo>
                <a:cubicBezTo>
                  <a:pt x="25" y="30"/>
                  <a:pt x="25" y="30"/>
                  <a:pt x="25" y="30"/>
                </a:cubicBezTo>
                <a:close/>
                <a:moveTo>
                  <a:pt x="30" y="27"/>
                </a:moveTo>
                <a:cubicBezTo>
                  <a:pt x="31" y="27"/>
                  <a:pt x="31" y="27"/>
                  <a:pt x="31" y="27"/>
                </a:cubicBezTo>
                <a:cubicBezTo>
                  <a:pt x="29" y="17"/>
                  <a:pt x="29" y="17"/>
                  <a:pt x="29" y="17"/>
                </a:cubicBezTo>
                <a:cubicBezTo>
                  <a:pt x="29" y="17"/>
                  <a:pt x="29" y="17"/>
                  <a:pt x="30" y="17"/>
                </a:cubicBezTo>
                <a:cubicBezTo>
                  <a:pt x="30" y="17"/>
                  <a:pt x="31" y="17"/>
                  <a:pt x="31" y="17"/>
                </a:cubicBezTo>
                <a:cubicBezTo>
                  <a:pt x="32" y="17"/>
                  <a:pt x="32" y="17"/>
                  <a:pt x="32" y="17"/>
                </a:cubicBezTo>
                <a:cubicBezTo>
                  <a:pt x="32" y="17"/>
                  <a:pt x="32" y="17"/>
                  <a:pt x="32" y="17"/>
                </a:cubicBezTo>
                <a:cubicBezTo>
                  <a:pt x="32" y="17"/>
                  <a:pt x="33" y="17"/>
                  <a:pt x="33" y="17"/>
                </a:cubicBezTo>
                <a:cubicBezTo>
                  <a:pt x="33" y="17"/>
                  <a:pt x="34" y="17"/>
                  <a:pt x="34" y="17"/>
                </a:cubicBezTo>
                <a:cubicBezTo>
                  <a:pt x="35" y="17"/>
                  <a:pt x="35" y="17"/>
                  <a:pt x="35" y="17"/>
                </a:cubicBezTo>
                <a:cubicBezTo>
                  <a:pt x="35" y="17"/>
                  <a:pt x="35" y="17"/>
                  <a:pt x="35" y="17"/>
                </a:cubicBezTo>
                <a:cubicBezTo>
                  <a:pt x="36" y="17"/>
                  <a:pt x="36" y="17"/>
                  <a:pt x="37" y="17"/>
                </a:cubicBezTo>
                <a:cubicBezTo>
                  <a:pt x="35" y="27"/>
                  <a:pt x="35" y="27"/>
                  <a:pt x="35" y="27"/>
                </a:cubicBezTo>
                <a:cubicBezTo>
                  <a:pt x="36" y="27"/>
                  <a:pt x="36" y="27"/>
                  <a:pt x="36" y="27"/>
                </a:cubicBezTo>
                <a:cubicBezTo>
                  <a:pt x="39" y="17"/>
                  <a:pt x="39" y="17"/>
                  <a:pt x="39" y="17"/>
                </a:cubicBezTo>
                <a:cubicBezTo>
                  <a:pt x="39" y="16"/>
                  <a:pt x="39" y="16"/>
                  <a:pt x="39" y="16"/>
                </a:cubicBezTo>
                <a:cubicBezTo>
                  <a:pt x="38" y="16"/>
                  <a:pt x="38" y="16"/>
                  <a:pt x="38" y="16"/>
                </a:cubicBezTo>
                <a:cubicBezTo>
                  <a:pt x="37" y="15"/>
                  <a:pt x="36" y="15"/>
                  <a:pt x="35" y="16"/>
                </a:cubicBezTo>
                <a:cubicBezTo>
                  <a:pt x="34" y="15"/>
                  <a:pt x="34" y="15"/>
                  <a:pt x="33" y="15"/>
                </a:cubicBezTo>
                <a:cubicBezTo>
                  <a:pt x="33" y="15"/>
                  <a:pt x="32" y="15"/>
                  <a:pt x="31" y="16"/>
                </a:cubicBezTo>
                <a:cubicBezTo>
                  <a:pt x="31" y="15"/>
                  <a:pt x="30" y="15"/>
                  <a:pt x="30" y="15"/>
                </a:cubicBezTo>
                <a:cubicBezTo>
                  <a:pt x="29" y="15"/>
                  <a:pt x="28" y="16"/>
                  <a:pt x="28" y="16"/>
                </a:cubicBezTo>
                <a:cubicBezTo>
                  <a:pt x="27" y="16"/>
                  <a:pt x="27" y="16"/>
                  <a:pt x="27" y="16"/>
                </a:cubicBezTo>
                <a:cubicBezTo>
                  <a:pt x="27" y="17"/>
                  <a:pt x="27" y="17"/>
                  <a:pt x="27" y="17"/>
                </a:cubicBezTo>
                <a:cubicBezTo>
                  <a:pt x="30" y="27"/>
                  <a:pt x="30" y="27"/>
                  <a:pt x="30" y="27"/>
                </a:cubicBezTo>
                <a:close/>
                <a:moveTo>
                  <a:pt x="24" y="27"/>
                </a:moveTo>
                <a:cubicBezTo>
                  <a:pt x="28" y="27"/>
                  <a:pt x="28" y="27"/>
                  <a:pt x="28" y="27"/>
                </a:cubicBezTo>
                <a:cubicBezTo>
                  <a:pt x="28" y="24"/>
                  <a:pt x="26" y="21"/>
                  <a:pt x="25" y="18"/>
                </a:cubicBezTo>
                <a:cubicBezTo>
                  <a:pt x="24" y="15"/>
                  <a:pt x="23" y="13"/>
                  <a:pt x="23" y="11"/>
                </a:cubicBezTo>
                <a:cubicBezTo>
                  <a:pt x="24" y="8"/>
                  <a:pt x="25" y="6"/>
                  <a:pt x="28" y="5"/>
                </a:cubicBezTo>
                <a:cubicBezTo>
                  <a:pt x="29" y="4"/>
                  <a:pt x="31" y="3"/>
                  <a:pt x="33" y="4"/>
                </a:cubicBezTo>
                <a:cubicBezTo>
                  <a:pt x="35" y="4"/>
                  <a:pt x="37" y="4"/>
                  <a:pt x="38" y="5"/>
                </a:cubicBezTo>
                <a:cubicBezTo>
                  <a:pt x="41" y="6"/>
                  <a:pt x="42" y="8"/>
                  <a:pt x="43" y="11"/>
                </a:cubicBezTo>
                <a:cubicBezTo>
                  <a:pt x="43" y="13"/>
                  <a:pt x="42" y="15"/>
                  <a:pt x="41" y="18"/>
                </a:cubicBezTo>
                <a:cubicBezTo>
                  <a:pt x="39" y="21"/>
                  <a:pt x="38" y="24"/>
                  <a:pt x="38" y="27"/>
                </a:cubicBezTo>
                <a:cubicBezTo>
                  <a:pt x="41" y="27"/>
                  <a:pt x="41" y="27"/>
                  <a:pt x="41" y="27"/>
                </a:cubicBezTo>
                <a:cubicBezTo>
                  <a:pt x="42" y="25"/>
                  <a:pt x="43" y="22"/>
                  <a:pt x="44" y="20"/>
                </a:cubicBezTo>
                <a:cubicBezTo>
                  <a:pt x="46" y="17"/>
                  <a:pt x="47" y="13"/>
                  <a:pt x="47" y="10"/>
                </a:cubicBezTo>
                <a:cubicBezTo>
                  <a:pt x="46" y="6"/>
                  <a:pt x="43" y="3"/>
                  <a:pt x="40" y="1"/>
                </a:cubicBezTo>
                <a:cubicBezTo>
                  <a:pt x="38" y="0"/>
                  <a:pt x="36" y="0"/>
                  <a:pt x="33" y="0"/>
                </a:cubicBezTo>
                <a:cubicBezTo>
                  <a:pt x="31" y="0"/>
                  <a:pt x="28" y="0"/>
                  <a:pt x="26" y="1"/>
                </a:cubicBezTo>
                <a:cubicBezTo>
                  <a:pt x="23" y="3"/>
                  <a:pt x="20" y="6"/>
                  <a:pt x="19" y="10"/>
                </a:cubicBezTo>
                <a:cubicBezTo>
                  <a:pt x="18" y="13"/>
                  <a:pt x="20" y="17"/>
                  <a:pt x="22" y="20"/>
                </a:cubicBezTo>
                <a:cubicBezTo>
                  <a:pt x="23" y="22"/>
                  <a:pt x="24" y="25"/>
                  <a:pt x="24" y="27"/>
                </a:cubicBezTo>
                <a:close/>
                <a:moveTo>
                  <a:pt x="51" y="18"/>
                </a:moveTo>
                <a:cubicBezTo>
                  <a:pt x="50" y="19"/>
                  <a:pt x="50" y="19"/>
                  <a:pt x="50" y="20"/>
                </a:cubicBezTo>
                <a:cubicBezTo>
                  <a:pt x="53" y="19"/>
                  <a:pt x="55" y="19"/>
                  <a:pt x="57" y="20"/>
                </a:cubicBezTo>
                <a:cubicBezTo>
                  <a:pt x="57" y="18"/>
                  <a:pt x="57" y="18"/>
                  <a:pt x="57" y="18"/>
                </a:cubicBezTo>
                <a:cubicBezTo>
                  <a:pt x="55" y="18"/>
                  <a:pt x="53" y="18"/>
                  <a:pt x="51" y="18"/>
                </a:cubicBezTo>
                <a:close/>
                <a:moveTo>
                  <a:pt x="43" y="44"/>
                </a:moveTo>
                <a:cubicBezTo>
                  <a:pt x="43" y="46"/>
                  <a:pt x="43" y="46"/>
                  <a:pt x="43" y="46"/>
                </a:cubicBezTo>
                <a:cubicBezTo>
                  <a:pt x="45" y="45"/>
                  <a:pt x="47" y="45"/>
                  <a:pt x="49" y="45"/>
                </a:cubicBezTo>
                <a:cubicBezTo>
                  <a:pt x="52" y="44"/>
                  <a:pt x="55" y="44"/>
                  <a:pt x="57" y="45"/>
                </a:cubicBezTo>
                <a:cubicBezTo>
                  <a:pt x="57" y="43"/>
                  <a:pt x="57" y="43"/>
                  <a:pt x="57" y="43"/>
                </a:cubicBezTo>
                <a:cubicBezTo>
                  <a:pt x="54" y="43"/>
                  <a:pt x="52" y="43"/>
                  <a:pt x="49" y="43"/>
                </a:cubicBezTo>
                <a:cubicBezTo>
                  <a:pt x="47" y="44"/>
                  <a:pt x="45" y="44"/>
                  <a:pt x="43" y="44"/>
                </a:cubicBezTo>
                <a:close/>
                <a:moveTo>
                  <a:pt x="44" y="40"/>
                </a:moveTo>
                <a:cubicBezTo>
                  <a:pt x="44" y="42"/>
                  <a:pt x="44" y="42"/>
                  <a:pt x="44" y="42"/>
                </a:cubicBezTo>
                <a:cubicBezTo>
                  <a:pt x="45" y="42"/>
                  <a:pt x="47" y="41"/>
                  <a:pt x="49" y="41"/>
                </a:cubicBezTo>
                <a:cubicBezTo>
                  <a:pt x="52" y="41"/>
                  <a:pt x="55" y="41"/>
                  <a:pt x="57" y="41"/>
                </a:cubicBezTo>
                <a:cubicBezTo>
                  <a:pt x="57" y="40"/>
                  <a:pt x="57" y="40"/>
                  <a:pt x="57" y="40"/>
                </a:cubicBezTo>
                <a:cubicBezTo>
                  <a:pt x="54" y="39"/>
                  <a:pt x="52" y="39"/>
                  <a:pt x="49" y="40"/>
                </a:cubicBezTo>
                <a:cubicBezTo>
                  <a:pt x="47" y="40"/>
                  <a:pt x="46" y="40"/>
                  <a:pt x="44" y="40"/>
                </a:cubicBezTo>
                <a:close/>
                <a:moveTo>
                  <a:pt x="47" y="27"/>
                </a:moveTo>
                <a:cubicBezTo>
                  <a:pt x="47" y="27"/>
                  <a:pt x="47" y="27"/>
                  <a:pt x="47" y="27"/>
                </a:cubicBezTo>
                <a:cubicBezTo>
                  <a:pt x="47" y="27"/>
                  <a:pt x="47" y="27"/>
                  <a:pt x="47" y="27"/>
                </a:cubicBezTo>
                <a:cubicBezTo>
                  <a:pt x="47" y="28"/>
                  <a:pt x="47" y="28"/>
                  <a:pt x="47" y="28"/>
                </a:cubicBezTo>
                <a:cubicBezTo>
                  <a:pt x="47" y="28"/>
                  <a:pt x="48" y="28"/>
                  <a:pt x="49" y="28"/>
                </a:cubicBezTo>
                <a:cubicBezTo>
                  <a:pt x="52" y="28"/>
                  <a:pt x="55" y="28"/>
                  <a:pt x="57" y="28"/>
                </a:cubicBezTo>
                <a:cubicBezTo>
                  <a:pt x="57" y="27"/>
                  <a:pt x="57" y="27"/>
                  <a:pt x="57" y="27"/>
                </a:cubicBezTo>
                <a:cubicBezTo>
                  <a:pt x="54" y="26"/>
                  <a:pt x="52" y="26"/>
                  <a:pt x="49" y="27"/>
                </a:cubicBezTo>
                <a:cubicBezTo>
                  <a:pt x="48" y="27"/>
                  <a:pt x="47" y="27"/>
                  <a:pt x="47" y="27"/>
                </a:cubicBezTo>
                <a:close/>
                <a:moveTo>
                  <a:pt x="49" y="22"/>
                </a:moveTo>
                <a:cubicBezTo>
                  <a:pt x="49" y="23"/>
                  <a:pt x="48" y="23"/>
                  <a:pt x="48" y="24"/>
                </a:cubicBezTo>
                <a:cubicBezTo>
                  <a:pt x="48" y="24"/>
                  <a:pt x="49" y="24"/>
                  <a:pt x="49" y="24"/>
                </a:cubicBezTo>
                <a:cubicBezTo>
                  <a:pt x="52" y="24"/>
                  <a:pt x="55" y="23"/>
                  <a:pt x="57" y="24"/>
                </a:cubicBezTo>
                <a:cubicBezTo>
                  <a:pt x="57" y="23"/>
                  <a:pt x="57" y="23"/>
                  <a:pt x="57" y="23"/>
                </a:cubicBezTo>
                <a:cubicBezTo>
                  <a:pt x="55" y="22"/>
                  <a:pt x="52" y="22"/>
                  <a:pt x="49" y="22"/>
                </a:cubicBezTo>
                <a:close/>
                <a:moveTo>
                  <a:pt x="15" y="18"/>
                </a:moveTo>
                <a:cubicBezTo>
                  <a:pt x="13" y="18"/>
                  <a:pt x="11" y="18"/>
                  <a:pt x="10" y="18"/>
                </a:cubicBezTo>
                <a:cubicBezTo>
                  <a:pt x="10" y="20"/>
                  <a:pt x="10" y="20"/>
                  <a:pt x="10" y="20"/>
                </a:cubicBezTo>
                <a:cubicBezTo>
                  <a:pt x="11" y="19"/>
                  <a:pt x="13" y="19"/>
                  <a:pt x="16" y="20"/>
                </a:cubicBezTo>
                <a:cubicBezTo>
                  <a:pt x="15" y="19"/>
                  <a:pt x="15" y="19"/>
                  <a:pt x="15" y="18"/>
                </a:cubicBezTo>
                <a:close/>
                <a:moveTo>
                  <a:pt x="23" y="44"/>
                </a:moveTo>
                <a:cubicBezTo>
                  <a:pt x="21" y="44"/>
                  <a:pt x="19" y="44"/>
                  <a:pt x="18" y="43"/>
                </a:cubicBezTo>
                <a:cubicBezTo>
                  <a:pt x="15" y="43"/>
                  <a:pt x="12" y="43"/>
                  <a:pt x="10" y="43"/>
                </a:cubicBezTo>
                <a:cubicBezTo>
                  <a:pt x="10" y="45"/>
                  <a:pt x="10" y="45"/>
                  <a:pt x="10" y="45"/>
                </a:cubicBezTo>
                <a:cubicBezTo>
                  <a:pt x="12" y="44"/>
                  <a:pt x="14" y="44"/>
                  <a:pt x="17" y="45"/>
                </a:cubicBezTo>
                <a:cubicBezTo>
                  <a:pt x="19" y="45"/>
                  <a:pt x="21" y="45"/>
                  <a:pt x="23" y="46"/>
                </a:cubicBezTo>
                <a:cubicBezTo>
                  <a:pt x="23" y="44"/>
                  <a:pt x="23" y="44"/>
                  <a:pt x="23" y="44"/>
                </a:cubicBezTo>
                <a:close/>
                <a:moveTo>
                  <a:pt x="22" y="40"/>
                </a:moveTo>
                <a:cubicBezTo>
                  <a:pt x="21" y="40"/>
                  <a:pt x="19" y="40"/>
                  <a:pt x="18" y="40"/>
                </a:cubicBezTo>
                <a:cubicBezTo>
                  <a:pt x="15" y="39"/>
                  <a:pt x="12" y="39"/>
                  <a:pt x="10" y="40"/>
                </a:cubicBezTo>
                <a:cubicBezTo>
                  <a:pt x="10" y="41"/>
                  <a:pt x="10" y="41"/>
                  <a:pt x="10" y="41"/>
                </a:cubicBezTo>
                <a:cubicBezTo>
                  <a:pt x="12" y="41"/>
                  <a:pt x="14" y="41"/>
                  <a:pt x="17" y="41"/>
                </a:cubicBezTo>
                <a:cubicBezTo>
                  <a:pt x="19" y="41"/>
                  <a:pt x="21" y="42"/>
                  <a:pt x="22" y="42"/>
                </a:cubicBezTo>
                <a:cubicBezTo>
                  <a:pt x="22" y="40"/>
                  <a:pt x="22" y="40"/>
                  <a:pt x="22" y="40"/>
                </a:cubicBezTo>
                <a:close/>
                <a:moveTo>
                  <a:pt x="19" y="27"/>
                </a:moveTo>
                <a:cubicBezTo>
                  <a:pt x="19" y="27"/>
                  <a:pt x="18" y="27"/>
                  <a:pt x="18" y="27"/>
                </a:cubicBezTo>
                <a:cubicBezTo>
                  <a:pt x="15" y="26"/>
                  <a:pt x="12" y="26"/>
                  <a:pt x="10" y="27"/>
                </a:cubicBezTo>
                <a:cubicBezTo>
                  <a:pt x="10" y="28"/>
                  <a:pt x="10" y="28"/>
                  <a:pt x="10" y="28"/>
                </a:cubicBezTo>
                <a:cubicBezTo>
                  <a:pt x="12" y="28"/>
                  <a:pt x="14" y="28"/>
                  <a:pt x="17" y="28"/>
                </a:cubicBezTo>
                <a:cubicBezTo>
                  <a:pt x="18" y="28"/>
                  <a:pt x="19" y="28"/>
                  <a:pt x="19" y="28"/>
                </a:cubicBezTo>
                <a:cubicBezTo>
                  <a:pt x="19" y="28"/>
                  <a:pt x="19" y="27"/>
                  <a:pt x="19" y="27"/>
                </a:cubicBezTo>
                <a:close/>
                <a:moveTo>
                  <a:pt x="17" y="22"/>
                </a:moveTo>
                <a:cubicBezTo>
                  <a:pt x="14" y="22"/>
                  <a:pt x="12" y="22"/>
                  <a:pt x="10" y="23"/>
                </a:cubicBezTo>
                <a:cubicBezTo>
                  <a:pt x="10" y="24"/>
                  <a:pt x="10" y="24"/>
                  <a:pt x="10" y="24"/>
                </a:cubicBezTo>
                <a:cubicBezTo>
                  <a:pt x="12" y="23"/>
                  <a:pt x="14" y="24"/>
                  <a:pt x="17" y="24"/>
                </a:cubicBezTo>
                <a:cubicBezTo>
                  <a:pt x="18" y="24"/>
                  <a:pt x="18" y="24"/>
                  <a:pt x="18" y="24"/>
                </a:cubicBezTo>
                <a:cubicBezTo>
                  <a:pt x="18" y="23"/>
                  <a:pt x="17" y="23"/>
                  <a:pt x="17" y="23"/>
                </a:cubicBezTo>
                <a:lnTo>
                  <a:pt x="17" y="22"/>
                </a:lnTo>
                <a:close/>
              </a:path>
            </a:pathLst>
          </a:custGeom>
          <a:solidFill>
            <a:schemeClr val="accent3"/>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21" name="MH_Other_42"/>
          <p:cNvSpPr>
            <a:spLocks noChangeAspect="1" noEditPoints="1"/>
          </p:cNvSpPr>
          <p:nvPr>
            <p:custDataLst>
              <p:tags r:id="rId18"/>
            </p:custDataLst>
          </p:nvPr>
        </p:nvSpPr>
        <p:spPr bwMode="auto">
          <a:xfrm>
            <a:off x="3322588" y="1576055"/>
            <a:ext cx="298130" cy="227520"/>
          </a:xfrm>
          <a:custGeom>
            <a:avLst/>
            <a:gdLst>
              <a:gd name="T0" fmla="*/ 55 w 77"/>
              <a:gd name="T1" fmla="*/ 14 h 59"/>
              <a:gd name="T2" fmla="*/ 4 w 77"/>
              <a:gd name="T3" fmla="*/ 18 h 59"/>
              <a:gd name="T4" fmla="*/ 65 w 77"/>
              <a:gd name="T5" fmla="*/ 55 h 59"/>
              <a:gd name="T6" fmla="*/ 67 w 77"/>
              <a:gd name="T7" fmla="*/ 34 h 59"/>
              <a:gd name="T8" fmla="*/ 68 w 77"/>
              <a:gd name="T9" fmla="*/ 32 h 59"/>
              <a:gd name="T10" fmla="*/ 68 w 77"/>
              <a:gd name="T11" fmla="*/ 31 h 59"/>
              <a:gd name="T12" fmla="*/ 68 w 77"/>
              <a:gd name="T13" fmla="*/ 59 h 59"/>
              <a:gd name="T14" fmla="*/ 2 w 77"/>
              <a:gd name="T15" fmla="*/ 59 h 59"/>
              <a:gd name="T16" fmla="*/ 0 w 77"/>
              <a:gd name="T17" fmla="*/ 57 h 59"/>
              <a:gd name="T18" fmla="*/ 0 w 77"/>
              <a:gd name="T19" fmla="*/ 14 h 59"/>
              <a:gd name="T20" fmla="*/ 10 w 77"/>
              <a:gd name="T21" fmla="*/ 38 h 59"/>
              <a:gd name="T22" fmla="*/ 29 w 77"/>
              <a:gd name="T23" fmla="*/ 41 h 59"/>
              <a:gd name="T24" fmla="*/ 10 w 77"/>
              <a:gd name="T25" fmla="*/ 38 h 59"/>
              <a:gd name="T26" fmla="*/ 10 w 77"/>
              <a:gd name="T27" fmla="*/ 33 h 59"/>
              <a:gd name="T28" fmla="*/ 43 w 77"/>
              <a:gd name="T29" fmla="*/ 30 h 59"/>
              <a:gd name="T30" fmla="*/ 10 w 77"/>
              <a:gd name="T31" fmla="*/ 22 h 59"/>
              <a:gd name="T32" fmla="*/ 43 w 77"/>
              <a:gd name="T33" fmla="*/ 25 h 59"/>
              <a:gd name="T34" fmla="*/ 10 w 77"/>
              <a:gd name="T35" fmla="*/ 22 h 59"/>
              <a:gd name="T36" fmla="*/ 71 w 77"/>
              <a:gd name="T37" fmla="*/ 9 h 59"/>
              <a:gd name="T38" fmla="*/ 67 w 77"/>
              <a:gd name="T39" fmla="*/ 25 h 59"/>
              <a:gd name="T40" fmla="*/ 70 w 77"/>
              <a:gd name="T41" fmla="*/ 24 h 59"/>
              <a:gd name="T42" fmla="*/ 76 w 77"/>
              <a:gd name="T43" fmla="*/ 10 h 59"/>
              <a:gd name="T44" fmla="*/ 75 w 77"/>
              <a:gd name="T45" fmla="*/ 8 h 59"/>
              <a:gd name="T46" fmla="*/ 61 w 77"/>
              <a:gd name="T47" fmla="*/ 9 h 59"/>
              <a:gd name="T48" fmla="*/ 65 w 77"/>
              <a:gd name="T49" fmla="*/ 29 h 59"/>
              <a:gd name="T50" fmla="*/ 52 w 77"/>
              <a:gd name="T51" fmla="*/ 40 h 59"/>
              <a:gd name="T52" fmla="*/ 50 w 77"/>
              <a:gd name="T53" fmla="*/ 49 h 59"/>
              <a:gd name="T54" fmla="*/ 53 w 77"/>
              <a:gd name="T55" fmla="*/ 45 h 59"/>
              <a:gd name="T56" fmla="*/ 54 w 77"/>
              <a:gd name="T57" fmla="*/ 43 h 59"/>
              <a:gd name="T58" fmla="*/ 54 w 77"/>
              <a:gd name="T59" fmla="*/ 46 h 59"/>
              <a:gd name="T60" fmla="*/ 53 w 77"/>
              <a:gd name="T61" fmla="*/ 50 h 59"/>
              <a:gd name="T62" fmla="*/ 59 w 77"/>
              <a:gd name="T63" fmla="*/ 42 h 59"/>
              <a:gd name="T64" fmla="*/ 64 w 77"/>
              <a:gd name="T65" fmla="*/ 30 h 59"/>
              <a:gd name="T66" fmla="*/ 51 w 77"/>
              <a:gd name="T67" fmla="*/ 38 h 59"/>
              <a:gd name="T68" fmla="*/ 64 w 77"/>
              <a:gd name="T69" fmla="*/ 30 h 59"/>
              <a:gd name="T70" fmla="*/ 24 w 77"/>
              <a:gd name="T71" fmla="*/ 52 h 59"/>
              <a:gd name="T72" fmla="*/ 29 w 77"/>
              <a:gd name="T73" fmla="*/ 48 h 59"/>
              <a:gd name="T74" fmla="*/ 30 w 77"/>
              <a:gd name="T75" fmla="*/ 52 h 59"/>
              <a:gd name="T76" fmla="*/ 37 w 77"/>
              <a:gd name="T77" fmla="*/ 50 h 59"/>
              <a:gd name="T78" fmla="*/ 40 w 77"/>
              <a:gd name="T79" fmla="*/ 51 h 59"/>
              <a:gd name="T80" fmla="*/ 40 w 77"/>
              <a:gd name="T81" fmla="*/ 51 h 59"/>
              <a:gd name="T82" fmla="*/ 40 w 77"/>
              <a:gd name="T83" fmla="*/ 54 h 59"/>
              <a:gd name="T84" fmla="*/ 46 w 77"/>
              <a:gd name="T85" fmla="*/ 55 h 59"/>
              <a:gd name="T86" fmla="*/ 43 w 77"/>
              <a:gd name="T87" fmla="*/ 52 h 59"/>
              <a:gd name="T88" fmla="*/ 43 w 77"/>
              <a:gd name="T89" fmla="*/ 52 h 59"/>
              <a:gd name="T90" fmla="*/ 42 w 77"/>
              <a:gd name="T91" fmla="*/ 48 h 59"/>
              <a:gd name="T92" fmla="*/ 39 w 77"/>
              <a:gd name="T93" fmla="*/ 49 h 59"/>
              <a:gd name="T94" fmla="*/ 31 w 77"/>
              <a:gd name="T95" fmla="*/ 49 h 59"/>
              <a:gd name="T96" fmla="*/ 23 w 77"/>
              <a:gd name="T97"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 h="59">
                <a:moveTo>
                  <a:pt x="2" y="14"/>
                </a:moveTo>
                <a:cubicBezTo>
                  <a:pt x="55" y="14"/>
                  <a:pt x="55" y="14"/>
                  <a:pt x="55" y="14"/>
                </a:cubicBezTo>
                <a:cubicBezTo>
                  <a:pt x="55" y="16"/>
                  <a:pt x="54" y="17"/>
                  <a:pt x="54" y="18"/>
                </a:cubicBezTo>
                <a:cubicBezTo>
                  <a:pt x="4" y="18"/>
                  <a:pt x="4" y="18"/>
                  <a:pt x="4" y="18"/>
                </a:cubicBezTo>
                <a:cubicBezTo>
                  <a:pt x="4" y="55"/>
                  <a:pt x="4" y="55"/>
                  <a:pt x="4" y="55"/>
                </a:cubicBezTo>
                <a:cubicBezTo>
                  <a:pt x="65" y="55"/>
                  <a:pt x="65" y="55"/>
                  <a:pt x="65" y="55"/>
                </a:cubicBezTo>
                <a:cubicBezTo>
                  <a:pt x="65" y="40"/>
                  <a:pt x="65" y="40"/>
                  <a:pt x="65" y="40"/>
                </a:cubicBezTo>
                <a:cubicBezTo>
                  <a:pt x="65" y="38"/>
                  <a:pt x="66" y="36"/>
                  <a:pt x="67" y="34"/>
                </a:cubicBezTo>
                <a:cubicBezTo>
                  <a:pt x="67" y="34"/>
                  <a:pt x="67" y="34"/>
                  <a:pt x="67" y="34"/>
                </a:cubicBezTo>
                <a:cubicBezTo>
                  <a:pt x="68" y="32"/>
                  <a:pt x="68" y="32"/>
                  <a:pt x="68" y="32"/>
                </a:cubicBezTo>
                <a:cubicBezTo>
                  <a:pt x="68" y="31"/>
                  <a:pt x="68" y="31"/>
                  <a:pt x="68" y="31"/>
                </a:cubicBezTo>
                <a:cubicBezTo>
                  <a:pt x="68" y="31"/>
                  <a:pt x="68" y="31"/>
                  <a:pt x="68" y="31"/>
                </a:cubicBezTo>
                <a:cubicBezTo>
                  <a:pt x="68" y="57"/>
                  <a:pt x="68" y="57"/>
                  <a:pt x="68" y="57"/>
                </a:cubicBezTo>
                <a:cubicBezTo>
                  <a:pt x="68" y="59"/>
                  <a:pt x="68" y="59"/>
                  <a:pt x="68" y="59"/>
                </a:cubicBezTo>
                <a:cubicBezTo>
                  <a:pt x="66" y="59"/>
                  <a:pt x="66" y="59"/>
                  <a:pt x="66" y="59"/>
                </a:cubicBezTo>
                <a:cubicBezTo>
                  <a:pt x="2" y="59"/>
                  <a:pt x="2" y="59"/>
                  <a:pt x="2" y="59"/>
                </a:cubicBezTo>
                <a:cubicBezTo>
                  <a:pt x="0" y="59"/>
                  <a:pt x="0" y="59"/>
                  <a:pt x="0" y="59"/>
                </a:cubicBezTo>
                <a:cubicBezTo>
                  <a:pt x="0" y="57"/>
                  <a:pt x="0" y="57"/>
                  <a:pt x="0" y="57"/>
                </a:cubicBezTo>
                <a:cubicBezTo>
                  <a:pt x="0" y="16"/>
                  <a:pt x="0" y="16"/>
                  <a:pt x="0" y="16"/>
                </a:cubicBezTo>
                <a:cubicBezTo>
                  <a:pt x="0" y="14"/>
                  <a:pt x="0" y="14"/>
                  <a:pt x="0" y="14"/>
                </a:cubicBezTo>
                <a:cubicBezTo>
                  <a:pt x="2" y="14"/>
                  <a:pt x="2" y="14"/>
                  <a:pt x="2" y="14"/>
                </a:cubicBezTo>
                <a:close/>
                <a:moveTo>
                  <a:pt x="10" y="38"/>
                </a:moveTo>
                <a:cubicBezTo>
                  <a:pt x="10" y="41"/>
                  <a:pt x="10" y="41"/>
                  <a:pt x="10" y="41"/>
                </a:cubicBezTo>
                <a:cubicBezTo>
                  <a:pt x="29" y="41"/>
                  <a:pt x="29" y="41"/>
                  <a:pt x="29" y="41"/>
                </a:cubicBezTo>
                <a:cubicBezTo>
                  <a:pt x="29" y="38"/>
                  <a:pt x="29" y="38"/>
                  <a:pt x="29" y="38"/>
                </a:cubicBezTo>
                <a:cubicBezTo>
                  <a:pt x="10" y="38"/>
                  <a:pt x="10" y="38"/>
                  <a:pt x="10" y="38"/>
                </a:cubicBezTo>
                <a:close/>
                <a:moveTo>
                  <a:pt x="10" y="30"/>
                </a:moveTo>
                <a:cubicBezTo>
                  <a:pt x="10" y="33"/>
                  <a:pt x="10" y="33"/>
                  <a:pt x="10" y="33"/>
                </a:cubicBezTo>
                <a:cubicBezTo>
                  <a:pt x="43" y="33"/>
                  <a:pt x="43" y="33"/>
                  <a:pt x="43" y="33"/>
                </a:cubicBezTo>
                <a:cubicBezTo>
                  <a:pt x="43" y="30"/>
                  <a:pt x="43" y="30"/>
                  <a:pt x="43" y="30"/>
                </a:cubicBezTo>
                <a:cubicBezTo>
                  <a:pt x="10" y="30"/>
                  <a:pt x="10" y="30"/>
                  <a:pt x="10" y="30"/>
                </a:cubicBezTo>
                <a:close/>
                <a:moveTo>
                  <a:pt x="10" y="22"/>
                </a:moveTo>
                <a:cubicBezTo>
                  <a:pt x="10" y="25"/>
                  <a:pt x="10" y="25"/>
                  <a:pt x="10" y="25"/>
                </a:cubicBezTo>
                <a:cubicBezTo>
                  <a:pt x="43" y="25"/>
                  <a:pt x="43" y="25"/>
                  <a:pt x="43" y="25"/>
                </a:cubicBezTo>
                <a:cubicBezTo>
                  <a:pt x="43" y="22"/>
                  <a:pt x="43" y="22"/>
                  <a:pt x="43" y="22"/>
                </a:cubicBezTo>
                <a:cubicBezTo>
                  <a:pt x="10" y="22"/>
                  <a:pt x="10" y="22"/>
                  <a:pt x="10" y="22"/>
                </a:cubicBezTo>
                <a:close/>
                <a:moveTo>
                  <a:pt x="70" y="12"/>
                </a:moveTo>
                <a:cubicBezTo>
                  <a:pt x="71" y="11"/>
                  <a:pt x="71" y="10"/>
                  <a:pt x="71" y="9"/>
                </a:cubicBezTo>
                <a:cubicBezTo>
                  <a:pt x="74" y="10"/>
                  <a:pt x="74" y="10"/>
                  <a:pt x="74" y="10"/>
                </a:cubicBezTo>
                <a:cubicBezTo>
                  <a:pt x="72" y="13"/>
                  <a:pt x="67" y="24"/>
                  <a:pt x="67" y="25"/>
                </a:cubicBezTo>
                <a:cubicBezTo>
                  <a:pt x="68" y="27"/>
                  <a:pt x="69" y="27"/>
                  <a:pt x="69" y="27"/>
                </a:cubicBezTo>
                <a:cubicBezTo>
                  <a:pt x="70" y="24"/>
                  <a:pt x="70" y="24"/>
                  <a:pt x="70" y="24"/>
                </a:cubicBezTo>
                <a:cubicBezTo>
                  <a:pt x="70" y="24"/>
                  <a:pt x="69" y="24"/>
                  <a:pt x="69" y="24"/>
                </a:cubicBezTo>
                <a:cubicBezTo>
                  <a:pt x="69" y="24"/>
                  <a:pt x="76" y="10"/>
                  <a:pt x="76" y="10"/>
                </a:cubicBezTo>
                <a:cubicBezTo>
                  <a:pt x="77" y="9"/>
                  <a:pt x="77" y="9"/>
                  <a:pt x="77" y="9"/>
                </a:cubicBezTo>
                <a:cubicBezTo>
                  <a:pt x="75" y="8"/>
                  <a:pt x="75" y="8"/>
                  <a:pt x="75" y="8"/>
                </a:cubicBezTo>
                <a:cubicBezTo>
                  <a:pt x="71" y="7"/>
                  <a:pt x="71" y="7"/>
                  <a:pt x="71" y="7"/>
                </a:cubicBezTo>
                <a:cubicBezTo>
                  <a:pt x="71" y="0"/>
                  <a:pt x="65" y="0"/>
                  <a:pt x="61" y="9"/>
                </a:cubicBezTo>
                <a:cubicBezTo>
                  <a:pt x="59" y="15"/>
                  <a:pt x="57" y="20"/>
                  <a:pt x="55" y="25"/>
                </a:cubicBezTo>
                <a:cubicBezTo>
                  <a:pt x="65" y="29"/>
                  <a:pt x="65" y="29"/>
                  <a:pt x="65" y="29"/>
                </a:cubicBezTo>
                <a:cubicBezTo>
                  <a:pt x="67" y="23"/>
                  <a:pt x="69" y="18"/>
                  <a:pt x="70" y="12"/>
                </a:cubicBezTo>
                <a:close/>
                <a:moveTo>
                  <a:pt x="52" y="40"/>
                </a:moveTo>
                <a:cubicBezTo>
                  <a:pt x="49" y="42"/>
                  <a:pt x="49" y="42"/>
                  <a:pt x="49" y="42"/>
                </a:cubicBezTo>
                <a:cubicBezTo>
                  <a:pt x="50" y="49"/>
                  <a:pt x="50" y="49"/>
                  <a:pt x="50" y="49"/>
                </a:cubicBezTo>
                <a:cubicBezTo>
                  <a:pt x="51" y="49"/>
                  <a:pt x="51" y="49"/>
                  <a:pt x="51" y="49"/>
                </a:cubicBezTo>
                <a:cubicBezTo>
                  <a:pt x="53" y="45"/>
                  <a:pt x="53" y="45"/>
                  <a:pt x="53" y="45"/>
                </a:cubicBezTo>
                <a:cubicBezTo>
                  <a:pt x="52" y="45"/>
                  <a:pt x="52" y="44"/>
                  <a:pt x="52" y="44"/>
                </a:cubicBezTo>
                <a:cubicBezTo>
                  <a:pt x="53" y="43"/>
                  <a:pt x="54" y="42"/>
                  <a:pt x="54" y="43"/>
                </a:cubicBezTo>
                <a:cubicBezTo>
                  <a:pt x="55" y="43"/>
                  <a:pt x="55" y="44"/>
                  <a:pt x="55" y="45"/>
                </a:cubicBezTo>
                <a:cubicBezTo>
                  <a:pt x="55" y="45"/>
                  <a:pt x="54" y="46"/>
                  <a:pt x="54" y="46"/>
                </a:cubicBezTo>
                <a:cubicBezTo>
                  <a:pt x="52" y="50"/>
                  <a:pt x="52" y="50"/>
                  <a:pt x="52" y="50"/>
                </a:cubicBezTo>
                <a:cubicBezTo>
                  <a:pt x="53" y="50"/>
                  <a:pt x="53" y="50"/>
                  <a:pt x="53" y="50"/>
                </a:cubicBezTo>
                <a:cubicBezTo>
                  <a:pt x="58" y="46"/>
                  <a:pt x="58" y="46"/>
                  <a:pt x="58" y="46"/>
                </a:cubicBezTo>
                <a:cubicBezTo>
                  <a:pt x="59" y="42"/>
                  <a:pt x="59" y="42"/>
                  <a:pt x="59" y="42"/>
                </a:cubicBezTo>
                <a:cubicBezTo>
                  <a:pt x="52" y="40"/>
                  <a:pt x="52" y="40"/>
                  <a:pt x="52" y="40"/>
                </a:cubicBezTo>
                <a:close/>
                <a:moveTo>
                  <a:pt x="64" y="30"/>
                </a:moveTo>
                <a:cubicBezTo>
                  <a:pt x="55" y="27"/>
                  <a:pt x="55" y="27"/>
                  <a:pt x="55" y="27"/>
                </a:cubicBezTo>
                <a:cubicBezTo>
                  <a:pt x="54" y="31"/>
                  <a:pt x="53" y="34"/>
                  <a:pt x="51" y="38"/>
                </a:cubicBezTo>
                <a:cubicBezTo>
                  <a:pt x="54" y="39"/>
                  <a:pt x="57" y="40"/>
                  <a:pt x="59" y="41"/>
                </a:cubicBezTo>
                <a:cubicBezTo>
                  <a:pt x="61" y="38"/>
                  <a:pt x="63" y="34"/>
                  <a:pt x="64" y="30"/>
                </a:cubicBezTo>
                <a:close/>
                <a:moveTo>
                  <a:pt x="23" y="50"/>
                </a:moveTo>
                <a:cubicBezTo>
                  <a:pt x="24" y="52"/>
                  <a:pt x="24" y="52"/>
                  <a:pt x="24" y="52"/>
                </a:cubicBezTo>
                <a:cubicBezTo>
                  <a:pt x="24" y="52"/>
                  <a:pt x="30" y="46"/>
                  <a:pt x="30" y="47"/>
                </a:cubicBezTo>
                <a:cubicBezTo>
                  <a:pt x="30" y="47"/>
                  <a:pt x="30" y="47"/>
                  <a:pt x="29" y="48"/>
                </a:cubicBezTo>
                <a:cubicBezTo>
                  <a:pt x="28" y="49"/>
                  <a:pt x="28" y="49"/>
                  <a:pt x="28" y="50"/>
                </a:cubicBezTo>
                <a:cubicBezTo>
                  <a:pt x="28" y="51"/>
                  <a:pt x="28" y="52"/>
                  <a:pt x="30" y="52"/>
                </a:cubicBezTo>
                <a:cubicBezTo>
                  <a:pt x="32" y="52"/>
                  <a:pt x="33" y="51"/>
                  <a:pt x="34" y="51"/>
                </a:cubicBezTo>
                <a:cubicBezTo>
                  <a:pt x="35" y="51"/>
                  <a:pt x="36" y="50"/>
                  <a:pt x="37" y="50"/>
                </a:cubicBezTo>
                <a:cubicBezTo>
                  <a:pt x="37" y="51"/>
                  <a:pt x="37" y="51"/>
                  <a:pt x="38" y="51"/>
                </a:cubicBezTo>
                <a:cubicBezTo>
                  <a:pt x="38" y="51"/>
                  <a:pt x="39" y="51"/>
                  <a:pt x="40" y="51"/>
                </a:cubicBezTo>
                <a:cubicBezTo>
                  <a:pt x="40" y="51"/>
                  <a:pt x="40" y="51"/>
                  <a:pt x="40" y="51"/>
                </a:cubicBezTo>
                <a:cubicBezTo>
                  <a:pt x="40" y="51"/>
                  <a:pt x="40" y="51"/>
                  <a:pt x="40" y="51"/>
                </a:cubicBezTo>
                <a:cubicBezTo>
                  <a:pt x="40" y="51"/>
                  <a:pt x="40" y="51"/>
                  <a:pt x="40" y="51"/>
                </a:cubicBezTo>
                <a:cubicBezTo>
                  <a:pt x="40" y="52"/>
                  <a:pt x="40" y="53"/>
                  <a:pt x="40" y="54"/>
                </a:cubicBezTo>
                <a:cubicBezTo>
                  <a:pt x="40" y="55"/>
                  <a:pt x="41" y="55"/>
                  <a:pt x="42" y="55"/>
                </a:cubicBezTo>
                <a:cubicBezTo>
                  <a:pt x="43" y="54"/>
                  <a:pt x="46" y="55"/>
                  <a:pt x="46" y="55"/>
                </a:cubicBezTo>
                <a:cubicBezTo>
                  <a:pt x="46" y="52"/>
                  <a:pt x="46" y="52"/>
                  <a:pt x="46" y="52"/>
                </a:cubicBezTo>
                <a:cubicBezTo>
                  <a:pt x="46" y="52"/>
                  <a:pt x="44" y="52"/>
                  <a:pt x="43" y="52"/>
                </a:cubicBezTo>
                <a:cubicBezTo>
                  <a:pt x="43" y="52"/>
                  <a:pt x="43" y="52"/>
                  <a:pt x="43" y="52"/>
                </a:cubicBezTo>
                <a:cubicBezTo>
                  <a:pt x="43" y="52"/>
                  <a:pt x="43" y="52"/>
                  <a:pt x="43" y="52"/>
                </a:cubicBezTo>
                <a:cubicBezTo>
                  <a:pt x="43" y="51"/>
                  <a:pt x="43" y="51"/>
                  <a:pt x="43" y="51"/>
                </a:cubicBezTo>
                <a:cubicBezTo>
                  <a:pt x="43" y="49"/>
                  <a:pt x="43" y="48"/>
                  <a:pt x="42" y="48"/>
                </a:cubicBezTo>
                <a:cubicBezTo>
                  <a:pt x="41" y="48"/>
                  <a:pt x="40" y="48"/>
                  <a:pt x="39" y="49"/>
                </a:cubicBezTo>
                <a:cubicBezTo>
                  <a:pt x="39" y="49"/>
                  <a:pt x="39" y="49"/>
                  <a:pt x="39" y="49"/>
                </a:cubicBezTo>
                <a:cubicBezTo>
                  <a:pt x="37" y="47"/>
                  <a:pt x="35" y="48"/>
                  <a:pt x="33" y="49"/>
                </a:cubicBezTo>
                <a:cubicBezTo>
                  <a:pt x="33" y="49"/>
                  <a:pt x="32" y="49"/>
                  <a:pt x="31" y="49"/>
                </a:cubicBezTo>
                <a:cubicBezTo>
                  <a:pt x="32" y="48"/>
                  <a:pt x="33" y="48"/>
                  <a:pt x="33" y="47"/>
                </a:cubicBezTo>
                <a:cubicBezTo>
                  <a:pt x="33" y="42"/>
                  <a:pt x="23" y="50"/>
                  <a:pt x="23" y="50"/>
                </a:cubicBezTo>
                <a:close/>
              </a:path>
            </a:pathLst>
          </a:cu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22" name="MH_Other_43"/>
          <p:cNvSpPr>
            <a:spLocks noChangeAspect="1" noEditPoints="1"/>
          </p:cNvSpPr>
          <p:nvPr>
            <p:custDataLst>
              <p:tags r:id="rId19"/>
            </p:custDataLst>
          </p:nvPr>
        </p:nvSpPr>
        <p:spPr bwMode="auto">
          <a:xfrm>
            <a:off x="1378858" y="2635203"/>
            <a:ext cx="169659" cy="228501"/>
          </a:xfrm>
          <a:custGeom>
            <a:avLst/>
            <a:gdLst>
              <a:gd name="T0" fmla="*/ 42 w 47"/>
              <a:gd name="T1" fmla="*/ 5 h 63"/>
              <a:gd name="T2" fmla="*/ 42 w 47"/>
              <a:gd name="T3" fmla="*/ 5 h 63"/>
              <a:gd name="T4" fmla="*/ 47 w 47"/>
              <a:gd name="T5" fmla="*/ 16 h 63"/>
              <a:gd name="T6" fmla="*/ 42 w 47"/>
              <a:gd name="T7" fmla="*/ 27 h 63"/>
              <a:gd name="T8" fmla="*/ 32 w 47"/>
              <a:gd name="T9" fmla="*/ 37 h 63"/>
              <a:gd name="T10" fmla="*/ 21 w 47"/>
              <a:gd name="T11" fmla="*/ 42 h 63"/>
              <a:gd name="T12" fmla="*/ 14 w 47"/>
              <a:gd name="T13" fmla="*/ 41 h 63"/>
              <a:gd name="T14" fmla="*/ 22 w 47"/>
              <a:gd name="T15" fmla="*/ 33 h 63"/>
              <a:gd name="T16" fmla="*/ 26 w 47"/>
              <a:gd name="T17" fmla="*/ 31 h 63"/>
              <a:gd name="T18" fmla="*/ 36 w 47"/>
              <a:gd name="T19" fmla="*/ 21 h 63"/>
              <a:gd name="T20" fmla="*/ 38 w 47"/>
              <a:gd name="T21" fmla="*/ 16 h 63"/>
              <a:gd name="T22" fmla="*/ 36 w 47"/>
              <a:gd name="T23" fmla="*/ 11 h 63"/>
              <a:gd name="T24" fmla="*/ 36 w 47"/>
              <a:gd name="T25" fmla="*/ 11 h 63"/>
              <a:gd name="T26" fmla="*/ 31 w 47"/>
              <a:gd name="T27" fmla="*/ 9 h 63"/>
              <a:gd name="T28" fmla="*/ 26 w 47"/>
              <a:gd name="T29" fmla="*/ 11 h 63"/>
              <a:gd name="T30" fmla="*/ 16 w 47"/>
              <a:gd name="T31" fmla="*/ 21 h 63"/>
              <a:gd name="T32" fmla="*/ 15 w 47"/>
              <a:gd name="T33" fmla="*/ 22 h 63"/>
              <a:gd name="T34" fmla="*/ 5 w 47"/>
              <a:gd name="T35" fmla="*/ 31 h 63"/>
              <a:gd name="T36" fmla="*/ 5 w 47"/>
              <a:gd name="T37" fmla="*/ 26 h 63"/>
              <a:gd name="T38" fmla="*/ 9 w 47"/>
              <a:gd name="T39" fmla="*/ 15 h 63"/>
              <a:gd name="T40" fmla="*/ 19 w 47"/>
              <a:gd name="T41" fmla="*/ 5 h 63"/>
              <a:gd name="T42" fmla="*/ 31 w 47"/>
              <a:gd name="T43" fmla="*/ 0 h 63"/>
              <a:gd name="T44" fmla="*/ 42 w 47"/>
              <a:gd name="T45" fmla="*/ 5 h 63"/>
              <a:gd name="T46" fmla="*/ 41 w 47"/>
              <a:gd name="T47" fmla="*/ 32 h 63"/>
              <a:gd name="T48" fmla="*/ 31 w 47"/>
              <a:gd name="T49" fmla="*/ 42 h 63"/>
              <a:gd name="T50" fmla="*/ 23 w 47"/>
              <a:gd name="T51" fmla="*/ 50 h 63"/>
              <a:gd name="T52" fmla="*/ 21 w 47"/>
              <a:gd name="T53" fmla="*/ 52 h 63"/>
              <a:gd name="T54" fmla="*/ 16 w 47"/>
              <a:gd name="T55" fmla="*/ 54 h 63"/>
              <a:gd name="T56" fmla="*/ 11 w 47"/>
              <a:gd name="T57" fmla="*/ 52 h 63"/>
              <a:gd name="T58" fmla="*/ 11 w 47"/>
              <a:gd name="T59" fmla="*/ 52 h 63"/>
              <a:gd name="T60" fmla="*/ 8 w 47"/>
              <a:gd name="T61" fmla="*/ 47 h 63"/>
              <a:gd name="T62" fmla="*/ 11 w 47"/>
              <a:gd name="T63" fmla="*/ 41 h 63"/>
              <a:gd name="T64" fmla="*/ 21 w 47"/>
              <a:gd name="T65" fmla="*/ 31 h 63"/>
              <a:gd name="T66" fmla="*/ 25 w 47"/>
              <a:gd name="T67" fmla="*/ 29 h 63"/>
              <a:gd name="T68" fmla="*/ 32 w 47"/>
              <a:gd name="T69" fmla="*/ 22 h 63"/>
              <a:gd name="T70" fmla="*/ 26 w 47"/>
              <a:gd name="T71" fmla="*/ 21 h 63"/>
              <a:gd name="T72" fmla="*/ 14 w 47"/>
              <a:gd name="T73" fmla="*/ 25 h 63"/>
              <a:gd name="T74" fmla="*/ 4 w 47"/>
              <a:gd name="T75" fmla="*/ 35 h 63"/>
              <a:gd name="T76" fmla="*/ 0 w 47"/>
              <a:gd name="T77" fmla="*/ 47 h 63"/>
              <a:gd name="T78" fmla="*/ 4 w 47"/>
              <a:gd name="T79" fmla="*/ 58 h 63"/>
              <a:gd name="T80" fmla="*/ 4 w 47"/>
              <a:gd name="T81" fmla="*/ 58 h 63"/>
              <a:gd name="T82" fmla="*/ 16 w 47"/>
              <a:gd name="T83" fmla="*/ 63 h 63"/>
              <a:gd name="T84" fmla="*/ 27 w 47"/>
              <a:gd name="T85" fmla="*/ 58 h 63"/>
              <a:gd name="T86" fmla="*/ 37 w 47"/>
              <a:gd name="T87" fmla="*/ 48 h 63"/>
              <a:gd name="T88" fmla="*/ 42 w 47"/>
              <a:gd name="T89" fmla="*/ 37 h 63"/>
              <a:gd name="T90" fmla="*/ 41 w 47"/>
              <a:gd name="T91"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 h="63">
                <a:moveTo>
                  <a:pt x="42" y="5"/>
                </a:moveTo>
                <a:cubicBezTo>
                  <a:pt x="42" y="5"/>
                  <a:pt x="42" y="5"/>
                  <a:pt x="42" y="5"/>
                </a:cubicBezTo>
                <a:cubicBezTo>
                  <a:pt x="45" y="8"/>
                  <a:pt x="47" y="12"/>
                  <a:pt x="47" y="16"/>
                </a:cubicBezTo>
                <a:cubicBezTo>
                  <a:pt x="47" y="20"/>
                  <a:pt x="45" y="24"/>
                  <a:pt x="42" y="27"/>
                </a:cubicBezTo>
                <a:cubicBezTo>
                  <a:pt x="32" y="37"/>
                  <a:pt x="32" y="37"/>
                  <a:pt x="32" y="37"/>
                </a:cubicBezTo>
                <a:cubicBezTo>
                  <a:pt x="29" y="41"/>
                  <a:pt x="25" y="42"/>
                  <a:pt x="21" y="42"/>
                </a:cubicBezTo>
                <a:cubicBezTo>
                  <a:pt x="19" y="42"/>
                  <a:pt x="16" y="42"/>
                  <a:pt x="14" y="41"/>
                </a:cubicBezTo>
                <a:cubicBezTo>
                  <a:pt x="22" y="33"/>
                  <a:pt x="22" y="33"/>
                  <a:pt x="22" y="33"/>
                </a:cubicBezTo>
                <a:cubicBezTo>
                  <a:pt x="23" y="33"/>
                  <a:pt x="25" y="33"/>
                  <a:pt x="26" y="31"/>
                </a:cubicBezTo>
                <a:cubicBezTo>
                  <a:pt x="36" y="21"/>
                  <a:pt x="36" y="21"/>
                  <a:pt x="36" y="21"/>
                </a:cubicBezTo>
                <a:cubicBezTo>
                  <a:pt x="38" y="20"/>
                  <a:pt x="38" y="18"/>
                  <a:pt x="38" y="16"/>
                </a:cubicBezTo>
                <a:cubicBezTo>
                  <a:pt x="38" y="14"/>
                  <a:pt x="38" y="12"/>
                  <a:pt x="36" y="11"/>
                </a:cubicBezTo>
                <a:cubicBezTo>
                  <a:pt x="36" y="11"/>
                  <a:pt x="36" y="11"/>
                  <a:pt x="36" y="11"/>
                </a:cubicBezTo>
                <a:cubicBezTo>
                  <a:pt x="35" y="9"/>
                  <a:pt x="33" y="9"/>
                  <a:pt x="31" y="9"/>
                </a:cubicBezTo>
                <a:cubicBezTo>
                  <a:pt x="29" y="9"/>
                  <a:pt x="27" y="9"/>
                  <a:pt x="26" y="11"/>
                </a:cubicBezTo>
                <a:cubicBezTo>
                  <a:pt x="16" y="21"/>
                  <a:pt x="16" y="21"/>
                  <a:pt x="16" y="21"/>
                </a:cubicBezTo>
                <a:cubicBezTo>
                  <a:pt x="15" y="21"/>
                  <a:pt x="15" y="21"/>
                  <a:pt x="15" y="22"/>
                </a:cubicBezTo>
                <a:cubicBezTo>
                  <a:pt x="5" y="31"/>
                  <a:pt x="5" y="31"/>
                  <a:pt x="5" y="31"/>
                </a:cubicBezTo>
                <a:cubicBezTo>
                  <a:pt x="5" y="29"/>
                  <a:pt x="5" y="28"/>
                  <a:pt x="5" y="26"/>
                </a:cubicBezTo>
                <a:cubicBezTo>
                  <a:pt x="5" y="22"/>
                  <a:pt x="6" y="18"/>
                  <a:pt x="9" y="15"/>
                </a:cubicBezTo>
                <a:cubicBezTo>
                  <a:pt x="19" y="5"/>
                  <a:pt x="19" y="5"/>
                  <a:pt x="19" y="5"/>
                </a:cubicBezTo>
                <a:cubicBezTo>
                  <a:pt x="23" y="1"/>
                  <a:pt x="27" y="0"/>
                  <a:pt x="31" y="0"/>
                </a:cubicBezTo>
                <a:cubicBezTo>
                  <a:pt x="35" y="0"/>
                  <a:pt x="39" y="1"/>
                  <a:pt x="42" y="5"/>
                </a:cubicBezTo>
                <a:close/>
                <a:moveTo>
                  <a:pt x="41" y="32"/>
                </a:moveTo>
                <a:cubicBezTo>
                  <a:pt x="31" y="42"/>
                  <a:pt x="31" y="42"/>
                  <a:pt x="31" y="42"/>
                </a:cubicBezTo>
                <a:cubicBezTo>
                  <a:pt x="23" y="50"/>
                  <a:pt x="23" y="50"/>
                  <a:pt x="23" y="50"/>
                </a:cubicBezTo>
                <a:cubicBezTo>
                  <a:pt x="21" y="52"/>
                  <a:pt x="21" y="52"/>
                  <a:pt x="21" y="52"/>
                </a:cubicBezTo>
                <a:cubicBezTo>
                  <a:pt x="20" y="53"/>
                  <a:pt x="18" y="54"/>
                  <a:pt x="16" y="54"/>
                </a:cubicBezTo>
                <a:cubicBezTo>
                  <a:pt x="14" y="54"/>
                  <a:pt x="12" y="53"/>
                  <a:pt x="11" y="52"/>
                </a:cubicBezTo>
                <a:cubicBezTo>
                  <a:pt x="11" y="52"/>
                  <a:pt x="11" y="52"/>
                  <a:pt x="11" y="52"/>
                </a:cubicBezTo>
                <a:cubicBezTo>
                  <a:pt x="9" y="51"/>
                  <a:pt x="8" y="49"/>
                  <a:pt x="8" y="47"/>
                </a:cubicBezTo>
                <a:cubicBezTo>
                  <a:pt x="8" y="45"/>
                  <a:pt x="9" y="43"/>
                  <a:pt x="11" y="41"/>
                </a:cubicBezTo>
                <a:cubicBezTo>
                  <a:pt x="21" y="31"/>
                  <a:pt x="21" y="31"/>
                  <a:pt x="21" y="31"/>
                </a:cubicBezTo>
                <a:cubicBezTo>
                  <a:pt x="22" y="30"/>
                  <a:pt x="23" y="30"/>
                  <a:pt x="25" y="29"/>
                </a:cubicBezTo>
                <a:cubicBezTo>
                  <a:pt x="32" y="22"/>
                  <a:pt x="32" y="22"/>
                  <a:pt x="32" y="22"/>
                </a:cubicBezTo>
                <a:cubicBezTo>
                  <a:pt x="30" y="21"/>
                  <a:pt x="28" y="21"/>
                  <a:pt x="26" y="21"/>
                </a:cubicBezTo>
                <a:cubicBezTo>
                  <a:pt x="22" y="21"/>
                  <a:pt x="18" y="22"/>
                  <a:pt x="14" y="25"/>
                </a:cubicBezTo>
                <a:cubicBezTo>
                  <a:pt x="4" y="35"/>
                  <a:pt x="4" y="35"/>
                  <a:pt x="4" y="35"/>
                </a:cubicBezTo>
                <a:cubicBezTo>
                  <a:pt x="1" y="38"/>
                  <a:pt x="0" y="43"/>
                  <a:pt x="0" y="47"/>
                </a:cubicBezTo>
                <a:cubicBezTo>
                  <a:pt x="0" y="51"/>
                  <a:pt x="1" y="55"/>
                  <a:pt x="4" y="58"/>
                </a:cubicBezTo>
                <a:cubicBezTo>
                  <a:pt x="4" y="58"/>
                  <a:pt x="4" y="58"/>
                  <a:pt x="4" y="58"/>
                </a:cubicBezTo>
                <a:cubicBezTo>
                  <a:pt x="8" y="61"/>
                  <a:pt x="12" y="63"/>
                  <a:pt x="16" y="63"/>
                </a:cubicBezTo>
                <a:cubicBezTo>
                  <a:pt x="20" y="63"/>
                  <a:pt x="24" y="61"/>
                  <a:pt x="27" y="58"/>
                </a:cubicBezTo>
                <a:cubicBezTo>
                  <a:pt x="37" y="48"/>
                  <a:pt x="37" y="48"/>
                  <a:pt x="37" y="48"/>
                </a:cubicBezTo>
                <a:cubicBezTo>
                  <a:pt x="41" y="45"/>
                  <a:pt x="42" y="41"/>
                  <a:pt x="42" y="37"/>
                </a:cubicBezTo>
                <a:cubicBezTo>
                  <a:pt x="42" y="35"/>
                  <a:pt x="42" y="33"/>
                  <a:pt x="41" y="32"/>
                </a:cubicBez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23" name="MH_Other_44"/>
          <p:cNvSpPr>
            <a:spLocks noChangeAspect="1"/>
          </p:cNvSpPr>
          <p:nvPr>
            <p:custDataLst>
              <p:tags r:id="rId20"/>
            </p:custDataLst>
          </p:nvPr>
        </p:nvSpPr>
        <p:spPr bwMode="auto">
          <a:xfrm>
            <a:off x="1989829" y="2250770"/>
            <a:ext cx="299111" cy="227520"/>
          </a:xfrm>
          <a:custGeom>
            <a:avLst/>
            <a:gdLst>
              <a:gd name="T0" fmla="*/ 7 w 139"/>
              <a:gd name="T1" fmla="*/ 99 h 106"/>
              <a:gd name="T2" fmla="*/ 14 w 139"/>
              <a:gd name="T3" fmla="*/ 99 h 106"/>
              <a:gd name="T4" fmla="*/ 14 w 139"/>
              <a:gd name="T5" fmla="*/ 59 h 106"/>
              <a:gd name="T6" fmla="*/ 21 w 139"/>
              <a:gd name="T7" fmla="*/ 56 h 106"/>
              <a:gd name="T8" fmla="*/ 21 w 139"/>
              <a:gd name="T9" fmla="*/ 99 h 106"/>
              <a:gd name="T10" fmla="*/ 26 w 139"/>
              <a:gd name="T11" fmla="*/ 99 h 106"/>
              <a:gd name="T12" fmla="*/ 26 w 139"/>
              <a:gd name="T13" fmla="*/ 54 h 106"/>
              <a:gd name="T14" fmla="*/ 33 w 139"/>
              <a:gd name="T15" fmla="*/ 52 h 106"/>
              <a:gd name="T16" fmla="*/ 33 w 139"/>
              <a:gd name="T17" fmla="*/ 99 h 106"/>
              <a:gd name="T18" fmla="*/ 40 w 139"/>
              <a:gd name="T19" fmla="*/ 99 h 106"/>
              <a:gd name="T20" fmla="*/ 40 w 139"/>
              <a:gd name="T21" fmla="*/ 49 h 106"/>
              <a:gd name="T22" fmla="*/ 40 w 139"/>
              <a:gd name="T23" fmla="*/ 49 h 106"/>
              <a:gd name="T24" fmla="*/ 47 w 139"/>
              <a:gd name="T25" fmla="*/ 56 h 106"/>
              <a:gd name="T26" fmla="*/ 47 w 139"/>
              <a:gd name="T27" fmla="*/ 99 h 106"/>
              <a:gd name="T28" fmla="*/ 52 w 139"/>
              <a:gd name="T29" fmla="*/ 99 h 106"/>
              <a:gd name="T30" fmla="*/ 52 w 139"/>
              <a:gd name="T31" fmla="*/ 61 h 106"/>
              <a:gd name="T32" fmla="*/ 59 w 139"/>
              <a:gd name="T33" fmla="*/ 59 h 106"/>
              <a:gd name="T34" fmla="*/ 59 w 139"/>
              <a:gd name="T35" fmla="*/ 99 h 106"/>
              <a:gd name="T36" fmla="*/ 64 w 139"/>
              <a:gd name="T37" fmla="*/ 99 h 106"/>
              <a:gd name="T38" fmla="*/ 64 w 139"/>
              <a:gd name="T39" fmla="*/ 56 h 106"/>
              <a:gd name="T40" fmla="*/ 71 w 139"/>
              <a:gd name="T41" fmla="*/ 52 h 106"/>
              <a:gd name="T42" fmla="*/ 71 w 139"/>
              <a:gd name="T43" fmla="*/ 99 h 106"/>
              <a:gd name="T44" fmla="*/ 76 w 139"/>
              <a:gd name="T45" fmla="*/ 99 h 106"/>
              <a:gd name="T46" fmla="*/ 76 w 139"/>
              <a:gd name="T47" fmla="*/ 49 h 106"/>
              <a:gd name="T48" fmla="*/ 83 w 139"/>
              <a:gd name="T49" fmla="*/ 45 h 106"/>
              <a:gd name="T50" fmla="*/ 83 w 139"/>
              <a:gd name="T51" fmla="*/ 99 h 106"/>
              <a:gd name="T52" fmla="*/ 90 w 139"/>
              <a:gd name="T53" fmla="*/ 99 h 106"/>
              <a:gd name="T54" fmla="*/ 90 w 139"/>
              <a:gd name="T55" fmla="*/ 42 h 106"/>
              <a:gd name="T56" fmla="*/ 97 w 139"/>
              <a:gd name="T57" fmla="*/ 40 h 106"/>
              <a:gd name="T58" fmla="*/ 97 w 139"/>
              <a:gd name="T59" fmla="*/ 99 h 106"/>
              <a:gd name="T60" fmla="*/ 102 w 139"/>
              <a:gd name="T61" fmla="*/ 99 h 106"/>
              <a:gd name="T62" fmla="*/ 102 w 139"/>
              <a:gd name="T63" fmla="*/ 38 h 106"/>
              <a:gd name="T64" fmla="*/ 109 w 139"/>
              <a:gd name="T65" fmla="*/ 33 h 106"/>
              <a:gd name="T66" fmla="*/ 109 w 139"/>
              <a:gd name="T67" fmla="*/ 99 h 106"/>
              <a:gd name="T68" fmla="*/ 135 w 139"/>
              <a:gd name="T69" fmla="*/ 99 h 106"/>
              <a:gd name="T70" fmla="*/ 135 w 139"/>
              <a:gd name="T71" fmla="*/ 106 h 106"/>
              <a:gd name="T72" fmla="*/ 7 w 139"/>
              <a:gd name="T73" fmla="*/ 106 h 106"/>
              <a:gd name="T74" fmla="*/ 0 w 139"/>
              <a:gd name="T75" fmla="*/ 106 h 106"/>
              <a:gd name="T76" fmla="*/ 0 w 139"/>
              <a:gd name="T77" fmla="*/ 99 h 106"/>
              <a:gd name="T78" fmla="*/ 0 w 139"/>
              <a:gd name="T79" fmla="*/ 2 h 106"/>
              <a:gd name="T80" fmla="*/ 7 w 139"/>
              <a:gd name="T81" fmla="*/ 2 h 106"/>
              <a:gd name="T82" fmla="*/ 7 w 139"/>
              <a:gd name="T83" fmla="*/ 40 h 106"/>
              <a:gd name="T84" fmla="*/ 42 w 139"/>
              <a:gd name="T85" fmla="*/ 26 h 106"/>
              <a:gd name="T86" fmla="*/ 45 w 139"/>
              <a:gd name="T87" fmla="*/ 23 h 106"/>
              <a:gd name="T88" fmla="*/ 50 w 139"/>
              <a:gd name="T89" fmla="*/ 28 h 106"/>
              <a:gd name="T90" fmla="*/ 54 w 139"/>
              <a:gd name="T91" fmla="*/ 38 h 106"/>
              <a:gd name="T92" fmla="*/ 109 w 139"/>
              <a:gd name="T93" fmla="*/ 12 h 106"/>
              <a:gd name="T94" fmla="*/ 102 w 139"/>
              <a:gd name="T95" fmla="*/ 0 h 106"/>
              <a:gd name="T96" fmla="*/ 121 w 139"/>
              <a:gd name="T97" fmla="*/ 0 h 106"/>
              <a:gd name="T98" fmla="*/ 139 w 139"/>
              <a:gd name="T99" fmla="*/ 2 h 106"/>
              <a:gd name="T100" fmla="*/ 130 w 139"/>
              <a:gd name="T101" fmla="*/ 16 h 106"/>
              <a:gd name="T102" fmla="*/ 121 w 139"/>
              <a:gd name="T103" fmla="*/ 33 h 106"/>
              <a:gd name="T104" fmla="*/ 113 w 139"/>
              <a:gd name="T105" fmla="*/ 21 h 106"/>
              <a:gd name="T106" fmla="*/ 57 w 139"/>
              <a:gd name="T107" fmla="*/ 49 h 106"/>
              <a:gd name="T108" fmla="*/ 52 w 139"/>
              <a:gd name="T109" fmla="*/ 52 h 106"/>
              <a:gd name="T110" fmla="*/ 47 w 139"/>
              <a:gd name="T111" fmla="*/ 47 h 106"/>
              <a:gd name="T112" fmla="*/ 42 w 139"/>
              <a:gd name="T113" fmla="*/ 38 h 106"/>
              <a:gd name="T114" fmla="*/ 7 w 139"/>
              <a:gd name="T115" fmla="*/ 54 h 106"/>
              <a:gd name="T116" fmla="*/ 7 w 139"/>
              <a:gd name="T117" fmla="*/ 9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 h="106">
                <a:moveTo>
                  <a:pt x="7" y="99"/>
                </a:moveTo>
                <a:lnTo>
                  <a:pt x="14" y="99"/>
                </a:lnTo>
                <a:lnTo>
                  <a:pt x="14" y="59"/>
                </a:lnTo>
                <a:lnTo>
                  <a:pt x="21" y="56"/>
                </a:lnTo>
                <a:lnTo>
                  <a:pt x="21" y="99"/>
                </a:lnTo>
                <a:lnTo>
                  <a:pt x="26" y="99"/>
                </a:lnTo>
                <a:lnTo>
                  <a:pt x="26" y="54"/>
                </a:lnTo>
                <a:lnTo>
                  <a:pt x="33" y="52"/>
                </a:lnTo>
                <a:lnTo>
                  <a:pt x="33" y="99"/>
                </a:lnTo>
                <a:lnTo>
                  <a:pt x="40" y="99"/>
                </a:lnTo>
                <a:lnTo>
                  <a:pt x="40" y="49"/>
                </a:lnTo>
                <a:lnTo>
                  <a:pt x="40" y="49"/>
                </a:lnTo>
                <a:lnTo>
                  <a:pt x="47" y="56"/>
                </a:lnTo>
                <a:lnTo>
                  <a:pt x="47" y="99"/>
                </a:lnTo>
                <a:lnTo>
                  <a:pt x="52" y="99"/>
                </a:lnTo>
                <a:lnTo>
                  <a:pt x="52" y="61"/>
                </a:lnTo>
                <a:lnTo>
                  <a:pt x="59" y="59"/>
                </a:lnTo>
                <a:lnTo>
                  <a:pt x="59" y="99"/>
                </a:lnTo>
                <a:lnTo>
                  <a:pt x="64" y="99"/>
                </a:lnTo>
                <a:lnTo>
                  <a:pt x="64" y="56"/>
                </a:lnTo>
                <a:lnTo>
                  <a:pt x="71" y="52"/>
                </a:lnTo>
                <a:lnTo>
                  <a:pt x="71" y="99"/>
                </a:lnTo>
                <a:lnTo>
                  <a:pt x="76" y="99"/>
                </a:lnTo>
                <a:lnTo>
                  <a:pt x="76" y="49"/>
                </a:lnTo>
                <a:lnTo>
                  <a:pt x="83" y="45"/>
                </a:lnTo>
                <a:lnTo>
                  <a:pt x="83" y="99"/>
                </a:lnTo>
                <a:lnTo>
                  <a:pt x="90" y="99"/>
                </a:lnTo>
                <a:lnTo>
                  <a:pt x="90" y="42"/>
                </a:lnTo>
                <a:lnTo>
                  <a:pt x="97" y="40"/>
                </a:lnTo>
                <a:lnTo>
                  <a:pt x="97" y="99"/>
                </a:lnTo>
                <a:lnTo>
                  <a:pt x="102" y="99"/>
                </a:lnTo>
                <a:lnTo>
                  <a:pt x="102" y="38"/>
                </a:lnTo>
                <a:lnTo>
                  <a:pt x="109" y="33"/>
                </a:lnTo>
                <a:lnTo>
                  <a:pt x="109" y="99"/>
                </a:lnTo>
                <a:lnTo>
                  <a:pt x="135" y="99"/>
                </a:lnTo>
                <a:lnTo>
                  <a:pt x="135" y="106"/>
                </a:lnTo>
                <a:lnTo>
                  <a:pt x="7" y="106"/>
                </a:lnTo>
                <a:lnTo>
                  <a:pt x="0" y="106"/>
                </a:lnTo>
                <a:lnTo>
                  <a:pt x="0" y="99"/>
                </a:lnTo>
                <a:lnTo>
                  <a:pt x="0" y="2"/>
                </a:lnTo>
                <a:lnTo>
                  <a:pt x="7" y="2"/>
                </a:lnTo>
                <a:lnTo>
                  <a:pt x="7" y="40"/>
                </a:lnTo>
                <a:lnTo>
                  <a:pt x="42" y="26"/>
                </a:lnTo>
                <a:lnTo>
                  <a:pt x="45" y="23"/>
                </a:lnTo>
                <a:lnTo>
                  <a:pt x="50" y="28"/>
                </a:lnTo>
                <a:lnTo>
                  <a:pt x="54" y="38"/>
                </a:lnTo>
                <a:lnTo>
                  <a:pt x="109" y="12"/>
                </a:lnTo>
                <a:lnTo>
                  <a:pt x="102" y="0"/>
                </a:lnTo>
                <a:lnTo>
                  <a:pt x="121" y="0"/>
                </a:lnTo>
                <a:lnTo>
                  <a:pt x="139" y="2"/>
                </a:lnTo>
                <a:lnTo>
                  <a:pt x="130" y="16"/>
                </a:lnTo>
                <a:lnTo>
                  <a:pt x="121" y="33"/>
                </a:lnTo>
                <a:lnTo>
                  <a:pt x="113" y="21"/>
                </a:lnTo>
                <a:lnTo>
                  <a:pt x="57" y="49"/>
                </a:lnTo>
                <a:lnTo>
                  <a:pt x="52" y="52"/>
                </a:lnTo>
                <a:lnTo>
                  <a:pt x="47" y="47"/>
                </a:lnTo>
                <a:lnTo>
                  <a:pt x="42" y="38"/>
                </a:lnTo>
                <a:lnTo>
                  <a:pt x="7" y="54"/>
                </a:lnTo>
                <a:lnTo>
                  <a:pt x="7" y="99"/>
                </a:lnTo>
                <a:close/>
              </a:path>
            </a:pathLst>
          </a:custGeom>
          <a:solidFill>
            <a:schemeClr val="accent4"/>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24" name="MH_Other_45"/>
          <p:cNvSpPr>
            <a:spLocks noChangeAspect="1" noEditPoints="1"/>
          </p:cNvSpPr>
          <p:nvPr>
            <p:custDataLst>
              <p:tags r:id="rId21"/>
            </p:custDataLst>
          </p:nvPr>
        </p:nvSpPr>
        <p:spPr bwMode="auto">
          <a:xfrm>
            <a:off x="4063011" y="1212218"/>
            <a:ext cx="235366" cy="227520"/>
          </a:xfrm>
          <a:custGeom>
            <a:avLst/>
            <a:gdLst>
              <a:gd name="T0" fmla="*/ 57 w 67"/>
              <a:gd name="T1" fmla="*/ 33 h 65"/>
              <a:gd name="T2" fmla="*/ 29 w 67"/>
              <a:gd name="T3" fmla="*/ 46 h 65"/>
              <a:gd name="T4" fmla="*/ 57 w 67"/>
              <a:gd name="T5" fmla="*/ 60 h 65"/>
              <a:gd name="T6" fmla="*/ 0 w 67"/>
              <a:gd name="T7" fmla="*/ 22 h 65"/>
              <a:gd name="T8" fmla="*/ 22 w 67"/>
              <a:gd name="T9" fmla="*/ 12 h 65"/>
              <a:gd name="T10" fmla="*/ 7 w 67"/>
              <a:gd name="T11" fmla="*/ 60 h 65"/>
              <a:gd name="T12" fmla="*/ 11 w 67"/>
              <a:gd name="T13" fmla="*/ 62 h 65"/>
              <a:gd name="T14" fmla="*/ 7 w 67"/>
              <a:gd name="T15" fmla="*/ 60 h 65"/>
              <a:gd name="T16" fmla="*/ 43 w 67"/>
              <a:gd name="T17" fmla="*/ 42 h 65"/>
              <a:gd name="T18" fmla="*/ 6 w 67"/>
              <a:gd name="T19" fmla="*/ 27 h 65"/>
              <a:gd name="T20" fmla="*/ 12 w 67"/>
              <a:gd name="T21" fmla="*/ 27 h 65"/>
              <a:gd name="T22" fmla="*/ 47 w 67"/>
              <a:gd name="T23" fmla="*/ 27 h 65"/>
              <a:gd name="T24" fmla="*/ 53 w 67"/>
              <a:gd name="T25" fmla="*/ 27 h 65"/>
              <a:gd name="T26" fmla="*/ 40 w 67"/>
              <a:gd name="T27" fmla="*/ 26 h 65"/>
              <a:gd name="T28" fmla="*/ 44 w 67"/>
              <a:gd name="T29" fmla="*/ 28 h 65"/>
              <a:gd name="T30" fmla="*/ 40 w 67"/>
              <a:gd name="T31" fmla="*/ 26 h 65"/>
              <a:gd name="T32" fmla="*/ 32 w 67"/>
              <a:gd name="T33" fmla="*/ 28 h 65"/>
              <a:gd name="T34" fmla="*/ 36 w 67"/>
              <a:gd name="T35" fmla="*/ 26 h 65"/>
              <a:gd name="T36" fmla="*/ 23 w 67"/>
              <a:gd name="T37" fmla="*/ 27 h 65"/>
              <a:gd name="T38" fmla="*/ 29 w 67"/>
              <a:gd name="T39" fmla="*/ 27 h 65"/>
              <a:gd name="T40" fmla="*/ 14 w 67"/>
              <a:gd name="T41" fmla="*/ 27 h 65"/>
              <a:gd name="T42" fmla="*/ 20 w 67"/>
              <a:gd name="T43" fmla="*/ 27 h 65"/>
              <a:gd name="T44" fmla="*/ 5 w 67"/>
              <a:gd name="T45" fmla="*/ 30 h 65"/>
              <a:gd name="T46" fmla="*/ 4 w 67"/>
              <a:gd name="T47" fmla="*/ 34 h 65"/>
              <a:gd name="T48" fmla="*/ 5 w 67"/>
              <a:gd name="T49" fmla="*/ 30 h 65"/>
              <a:gd name="T50" fmla="*/ 5 w 67"/>
              <a:gd name="T51" fmla="*/ 54 h 65"/>
              <a:gd name="T52" fmla="*/ 5 w 67"/>
              <a:gd name="T53" fmla="*/ 60 h 65"/>
              <a:gd name="T54" fmla="*/ 5 w 67"/>
              <a:gd name="T55" fmla="*/ 47 h 65"/>
              <a:gd name="T56" fmla="*/ 4 w 67"/>
              <a:gd name="T57" fmla="*/ 51 h 65"/>
              <a:gd name="T58" fmla="*/ 5 w 67"/>
              <a:gd name="T59" fmla="*/ 47 h 65"/>
              <a:gd name="T60" fmla="*/ 4 w 67"/>
              <a:gd name="T61" fmla="*/ 38 h 65"/>
              <a:gd name="T62" fmla="*/ 5 w 67"/>
              <a:gd name="T63" fmla="*/ 43 h 65"/>
              <a:gd name="T64" fmla="*/ 47 w 67"/>
              <a:gd name="T65" fmla="*/ 61 h 65"/>
              <a:gd name="T66" fmla="*/ 53 w 67"/>
              <a:gd name="T67" fmla="*/ 61 h 65"/>
              <a:gd name="T68" fmla="*/ 39 w 67"/>
              <a:gd name="T69" fmla="*/ 61 h 65"/>
              <a:gd name="T70" fmla="*/ 45 w 67"/>
              <a:gd name="T71" fmla="*/ 61 h 65"/>
              <a:gd name="T72" fmla="*/ 32 w 67"/>
              <a:gd name="T73" fmla="*/ 60 h 65"/>
              <a:gd name="T74" fmla="*/ 36 w 67"/>
              <a:gd name="T75" fmla="*/ 62 h 65"/>
              <a:gd name="T76" fmla="*/ 32 w 67"/>
              <a:gd name="T77" fmla="*/ 60 h 65"/>
              <a:gd name="T78" fmla="*/ 23 w 67"/>
              <a:gd name="T79" fmla="*/ 62 h 65"/>
              <a:gd name="T80" fmla="*/ 28 w 67"/>
              <a:gd name="T81" fmla="*/ 60 h 65"/>
              <a:gd name="T82" fmla="*/ 14 w 67"/>
              <a:gd name="T83" fmla="*/ 61 h 65"/>
              <a:gd name="T84" fmla="*/ 20 w 67"/>
              <a:gd name="T85" fmla="*/ 61 h 65"/>
              <a:gd name="T86" fmla="*/ 16 w 67"/>
              <a:gd name="T87" fmla="*/ 20 h 65"/>
              <a:gd name="T88" fmla="*/ 59 w 67"/>
              <a:gd name="T89" fmla="*/ 34 h 65"/>
              <a:gd name="T90" fmla="*/ 52 w 67"/>
              <a:gd name="T91" fmla="*/ 1 h 65"/>
              <a:gd name="T92" fmla="*/ 35 w 67"/>
              <a:gd name="T93" fmla="*/ 36 h 65"/>
              <a:gd name="T94" fmla="*/ 32 w 67"/>
              <a:gd name="T95" fmla="*/ 48 h 65"/>
              <a:gd name="T96" fmla="*/ 59 w 67"/>
              <a:gd name="T97" fmla="*/ 3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 h="65">
                <a:moveTo>
                  <a:pt x="7" y="21"/>
                </a:moveTo>
                <a:cubicBezTo>
                  <a:pt x="52" y="21"/>
                  <a:pt x="52" y="21"/>
                  <a:pt x="52" y="21"/>
                </a:cubicBezTo>
                <a:cubicBezTo>
                  <a:pt x="55" y="21"/>
                  <a:pt x="57" y="24"/>
                  <a:pt x="57" y="27"/>
                </a:cubicBezTo>
                <a:cubicBezTo>
                  <a:pt x="57" y="33"/>
                  <a:pt x="57" y="33"/>
                  <a:pt x="57" y="33"/>
                </a:cubicBezTo>
                <a:cubicBezTo>
                  <a:pt x="35" y="33"/>
                  <a:pt x="35" y="33"/>
                  <a:pt x="35" y="33"/>
                </a:cubicBezTo>
                <a:cubicBezTo>
                  <a:pt x="33" y="33"/>
                  <a:pt x="32" y="34"/>
                  <a:pt x="31" y="35"/>
                </a:cubicBezTo>
                <a:cubicBezTo>
                  <a:pt x="29" y="36"/>
                  <a:pt x="29" y="38"/>
                  <a:pt x="29" y="39"/>
                </a:cubicBezTo>
                <a:cubicBezTo>
                  <a:pt x="29" y="46"/>
                  <a:pt x="29" y="46"/>
                  <a:pt x="29" y="46"/>
                </a:cubicBezTo>
                <a:cubicBezTo>
                  <a:pt x="29" y="47"/>
                  <a:pt x="29" y="49"/>
                  <a:pt x="31" y="50"/>
                </a:cubicBezTo>
                <a:cubicBezTo>
                  <a:pt x="32" y="51"/>
                  <a:pt x="33" y="51"/>
                  <a:pt x="35" y="51"/>
                </a:cubicBezTo>
                <a:cubicBezTo>
                  <a:pt x="57" y="51"/>
                  <a:pt x="57" y="51"/>
                  <a:pt x="57" y="51"/>
                </a:cubicBezTo>
                <a:cubicBezTo>
                  <a:pt x="57" y="60"/>
                  <a:pt x="57" y="60"/>
                  <a:pt x="57" y="60"/>
                </a:cubicBezTo>
                <a:cubicBezTo>
                  <a:pt x="57" y="63"/>
                  <a:pt x="55" y="65"/>
                  <a:pt x="52" y="65"/>
                </a:cubicBezTo>
                <a:cubicBezTo>
                  <a:pt x="7" y="65"/>
                  <a:pt x="7" y="65"/>
                  <a:pt x="7" y="65"/>
                </a:cubicBezTo>
                <a:cubicBezTo>
                  <a:pt x="3" y="65"/>
                  <a:pt x="0" y="64"/>
                  <a:pt x="0" y="60"/>
                </a:cubicBezTo>
                <a:cubicBezTo>
                  <a:pt x="0" y="22"/>
                  <a:pt x="0" y="22"/>
                  <a:pt x="0" y="22"/>
                </a:cubicBezTo>
                <a:cubicBezTo>
                  <a:pt x="0" y="17"/>
                  <a:pt x="2" y="12"/>
                  <a:pt x="5" y="12"/>
                </a:cubicBezTo>
                <a:cubicBezTo>
                  <a:pt x="6" y="12"/>
                  <a:pt x="6" y="12"/>
                  <a:pt x="6" y="12"/>
                </a:cubicBezTo>
                <a:cubicBezTo>
                  <a:pt x="6" y="12"/>
                  <a:pt x="6" y="12"/>
                  <a:pt x="6" y="12"/>
                </a:cubicBezTo>
                <a:cubicBezTo>
                  <a:pt x="22" y="12"/>
                  <a:pt x="22" y="12"/>
                  <a:pt x="22" y="12"/>
                </a:cubicBezTo>
                <a:cubicBezTo>
                  <a:pt x="10" y="17"/>
                  <a:pt x="10" y="17"/>
                  <a:pt x="10" y="17"/>
                </a:cubicBezTo>
                <a:cubicBezTo>
                  <a:pt x="6" y="17"/>
                  <a:pt x="6" y="17"/>
                  <a:pt x="6" y="17"/>
                </a:cubicBezTo>
                <a:cubicBezTo>
                  <a:pt x="5" y="17"/>
                  <a:pt x="5" y="21"/>
                  <a:pt x="7" y="21"/>
                </a:cubicBezTo>
                <a:close/>
                <a:moveTo>
                  <a:pt x="7" y="60"/>
                </a:moveTo>
                <a:cubicBezTo>
                  <a:pt x="6" y="60"/>
                  <a:pt x="6" y="61"/>
                  <a:pt x="6" y="61"/>
                </a:cubicBezTo>
                <a:cubicBezTo>
                  <a:pt x="6" y="61"/>
                  <a:pt x="6" y="61"/>
                  <a:pt x="6" y="61"/>
                </a:cubicBezTo>
                <a:cubicBezTo>
                  <a:pt x="6" y="62"/>
                  <a:pt x="6" y="62"/>
                  <a:pt x="7" y="62"/>
                </a:cubicBezTo>
                <a:cubicBezTo>
                  <a:pt x="11" y="62"/>
                  <a:pt x="11" y="62"/>
                  <a:pt x="11" y="62"/>
                </a:cubicBezTo>
                <a:cubicBezTo>
                  <a:pt x="12" y="62"/>
                  <a:pt x="12" y="62"/>
                  <a:pt x="12" y="61"/>
                </a:cubicBezTo>
                <a:cubicBezTo>
                  <a:pt x="12" y="61"/>
                  <a:pt x="12" y="61"/>
                  <a:pt x="12" y="61"/>
                </a:cubicBezTo>
                <a:cubicBezTo>
                  <a:pt x="12" y="61"/>
                  <a:pt x="12" y="60"/>
                  <a:pt x="11" y="60"/>
                </a:cubicBezTo>
                <a:cubicBezTo>
                  <a:pt x="7" y="60"/>
                  <a:pt x="7" y="60"/>
                  <a:pt x="7" y="60"/>
                </a:cubicBezTo>
                <a:close/>
                <a:moveTo>
                  <a:pt x="39" y="38"/>
                </a:moveTo>
                <a:cubicBezTo>
                  <a:pt x="36" y="38"/>
                  <a:pt x="35" y="40"/>
                  <a:pt x="35" y="42"/>
                </a:cubicBezTo>
                <a:cubicBezTo>
                  <a:pt x="35" y="45"/>
                  <a:pt x="36" y="46"/>
                  <a:pt x="39" y="46"/>
                </a:cubicBezTo>
                <a:cubicBezTo>
                  <a:pt x="41" y="46"/>
                  <a:pt x="43" y="45"/>
                  <a:pt x="43" y="42"/>
                </a:cubicBezTo>
                <a:cubicBezTo>
                  <a:pt x="43" y="40"/>
                  <a:pt x="41" y="38"/>
                  <a:pt x="39" y="38"/>
                </a:cubicBezTo>
                <a:close/>
                <a:moveTo>
                  <a:pt x="7" y="26"/>
                </a:moveTo>
                <a:cubicBezTo>
                  <a:pt x="6" y="26"/>
                  <a:pt x="6" y="27"/>
                  <a:pt x="6" y="27"/>
                </a:cubicBezTo>
                <a:cubicBezTo>
                  <a:pt x="6" y="27"/>
                  <a:pt x="6" y="27"/>
                  <a:pt x="6" y="27"/>
                </a:cubicBezTo>
                <a:cubicBezTo>
                  <a:pt x="6" y="27"/>
                  <a:pt x="6" y="28"/>
                  <a:pt x="7" y="28"/>
                </a:cubicBezTo>
                <a:cubicBezTo>
                  <a:pt x="11" y="28"/>
                  <a:pt x="11" y="28"/>
                  <a:pt x="11" y="28"/>
                </a:cubicBezTo>
                <a:cubicBezTo>
                  <a:pt x="12" y="28"/>
                  <a:pt x="12" y="27"/>
                  <a:pt x="12" y="27"/>
                </a:cubicBezTo>
                <a:cubicBezTo>
                  <a:pt x="12" y="27"/>
                  <a:pt x="12" y="27"/>
                  <a:pt x="12" y="27"/>
                </a:cubicBezTo>
                <a:cubicBezTo>
                  <a:pt x="12" y="27"/>
                  <a:pt x="12" y="26"/>
                  <a:pt x="11" y="26"/>
                </a:cubicBezTo>
                <a:cubicBezTo>
                  <a:pt x="7" y="26"/>
                  <a:pt x="7" y="26"/>
                  <a:pt x="7" y="26"/>
                </a:cubicBezTo>
                <a:close/>
                <a:moveTo>
                  <a:pt x="48" y="26"/>
                </a:moveTo>
                <a:cubicBezTo>
                  <a:pt x="47" y="26"/>
                  <a:pt x="47" y="27"/>
                  <a:pt x="47" y="27"/>
                </a:cubicBezTo>
                <a:cubicBezTo>
                  <a:pt x="47" y="27"/>
                  <a:pt x="47" y="27"/>
                  <a:pt x="47" y="27"/>
                </a:cubicBezTo>
                <a:cubicBezTo>
                  <a:pt x="47" y="27"/>
                  <a:pt x="47" y="28"/>
                  <a:pt x="48" y="28"/>
                </a:cubicBezTo>
                <a:cubicBezTo>
                  <a:pt x="52" y="28"/>
                  <a:pt x="52" y="28"/>
                  <a:pt x="52" y="28"/>
                </a:cubicBezTo>
                <a:cubicBezTo>
                  <a:pt x="53" y="28"/>
                  <a:pt x="53" y="27"/>
                  <a:pt x="53" y="27"/>
                </a:cubicBezTo>
                <a:cubicBezTo>
                  <a:pt x="53" y="27"/>
                  <a:pt x="53" y="27"/>
                  <a:pt x="53" y="27"/>
                </a:cubicBezTo>
                <a:cubicBezTo>
                  <a:pt x="53" y="27"/>
                  <a:pt x="53" y="26"/>
                  <a:pt x="52" y="26"/>
                </a:cubicBezTo>
                <a:cubicBezTo>
                  <a:pt x="48" y="26"/>
                  <a:pt x="48" y="26"/>
                  <a:pt x="48" y="26"/>
                </a:cubicBezTo>
                <a:close/>
                <a:moveTo>
                  <a:pt x="40" y="26"/>
                </a:moveTo>
                <a:cubicBezTo>
                  <a:pt x="39" y="26"/>
                  <a:pt x="39" y="27"/>
                  <a:pt x="39" y="27"/>
                </a:cubicBezTo>
                <a:cubicBezTo>
                  <a:pt x="39" y="27"/>
                  <a:pt x="39" y="27"/>
                  <a:pt x="39" y="27"/>
                </a:cubicBezTo>
                <a:cubicBezTo>
                  <a:pt x="39" y="27"/>
                  <a:pt x="39" y="28"/>
                  <a:pt x="40" y="28"/>
                </a:cubicBezTo>
                <a:cubicBezTo>
                  <a:pt x="44" y="28"/>
                  <a:pt x="44" y="28"/>
                  <a:pt x="44" y="28"/>
                </a:cubicBezTo>
                <a:cubicBezTo>
                  <a:pt x="44" y="28"/>
                  <a:pt x="45" y="27"/>
                  <a:pt x="45" y="27"/>
                </a:cubicBezTo>
                <a:cubicBezTo>
                  <a:pt x="45" y="27"/>
                  <a:pt x="45" y="27"/>
                  <a:pt x="45" y="27"/>
                </a:cubicBezTo>
                <a:cubicBezTo>
                  <a:pt x="45" y="27"/>
                  <a:pt x="44" y="26"/>
                  <a:pt x="44" y="26"/>
                </a:cubicBezTo>
                <a:cubicBezTo>
                  <a:pt x="40" y="26"/>
                  <a:pt x="40" y="26"/>
                  <a:pt x="40" y="26"/>
                </a:cubicBezTo>
                <a:close/>
                <a:moveTo>
                  <a:pt x="32" y="26"/>
                </a:moveTo>
                <a:cubicBezTo>
                  <a:pt x="31" y="26"/>
                  <a:pt x="31" y="27"/>
                  <a:pt x="31" y="27"/>
                </a:cubicBezTo>
                <a:cubicBezTo>
                  <a:pt x="31" y="27"/>
                  <a:pt x="31" y="27"/>
                  <a:pt x="31" y="27"/>
                </a:cubicBezTo>
                <a:cubicBezTo>
                  <a:pt x="31" y="27"/>
                  <a:pt x="31" y="28"/>
                  <a:pt x="32" y="28"/>
                </a:cubicBezTo>
                <a:cubicBezTo>
                  <a:pt x="36" y="28"/>
                  <a:pt x="36" y="28"/>
                  <a:pt x="36" y="28"/>
                </a:cubicBezTo>
                <a:cubicBezTo>
                  <a:pt x="37" y="28"/>
                  <a:pt x="37" y="27"/>
                  <a:pt x="37" y="27"/>
                </a:cubicBezTo>
                <a:cubicBezTo>
                  <a:pt x="37" y="27"/>
                  <a:pt x="37" y="27"/>
                  <a:pt x="37" y="27"/>
                </a:cubicBezTo>
                <a:cubicBezTo>
                  <a:pt x="37" y="27"/>
                  <a:pt x="37" y="26"/>
                  <a:pt x="36" y="26"/>
                </a:cubicBezTo>
                <a:cubicBezTo>
                  <a:pt x="32" y="26"/>
                  <a:pt x="32" y="26"/>
                  <a:pt x="32" y="26"/>
                </a:cubicBezTo>
                <a:close/>
                <a:moveTo>
                  <a:pt x="23" y="26"/>
                </a:moveTo>
                <a:cubicBezTo>
                  <a:pt x="23" y="26"/>
                  <a:pt x="23" y="27"/>
                  <a:pt x="23" y="27"/>
                </a:cubicBezTo>
                <a:cubicBezTo>
                  <a:pt x="23" y="27"/>
                  <a:pt x="23" y="27"/>
                  <a:pt x="23" y="27"/>
                </a:cubicBezTo>
                <a:cubicBezTo>
                  <a:pt x="23" y="27"/>
                  <a:pt x="23" y="28"/>
                  <a:pt x="23" y="28"/>
                </a:cubicBezTo>
                <a:cubicBezTo>
                  <a:pt x="28" y="28"/>
                  <a:pt x="28" y="28"/>
                  <a:pt x="28" y="28"/>
                </a:cubicBezTo>
                <a:cubicBezTo>
                  <a:pt x="28" y="28"/>
                  <a:pt x="29" y="27"/>
                  <a:pt x="29" y="27"/>
                </a:cubicBezTo>
                <a:cubicBezTo>
                  <a:pt x="29" y="27"/>
                  <a:pt x="29" y="27"/>
                  <a:pt x="29" y="27"/>
                </a:cubicBezTo>
                <a:cubicBezTo>
                  <a:pt x="29" y="27"/>
                  <a:pt x="28" y="26"/>
                  <a:pt x="28" y="26"/>
                </a:cubicBezTo>
                <a:cubicBezTo>
                  <a:pt x="23" y="26"/>
                  <a:pt x="23" y="26"/>
                  <a:pt x="23" y="26"/>
                </a:cubicBezTo>
                <a:close/>
                <a:moveTo>
                  <a:pt x="15" y="26"/>
                </a:moveTo>
                <a:cubicBezTo>
                  <a:pt x="14" y="26"/>
                  <a:pt x="14" y="27"/>
                  <a:pt x="14" y="27"/>
                </a:cubicBezTo>
                <a:cubicBezTo>
                  <a:pt x="14" y="27"/>
                  <a:pt x="14" y="27"/>
                  <a:pt x="14" y="27"/>
                </a:cubicBezTo>
                <a:cubicBezTo>
                  <a:pt x="14" y="27"/>
                  <a:pt x="14" y="28"/>
                  <a:pt x="15" y="28"/>
                </a:cubicBezTo>
                <a:cubicBezTo>
                  <a:pt x="19" y="28"/>
                  <a:pt x="19" y="28"/>
                  <a:pt x="19" y="28"/>
                </a:cubicBezTo>
                <a:cubicBezTo>
                  <a:pt x="20" y="28"/>
                  <a:pt x="20" y="27"/>
                  <a:pt x="20" y="27"/>
                </a:cubicBezTo>
                <a:cubicBezTo>
                  <a:pt x="20" y="27"/>
                  <a:pt x="20" y="27"/>
                  <a:pt x="20" y="27"/>
                </a:cubicBezTo>
                <a:cubicBezTo>
                  <a:pt x="20" y="27"/>
                  <a:pt x="20" y="26"/>
                  <a:pt x="19" y="26"/>
                </a:cubicBezTo>
                <a:cubicBezTo>
                  <a:pt x="15" y="26"/>
                  <a:pt x="15" y="26"/>
                  <a:pt x="15" y="26"/>
                </a:cubicBezTo>
                <a:close/>
                <a:moveTo>
                  <a:pt x="5" y="30"/>
                </a:moveTo>
                <a:cubicBezTo>
                  <a:pt x="5" y="30"/>
                  <a:pt x="5" y="29"/>
                  <a:pt x="5" y="29"/>
                </a:cubicBezTo>
                <a:cubicBezTo>
                  <a:pt x="5" y="29"/>
                  <a:pt x="5" y="29"/>
                  <a:pt x="5" y="29"/>
                </a:cubicBezTo>
                <a:cubicBezTo>
                  <a:pt x="4" y="29"/>
                  <a:pt x="4" y="30"/>
                  <a:pt x="4" y="30"/>
                </a:cubicBezTo>
                <a:cubicBezTo>
                  <a:pt x="4" y="34"/>
                  <a:pt x="4" y="34"/>
                  <a:pt x="4" y="34"/>
                </a:cubicBezTo>
                <a:cubicBezTo>
                  <a:pt x="4" y="35"/>
                  <a:pt x="4" y="35"/>
                  <a:pt x="5" y="35"/>
                </a:cubicBezTo>
                <a:cubicBezTo>
                  <a:pt x="5" y="35"/>
                  <a:pt x="5" y="35"/>
                  <a:pt x="5" y="35"/>
                </a:cubicBezTo>
                <a:cubicBezTo>
                  <a:pt x="5" y="35"/>
                  <a:pt x="5" y="35"/>
                  <a:pt x="5" y="34"/>
                </a:cubicBezTo>
                <a:cubicBezTo>
                  <a:pt x="5" y="30"/>
                  <a:pt x="5" y="30"/>
                  <a:pt x="5" y="30"/>
                </a:cubicBezTo>
                <a:close/>
                <a:moveTo>
                  <a:pt x="5" y="62"/>
                </a:moveTo>
                <a:cubicBezTo>
                  <a:pt x="8" y="62"/>
                  <a:pt x="1" y="62"/>
                  <a:pt x="5" y="62"/>
                </a:cubicBezTo>
                <a:close/>
                <a:moveTo>
                  <a:pt x="5" y="55"/>
                </a:moveTo>
                <a:cubicBezTo>
                  <a:pt x="5" y="55"/>
                  <a:pt x="5" y="54"/>
                  <a:pt x="5" y="54"/>
                </a:cubicBezTo>
                <a:cubicBezTo>
                  <a:pt x="5" y="54"/>
                  <a:pt x="5" y="54"/>
                  <a:pt x="5" y="54"/>
                </a:cubicBezTo>
                <a:cubicBezTo>
                  <a:pt x="4" y="54"/>
                  <a:pt x="4" y="55"/>
                  <a:pt x="4" y="55"/>
                </a:cubicBezTo>
                <a:cubicBezTo>
                  <a:pt x="4" y="59"/>
                  <a:pt x="4" y="59"/>
                  <a:pt x="4" y="59"/>
                </a:cubicBezTo>
                <a:cubicBezTo>
                  <a:pt x="4" y="60"/>
                  <a:pt x="4" y="60"/>
                  <a:pt x="5" y="60"/>
                </a:cubicBezTo>
                <a:cubicBezTo>
                  <a:pt x="5" y="60"/>
                  <a:pt x="5" y="60"/>
                  <a:pt x="5" y="60"/>
                </a:cubicBezTo>
                <a:cubicBezTo>
                  <a:pt x="5" y="60"/>
                  <a:pt x="5" y="60"/>
                  <a:pt x="5" y="59"/>
                </a:cubicBezTo>
                <a:cubicBezTo>
                  <a:pt x="5" y="55"/>
                  <a:pt x="5" y="55"/>
                  <a:pt x="5" y="55"/>
                </a:cubicBezTo>
                <a:close/>
                <a:moveTo>
                  <a:pt x="5" y="47"/>
                </a:moveTo>
                <a:cubicBezTo>
                  <a:pt x="5" y="46"/>
                  <a:pt x="5" y="46"/>
                  <a:pt x="5" y="46"/>
                </a:cubicBezTo>
                <a:cubicBezTo>
                  <a:pt x="5" y="46"/>
                  <a:pt x="5" y="46"/>
                  <a:pt x="5" y="46"/>
                </a:cubicBezTo>
                <a:cubicBezTo>
                  <a:pt x="4" y="46"/>
                  <a:pt x="4" y="46"/>
                  <a:pt x="4" y="47"/>
                </a:cubicBezTo>
                <a:cubicBezTo>
                  <a:pt x="4" y="51"/>
                  <a:pt x="4" y="51"/>
                  <a:pt x="4" y="51"/>
                </a:cubicBezTo>
                <a:cubicBezTo>
                  <a:pt x="4" y="52"/>
                  <a:pt x="4" y="52"/>
                  <a:pt x="5" y="52"/>
                </a:cubicBezTo>
                <a:cubicBezTo>
                  <a:pt x="5" y="52"/>
                  <a:pt x="5" y="52"/>
                  <a:pt x="5" y="52"/>
                </a:cubicBezTo>
                <a:cubicBezTo>
                  <a:pt x="5" y="52"/>
                  <a:pt x="5" y="52"/>
                  <a:pt x="5" y="51"/>
                </a:cubicBezTo>
                <a:cubicBezTo>
                  <a:pt x="5" y="47"/>
                  <a:pt x="5" y="47"/>
                  <a:pt x="5" y="47"/>
                </a:cubicBezTo>
                <a:close/>
                <a:moveTo>
                  <a:pt x="5" y="38"/>
                </a:moveTo>
                <a:cubicBezTo>
                  <a:pt x="5" y="38"/>
                  <a:pt x="5" y="37"/>
                  <a:pt x="5" y="37"/>
                </a:cubicBezTo>
                <a:cubicBezTo>
                  <a:pt x="5" y="37"/>
                  <a:pt x="5" y="37"/>
                  <a:pt x="5" y="37"/>
                </a:cubicBezTo>
                <a:cubicBezTo>
                  <a:pt x="4" y="37"/>
                  <a:pt x="4" y="38"/>
                  <a:pt x="4" y="38"/>
                </a:cubicBezTo>
                <a:cubicBezTo>
                  <a:pt x="4" y="43"/>
                  <a:pt x="4" y="43"/>
                  <a:pt x="4" y="43"/>
                </a:cubicBezTo>
                <a:cubicBezTo>
                  <a:pt x="4" y="43"/>
                  <a:pt x="4" y="43"/>
                  <a:pt x="5" y="43"/>
                </a:cubicBezTo>
                <a:cubicBezTo>
                  <a:pt x="5" y="43"/>
                  <a:pt x="5" y="43"/>
                  <a:pt x="5" y="43"/>
                </a:cubicBezTo>
                <a:cubicBezTo>
                  <a:pt x="5" y="43"/>
                  <a:pt x="5" y="43"/>
                  <a:pt x="5" y="43"/>
                </a:cubicBezTo>
                <a:cubicBezTo>
                  <a:pt x="5" y="38"/>
                  <a:pt x="5" y="38"/>
                  <a:pt x="5" y="38"/>
                </a:cubicBezTo>
                <a:close/>
                <a:moveTo>
                  <a:pt x="48" y="60"/>
                </a:moveTo>
                <a:cubicBezTo>
                  <a:pt x="47" y="60"/>
                  <a:pt x="47" y="61"/>
                  <a:pt x="47" y="61"/>
                </a:cubicBezTo>
                <a:cubicBezTo>
                  <a:pt x="47" y="61"/>
                  <a:pt x="47" y="61"/>
                  <a:pt x="47" y="61"/>
                </a:cubicBezTo>
                <a:cubicBezTo>
                  <a:pt x="47" y="62"/>
                  <a:pt x="47" y="62"/>
                  <a:pt x="48" y="62"/>
                </a:cubicBezTo>
                <a:cubicBezTo>
                  <a:pt x="52" y="62"/>
                  <a:pt x="52" y="62"/>
                  <a:pt x="52" y="62"/>
                </a:cubicBezTo>
                <a:cubicBezTo>
                  <a:pt x="53" y="62"/>
                  <a:pt x="53" y="62"/>
                  <a:pt x="53" y="61"/>
                </a:cubicBezTo>
                <a:cubicBezTo>
                  <a:pt x="53" y="61"/>
                  <a:pt x="53" y="61"/>
                  <a:pt x="53" y="61"/>
                </a:cubicBezTo>
                <a:cubicBezTo>
                  <a:pt x="53" y="61"/>
                  <a:pt x="53" y="60"/>
                  <a:pt x="52" y="60"/>
                </a:cubicBezTo>
                <a:cubicBezTo>
                  <a:pt x="48" y="60"/>
                  <a:pt x="48" y="60"/>
                  <a:pt x="48" y="60"/>
                </a:cubicBezTo>
                <a:close/>
                <a:moveTo>
                  <a:pt x="40" y="60"/>
                </a:moveTo>
                <a:cubicBezTo>
                  <a:pt x="39" y="60"/>
                  <a:pt x="39" y="61"/>
                  <a:pt x="39" y="61"/>
                </a:cubicBezTo>
                <a:cubicBezTo>
                  <a:pt x="39" y="61"/>
                  <a:pt x="39" y="61"/>
                  <a:pt x="39" y="61"/>
                </a:cubicBezTo>
                <a:cubicBezTo>
                  <a:pt x="39" y="62"/>
                  <a:pt x="39" y="62"/>
                  <a:pt x="40" y="62"/>
                </a:cubicBezTo>
                <a:cubicBezTo>
                  <a:pt x="44" y="62"/>
                  <a:pt x="44" y="62"/>
                  <a:pt x="44" y="62"/>
                </a:cubicBezTo>
                <a:cubicBezTo>
                  <a:pt x="44" y="62"/>
                  <a:pt x="45" y="62"/>
                  <a:pt x="45" y="61"/>
                </a:cubicBezTo>
                <a:cubicBezTo>
                  <a:pt x="45" y="61"/>
                  <a:pt x="45" y="61"/>
                  <a:pt x="45" y="61"/>
                </a:cubicBezTo>
                <a:cubicBezTo>
                  <a:pt x="45" y="61"/>
                  <a:pt x="44" y="60"/>
                  <a:pt x="44" y="60"/>
                </a:cubicBezTo>
                <a:cubicBezTo>
                  <a:pt x="40" y="60"/>
                  <a:pt x="40" y="60"/>
                  <a:pt x="40" y="60"/>
                </a:cubicBezTo>
                <a:close/>
                <a:moveTo>
                  <a:pt x="32" y="60"/>
                </a:moveTo>
                <a:cubicBezTo>
                  <a:pt x="31" y="60"/>
                  <a:pt x="31" y="61"/>
                  <a:pt x="31" y="61"/>
                </a:cubicBezTo>
                <a:cubicBezTo>
                  <a:pt x="31" y="61"/>
                  <a:pt x="31" y="61"/>
                  <a:pt x="31" y="61"/>
                </a:cubicBezTo>
                <a:cubicBezTo>
                  <a:pt x="31" y="62"/>
                  <a:pt x="31" y="62"/>
                  <a:pt x="32" y="62"/>
                </a:cubicBezTo>
                <a:cubicBezTo>
                  <a:pt x="36" y="62"/>
                  <a:pt x="36" y="62"/>
                  <a:pt x="36" y="62"/>
                </a:cubicBezTo>
                <a:cubicBezTo>
                  <a:pt x="37" y="62"/>
                  <a:pt x="37" y="62"/>
                  <a:pt x="37" y="61"/>
                </a:cubicBezTo>
                <a:cubicBezTo>
                  <a:pt x="37" y="61"/>
                  <a:pt x="37" y="61"/>
                  <a:pt x="37" y="61"/>
                </a:cubicBezTo>
                <a:cubicBezTo>
                  <a:pt x="37" y="61"/>
                  <a:pt x="37" y="60"/>
                  <a:pt x="36" y="60"/>
                </a:cubicBezTo>
                <a:cubicBezTo>
                  <a:pt x="32" y="60"/>
                  <a:pt x="32" y="60"/>
                  <a:pt x="32" y="60"/>
                </a:cubicBezTo>
                <a:close/>
                <a:moveTo>
                  <a:pt x="23" y="60"/>
                </a:moveTo>
                <a:cubicBezTo>
                  <a:pt x="23" y="60"/>
                  <a:pt x="23" y="61"/>
                  <a:pt x="23" y="61"/>
                </a:cubicBezTo>
                <a:cubicBezTo>
                  <a:pt x="23" y="61"/>
                  <a:pt x="23" y="61"/>
                  <a:pt x="23" y="61"/>
                </a:cubicBezTo>
                <a:cubicBezTo>
                  <a:pt x="23" y="62"/>
                  <a:pt x="23" y="62"/>
                  <a:pt x="23" y="62"/>
                </a:cubicBezTo>
                <a:cubicBezTo>
                  <a:pt x="28" y="62"/>
                  <a:pt x="28" y="62"/>
                  <a:pt x="28" y="62"/>
                </a:cubicBezTo>
                <a:cubicBezTo>
                  <a:pt x="28" y="62"/>
                  <a:pt x="29" y="62"/>
                  <a:pt x="29" y="61"/>
                </a:cubicBezTo>
                <a:cubicBezTo>
                  <a:pt x="29" y="61"/>
                  <a:pt x="29" y="61"/>
                  <a:pt x="29" y="61"/>
                </a:cubicBezTo>
                <a:cubicBezTo>
                  <a:pt x="29" y="61"/>
                  <a:pt x="28" y="60"/>
                  <a:pt x="28" y="60"/>
                </a:cubicBezTo>
                <a:cubicBezTo>
                  <a:pt x="23" y="60"/>
                  <a:pt x="23" y="60"/>
                  <a:pt x="23" y="60"/>
                </a:cubicBezTo>
                <a:close/>
                <a:moveTo>
                  <a:pt x="15" y="60"/>
                </a:moveTo>
                <a:cubicBezTo>
                  <a:pt x="14" y="60"/>
                  <a:pt x="14" y="61"/>
                  <a:pt x="14" y="61"/>
                </a:cubicBezTo>
                <a:cubicBezTo>
                  <a:pt x="14" y="61"/>
                  <a:pt x="14" y="61"/>
                  <a:pt x="14" y="61"/>
                </a:cubicBezTo>
                <a:cubicBezTo>
                  <a:pt x="14" y="62"/>
                  <a:pt x="14" y="62"/>
                  <a:pt x="15" y="62"/>
                </a:cubicBezTo>
                <a:cubicBezTo>
                  <a:pt x="19" y="62"/>
                  <a:pt x="19" y="62"/>
                  <a:pt x="19" y="62"/>
                </a:cubicBezTo>
                <a:cubicBezTo>
                  <a:pt x="20" y="62"/>
                  <a:pt x="20" y="62"/>
                  <a:pt x="20" y="61"/>
                </a:cubicBezTo>
                <a:cubicBezTo>
                  <a:pt x="20" y="61"/>
                  <a:pt x="20" y="61"/>
                  <a:pt x="20" y="61"/>
                </a:cubicBezTo>
                <a:cubicBezTo>
                  <a:pt x="20" y="61"/>
                  <a:pt x="20" y="60"/>
                  <a:pt x="19" y="60"/>
                </a:cubicBezTo>
                <a:cubicBezTo>
                  <a:pt x="15" y="60"/>
                  <a:pt x="15" y="60"/>
                  <a:pt x="15" y="60"/>
                </a:cubicBezTo>
                <a:close/>
                <a:moveTo>
                  <a:pt x="7" y="20"/>
                </a:moveTo>
                <a:cubicBezTo>
                  <a:pt x="16" y="20"/>
                  <a:pt x="16" y="20"/>
                  <a:pt x="16" y="20"/>
                </a:cubicBezTo>
                <a:cubicBezTo>
                  <a:pt x="51" y="5"/>
                  <a:pt x="51" y="5"/>
                  <a:pt x="51" y="5"/>
                </a:cubicBezTo>
                <a:cubicBezTo>
                  <a:pt x="62" y="28"/>
                  <a:pt x="62" y="28"/>
                  <a:pt x="62" y="28"/>
                </a:cubicBezTo>
                <a:cubicBezTo>
                  <a:pt x="59" y="30"/>
                  <a:pt x="59" y="30"/>
                  <a:pt x="59" y="30"/>
                </a:cubicBezTo>
                <a:cubicBezTo>
                  <a:pt x="59" y="34"/>
                  <a:pt x="59" y="34"/>
                  <a:pt x="59" y="34"/>
                </a:cubicBezTo>
                <a:cubicBezTo>
                  <a:pt x="67" y="30"/>
                  <a:pt x="67" y="30"/>
                  <a:pt x="67" y="30"/>
                </a:cubicBezTo>
                <a:cubicBezTo>
                  <a:pt x="54" y="2"/>
                  <a:pt x="54" y="2"/>
                  <a:pt x="54" y="2"/>
                </a:cubicBezTo>
                <a:cubicBezTo>
                  <a:pt x="53" y="0"/>
                  <a:pt x="53" y="0"/>
                  <a:pt x="53" y="0"/>
                </a:cubicBezTo>
                <a:cubicBezTo>
                  <a:pt x="52" y="1"/>
                  <a:pt x="52" y="1"/>
                  <a:pt x="52" y="1"/>
                </a:cubicBezTo>
                <a:cubicBezTo>
                  <a:pt x="7" y="20"/>
                  <a:pt x="7" y="20"/>
                  <a:pt x="7" y="20"/>
                </a:cubicBezTo>
                <a:close/>
                <a:moveTo>
                  <a:pt x="59" y="36"/>
                </a:moveTo>
                <a:cubicBezTo>
                  <a:pt x="57" y="36"/>
                  <a:pt x="57" y="36"/>
                  <a:pt x="57" y="36"/>
                </a:cubicBezTo>
                <a:cubicBezTo>
                  <a:pt x="35" y="36"/>
                  <a:pt x="35" y="36"/>
                  <a:pt x="35" y="36"/>
                </a:cubicBezTo>
                <a:cubicBezTo>
                  <a:pt x="34" y="36"/>
                  <a:pt x="33" y="36"/>
                  <a:pt x="32" y="37"/>
                </a:cubicBezTo>
                <a:cubicBezTo>
                  <a:pt x="32" y="38"/>
                  <a:pt x="31" y="38"/>
                  <a:pt x="31" y="39"/>
                </a:cubicBezTo>
                <a:cubicBezTo>
                  <a:pt x="31" y="46"/>
                  <a:pt x="31" y="46"/>
                  <a:pt x="31" y="46"/>
                </a:cubicBezTo>
                <a:cubicBezTo>
                  <a:pt x="31" y="47"/>
                  <a:pt x="32" y="47"/>
                  <a:pt x="32" y="48"/>
                </a:cubicBezTo>
                <a:cubicBezTo>
                  <a:pt x="33" y="49"/>
                  <a:pt x="34" y="49"/>
                  <a:pt x="35" y="49"/>
                </a:cubicBezTo>
                <a:cubicBezTo>
                  <a:pt x="57" y="49"/>
                  <a:pt x="57" y="49"/>
                  <a:pt x="57" y="49"/>
                </a:cubicBezTo>
                <a:cubicBezTo>
                  <a:pt x="59" y="49"/>
                  <a:pt x="59" y="49"/>
                  <a:pt x="59" y="49"/>
                </a:cubicBezTo>
                <a:lnTo>
                  <a:pt x="59" y="3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lIns="91431" tIns="45715" rIns="91431" bIns="45715" anchor="ctr"/>
          <a:lstStyle/>
          <a:p>
            <a:pPr algn="ctr">
              <a:defRPr/>
            </a:pPr>
            <a:endParaRPr lang="zh-CN" altLang="en-US" sz="1000" kern="0" dirty="0">
              <a:solidFill>
                <a:schemeClr val="tx2"/>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309839" y="2353114"/>
            <a:ext cx="3203812" cy="276999"/>
          </a:xfrm>
          <a:prstGeom prst="rect">
            <a:avLst/>
          </a:prstGeom>
          <a:noFill/>
        </p:spPr>
        <p:txBody>
          <a:bodyPr wrap="squar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6" name="TextBox 29"/>
          <p:cNvSpPr txBox="1"/>
          <p:nvPr/>
        </p:nvSpPr>
        <p:spPr>
          <a:xfrm>
            <a:off x="5274344" y="2690129"/>
            <a:ext cx="2499445" cy="701532"/>
          </a:xfrm>
          <a:prstGeom prst="rect">
            <a:avLst/>
          </a:prstGeom>
          <a:noFill/>
        </p:spPr>
        <p:txBody>
          <a:bodyPr wrap="square" lIns="91431" tIns="45715" rIns="91431" bIns="45715" rtlCol="0">
            <a:spAutoFit/>
          </a:bodyPr>
          <a:lstStyle/>
          <a:p>
            <a:pPr>
              <a:lnSpc>
                <a:spcPct val="120000"/>
              </a:lnSpc>
              <a:spcBef>
                <a:spcPct val="20000"/>
              </a:spcBef>
            </a:pPr>
            <a:r>
              <a:rPr lang="zh-CN" altLang="en-US" sz="800" dirty="0">
                <a:solidFill>
                  <a:schemeClr val="tx2"/>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r>
              <a:rPr lang="zh-CN" altLang="en-US" sz="900" dirty="0">
                <a:solidFill>
                  <a:schemeClr val="tx2"/>
                </a:solidFill>
                <a:latin typeface="微软雅黑" panose="020B0503020204020204" pitchFamily="34" charset="-122"/>
                <a:ea typeface="微软雅黑" panose="020B0503020204020204" pitchFamily="34" charset="-122"/>
                <a:sym typeface="Arial" panose="020B0604020202020204" pitchFamily="34" charset="0"/>
              </a:rPr>
              <a:t>。</a:t>
            </a:r>
            <a:endParaRPr lang="en-US" altLang="zh-CN" sz="900" dirty="0">
              <a:solidFill>
                <a:schemeClr val="tx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TextBox 29"/>
          <p:cNvSpPr txBox="1"/>
          <p:nvPr/>
        </p:nvSpPr>
        <p:spPr>
          <a:xfrm>
            <a:off x="5309840" y="3567291"/>
            <a:ext cx="2499445" cy="338468"/>
          </a:xfrm>
          <a:prstGeom prst="rect">
            <a:avLst/>
          </a:prstGeom>
          <a:noFill/>
        </p:spPr>
        <p:txBody>
          <a:bodyPr wrap="square" lIns="91431" tIns="45715" rIns="91431" bIns="45715" rtlCol="0">
            <a:spAutoFit/>
          </a:bodyPr>
          <a:lstStyle/>
          <a:p>
            <a:pPr defTabSz="912495">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fade">
                                      <p:cBhvr>
                                        <p:cTn id="92" dur="1000"/>
                                        <p:tgtEl>
                                          <p:spTgt spid="21"/>
                                        </p:tgtEl>
                                      </p:cBhvr>
                                    </p:animEffect>
                                    <p:anim calcmode="lin" valueType="num">
                                      <p:cBhvr>
                                        <p:cTn id="93" dur="1000" fill="hold"/>
                                        <p:tgtEl>
                                          <p:spTgt spid="21"/>
                                        </p:tgtEl>
                                        <p:attrNameLst>
                                          <p:attrName>ppt_x</p:attrName>
                                        </p:attrNameLst>
                                      </p:cBhvr>
                                      <p:tavLst>
                                        <p:tav tm="0">
                                          <p:val>
                                            <p:strVal val="#ppt_x"/>
                                          </p:val>
                                        </p:tav>
                                        <p:tav tm="100000">
                                          <p:val>
                                            <p:strVal val="#ppt_x"/>
                                          </p:val>
                                        </p:tav>
                                      </p:tavLst>
                                    </p:anim>
                                    <p:anim calcmode="lin" valueType="num">
                                      <p:cBhvr>
                                        <p:cTn id="94" dur="1000" fill="hold"/>
                                        <p:tgtEl>
                                          <p:spTgt spid="21"/>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fade">
                                      <p:cBhvr>
                                        <p:cTn id="102" dur="1000"/>
                                        <p:tgtEl>
                                          <p:spTgt spid="23"/>
                                        </p:tgtEl>
                                      </p:cBhvr>
                                    </p:animEffect>
                                    <p:anim calcmode="lin" valueType="num">
                                      <p:cBhvr>
                                        <p:cTn id="103" dur="1000" fill="hold"/>
                                        <p:tgtEl>
                                          <p:spTgt spid="23"/>
                                        </p:tgtEl>
                                        <p:attrNameLst>
                                          <p:attrName>ppt_x</p:attrName>
                                        </p:attrNameLst>
                                      </p:cBhvr>
                                      <p:tavLst>
                                        <p:tav tm="0">
                                          <p:val>
                                            <p:strVal val="#ppt_x"/>
                                          </p:val>
                                        </p:tav>
                                        <p:tav tm="100000">
                                          <p:val>
                                            <p:strVal val="#ppt_x"/>
                                          </p:val>
                                        </p:tav>
                                      </p:tavLst>
                                    </p:anim>
                                    <p:anim calcmode="lin" valueType="num">
                                      <p:cBhvr>
                                        <p:cTn id="104" dur="1000" fill="hold"/>
                                        <p:tgtEl>
                                          <p:spTgt spid="23"/>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500"/>
                                        <p:tgtEl>
                                          <p:spTgt spid="25"/>
                                        </p:tgtEl>
                                      </p:cBhvr>
                                    </p:animEffect>
                                  </p:childTnLst>
                                </p:cTn>
                              </p:par>
                            </p:childTnLst>
                          </p:cTn>
                        </p:par>
                        <p:par>
                          <p:cTn id="115" fill="hold">
                            <p:stCondLst>
                              <p:cond delay="500"/>
                            </p:stCondLst>
                            <p:childTnLst>
                              <p:par>
                                <p:cTn id="116" presetID="10" presetClass="entr" presetSubtype="0" fill="hold" grpId="0"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fade">
                                      <p:cBhvr>
                                        <p:cTn id="118" dur="500"/>
                                        <p:tgtEl>
                                          <p:spTgt spid="26"/>
                                        </p:tgtEl>
                                      </p:cBhvr>
                                    </p:animEffect>
                                  </p:childTnLst>
                                </p:cTn>
                              </p:par>
                            </p:childTnLst>
                          </p:cTn>
                        </p:par>
                        <p:par>
                          <p:cTn id="119" fill="hold">
                            <p:stCondLst>
                              <p:cond delay="1000"/>
                            </p:stCondLst>
                            <p:childTnLst>
                              <p:par>
                                <p:cTn id="120" presetID="10" presetClass="entr" presetSubtype="0" fill="hold" grpId="0" nodeType="after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fade">
                                      <p:cBhvr>
                                        <p:cTn id="12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p:bldP spid="11" grpId="0"/>
      <p:bldP spid="12"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p:nvPr/>
        </p:nvGrpSpPr>
        <p:grpSpPr bwMode="auto">
          <a:xfrm>
            <a:off x="395641" y="951946"/>
            <a:ext cx="4453517" cy="3745706"/>
            <a:chOff x="720" y="839"/>
            <a:chExt cx="3740" cy="3146"/>
          </a:xfrm>
          <a:solidFill>
            <a:srgbClr val="E8E8E6"/>
          </a:solidFill>
        </p:grpSpPr>
        <p:sp>
          <p:nvSpPr>
            <p:cNvPr id="2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tx1">
                  <a:lumMod val="85000"/>
                  <a:lumOff val="15000"/>
                </a:schemeClr>
              </a:solidFill>
              <a:prstDash val="solid"/>
              <a:round/>
            </a:ln>
          </p:spPr>
          <p:txBody>
            <a:bodyPr/>
            <a:lstStyle/>
            <a:p>
              <a:endParaRPr lang="zh-CN" altLang="en-US"/>
            </a:p>
          </p:txBody>
        </p:sp>
        <p:sp>
          <p:nvSpPr>
            <p:cNvPr id="2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tx1">
                  <a:lumMod val="85000"/>
                  <a:lumOff val="15000"/>
                </a:schemeClr>
              </a:solidFill>
              <a:prstDash val="solid"/>
              <a:round/>
            </a:ln>
          </p:spPr>
          <p:txBody>
            <a:bodyPr/>
            <a:lstStyle/>
            <a:p>
              <a:endParaRPr lang="zh-CN" altLang="en-US"/>
            </a:p>
          </p:txBody>
        </p:sp>
        <p:sp>
          <p:nvSpPr>
            <p:cNvPr id="3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tx1">
                  <a:lumMod val="85000"/>
                  <a:lumOff val="15000"/>
                </a:schemeClr>
              </a:solidFill>
              <a:prstDash val="solid"/>
              <a:round/>
            </a:ln>
          </p:spPr>
          <p:txBody>
            <a:bodyPr/>
            <a:lstStyle/>
            <a:p>
              <a:endParaRPr lang="zh-CN" altLang="en-US"/>
            </a:p>
          </p:txBody>
        </p:sp>
        <p:sp>
          <p:nvSpPr>
            <p:cNvPr id="3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tx1">
                  <a:lumMod val="85000"/>
                  <a:lumOff val="15000"/>
                </a:schemeClr>
              </a:solidFill>
              <a:prstDash val="solid"/>
              <a:round/>
            </a:ln>
          </p:spPr>
          <p:txBody>
            <a:bodyPr/>
            <a:lstStyle/>
            <a:p>
              <a:endParaRPr lang="zh-CN" altLang="en-US"/>
            </a:p>
          </p:txBody>
        </p:sp>
        <p:sp>
          <p:nvSpPr>
            <p:cNvPr id="3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tx1">
                  <a:lumMod val="85000"/>
                  <a:lumOff val="15000"/>
                </a:schemeClr>
              </a:solidFill>
              <a:prstDash val="solid"/>
              <a:round/>
            </a:ln>
          </p:spPr>
          <p:txBody>
            <a:bodyPr/>
            <a:lstStyle/>
            <a:p>
              <a:endParaRPr lang="zh-CN" altLang="en-US"/>
            </a:p>
          </p:txBody>
        </p:sp>
        <p:sp>
          <p:nvSpPr>
            <p:cNvPr id="3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tx1">
                  <a:lumMod val="85000"/>
                  <a:lumOff val="15000"/>
                </a:schemeClr>
              </a:solidFill>
              <a:prstDash val="solid"/>
              <a:round/>
            </a:ln>
          </p:spPr>
          <p:txBody>
            <a:bodyPr/>
            <a:lstStyle/>
            <a:p>
              <a:endParaRPr lang="zh-CN" altLang="en-US"/>
            </a:p>
          </p:txBody>
        </p:sp>
        <p:sp>
          <p:nvSpPr>
            <p:cNvPr id="3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tx1">
                  <a:lumMod val="85000"/>
                  <a:lumOff val="15000"/>
                </a:schemeClr>
              </a:solidFill>
              <a:prstDash val="solid"/>
              <a:round/>
            </a:ln>
          </p:spPr>
          <p:txBody>
            <a:bodyPr/>
            <a:lstStyle/>
            <a:p>
              <a:endParaRPr lang="zh-CN" altLang="en-US"/>
            </a:p>
          </p:txBody>
        </p:sp>
        <p:sp>
          <p:nvSpPr>
            <p:cNvPr id="3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tx1">
                  <a:lumMod val="85000"/>
                  <a:lumOff val="15000"/>
                </a:schemeClr>
              </a:solidFill>
              <a:prstDash val="solid"/>
              <a:round/>
            </a:ln>
          </p:spPr>
          <p:txBody>
            <a:bodyPr/>
            <a:lstStyle/>
            <a:p>
              <a:endParaRPr lang="zh-CN" altLang="en-US"/>
            </a:p>
          </p:txBody>
        </p:sp>
        <p:sp>
          <p:nvSpPr>
            <p:cNvPr id="3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tx1">
                  <a:lumMod val="85000"/>
                  <a:lumOff val="15000"/>
                </a:schemeClr>
              </a:solidFill>
              <a:prstDash val="solid"/>
              <a:round/>
            </a:ln>
          </p:spPr>
          <p:txBody>
            <a:bodyPr/>
            <a:lstStyle/>
            <a:p>
              <a:endParaRPr lang="zh-CN" altLang="en-US"/>
            </a:p>
          </p:txBody>
        </p:sp>
        <p:sp>
          <p:nvSpPr>
            <p:cNvPr id="3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tx1">
                  <a:lumMod val="85000"/>
                  <a:lumOff val="15000"/>
                </a:schemeClr>
              </a:solidFill>
              <a:prstDash val="solid"/>
              <a:round/>
            </a:ln>
          </p:spPr>
          <p:txBody>
            <a:bodyPr/>
            <a:lstStyle/>
            <a:p>
              <a:endParaRPr lang="zh-CN" altLang="en-US"/>
            </a:p>
          </p:txBody>
        </p:sp>
        <p:sp>
          <p:nvSpPr>
            <p:cNvPr id="3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tx1">
                  <a:lumMod val="85000"/>
                  <a:lumOff val="15000"/>
                </a:schemeClr>
              </a:solidFill>
              <a:prstDash val="solid"/>
              <a:round/>
            </a:ln>
          </p:spPr>
          <p:txBody>
            <a:bodyPr/>
            <a:lstStyle/>
            <a:p>
              <a:endParaRPr lang="zh-CN" altLang="en-US"/>
            </a:p>
          </p:txBody>
        </p:sp>
        <p:sp>
          <p:nvSpPr>
            <p:cNvPr id="3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tx1">
                  <a:lumMod val="85000"/>
                  <a:lumOff val="15000"/>
                </a:schemeClr>
              </a:solidFill>
              <a:prstDash val="solid"/>
              <a:round/>
            </a:ln>
          </p:spPr>
          <p:txBody>
            <a:bodyPr/>
            <a:lstStyle/>
            <a:p>
              <a:endParaRPr lang="zh-CN" altLang="en-US"/>
            </a:p>
          </p:txBody>
        </p:sp>
        <p:sp>
          <p:nvSpPr>
            <p:cNvPr id="4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tx1">
                  <a:lumMod val="85000"/>
                  <a:lumOff val="15000"/>
                </a:schemeClr>
              </a:solidFill>
              <a:prstDash val="solid"/>
              <a:round/>
            </a:ln>
          </p:spPr>
          <p:txBody>
            <a:bodyPr/>
            <a:lstStyle/>
            <a:p>
              <a:endParaRPr lang="zh-CN" altLang="en-US"/>
            </a:p>
          </p:txBody>
        </p:sp>
        <p:sp>
          <p:nvSpPr>
            <p:cNvPr id="4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tx1">
                  <a:lumMod val="85000"/>
                  <a:lumOff val="15000"/>
                </a:schemeClr>
              </a:solidFill>
              <a:prstDash val="solid"/>
              <a:round/>
            </a:ln>
          </p:spPr>
          <p:txBody>
            <a:bodyPr/>
            <a:lstStyle/>
            <a:p>
              <a:endParaRPr lang="zh-CN" altLang="en-US"/>
            </a:p>
          </p:txBody>
        </p:sp>
        <p:sp>
          <p:nvSpPr>
            <p:cNvPr id="4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tx1">
                  <a:lumMod val="85000"/>
                  <a:lumOff val="15000"/>
                </a:schemeClr>
              </a:solidFill>
              <a:prstDash val="solid"/>
              <a:round/>
            </a:ln>
          </p:spPr>
          <p:txBody>
            <a:bodyPr/>
            <a:lstStyle/>
            <a:p>
              <a:endParaRPr lang="zh-CN" altLang="en-US"/>
            </a:p>
          </p:txBody>
        </p:sp>
        <p:sp>
          <p:nvSpPr>
            <p:cNvPr id="4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tx1">
                  <a:lumMod val="85000"/>
                  <a:lumOff val="15000"/>
                </a:schemeClr>
              </a:solidFill>
              <a:prstDash val="solid"/>
              <a:round/>
            </a:ln>
          </p:spPr>
          <p:txBody>
            <a:bodyPr/>
            <a:lstStyle/>
            <a:p>
              <a:endParaRPr lang="zh-CN" altLang="en-US"/>
            </a:p>
          </p:txBody>
        </p:sp>
        <p:sp>
          <p:nvSpPr>
            <p:cNvPr id="4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tx1">
                  <a:lumMod val="85000"/>
                  <a:lumOff val="15000"/>
                </a:schemeClr>
              </a:solidFill>
              <a:prstDash val="solid"/>
              <a:round/>
            </a:ln>
          </p:spPr>
          <p:txBody>
            <a:bodyPr/>
            <a:lstStyle/>
            <a:p>
              <a:endParaRPr lang="zh-CN" altLang="en-US"/>
            </a:p>
          </p:txBody>
        </p:sp>
        <p:sp>
          <p:nvSpPr>
            <p:cNvPr id="4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tx1">
                  <a:lumMod val="85000"/>
                  <a:lumOff val="15000"/>
                </a:schemeClr>
              </a:solidFill>
              <a:prstDash val="solid"/>
              <a:round/>
            </a:ln>
          </p:spPr>
          <p:txBody>
            <a:bodyPr/>
            <a:lstStyle/>
            <a:p>
              <a:endParaRPr lang="zh-CN" altLang="en-US"/>
            </a:p>
          </p:txBody>
        </p:sp>
        <p:sp>
          <p:nvSpPr>
            <p:cNvPr id="4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tx1">
                  <a:lumMod val="85000"/>
                  <a:lumOff val="15000"/>
                </a:schemeClr>
              </a:solidFill>
              <a:prstDash val="solid"/>
              <a:round/>
            </a:ln>
          </p:spPr>
          <p:txBody>
            <a:bodyPr/>
            <a:lstStyle/>
            <a:p>
              <a:endParaRPr lang="zh-CN" altLang="en-US"/>
            </a:p>
          </p:txBody>
        </p:sp>
        <p:sp>
          <p:nvSpPr>
            <p:cNvPr id="4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tx1">
                  <a:lumMod val="85000"/>
                  <a:lumOff val="15000"/>
                </a:schemeClr>
              </a:solidFill>
              <a:prstDash val="solid"/>
              <a:round/>
            </a:ln>
          </p:spPr>
          <p:txBody>
            <a:bodyPr/>
            <a:lstStyle/>
            <a:p>
              <a:endParaRPr lang="zh-CN" altLang="en-US"/>
            </a:p>
          </p:txBody>
        </p:sp>
        <p:sp>
          <p:nvSpPr>
            <p:cNvPr id="4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tx1">
                  <a:lumMod val="85000"/>
                  <a:lumOff val="15000"/>
                </a:schemeClr>
              </a:solidFill>
              <a:prstDash val="solid"/>
              <a:round/>
            </a:ln>
          </p:spPr>
          <p:txBody>
            <a:bodyPr/>
            <a:lstStyle/>
            <a:p>
              <a:endParaRPr lang="zh-CN" altLang="en-US"/>
            </a:p>
          </p:txBody>
        </p:sp>
        <p:sp>
          <p:nvSpPr>
            <p:cNvPr id="4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tx1">
                  <a:lumMod val="85000"/>
                  <a:lumOff val="15000"/>
                </a:schemeClr>
              </a:solidFill>
              <a:prstDash val="solid"/>
              <a:round/>
            </a:ln>
          </p:spPr>
          <p:txBody>
            <a:bodyPr/>
            <a:lstStyle/>
            <a:p>
              <a:endParaRPr lang="zh-CN" altLang="en-US"/>
            </a:p>
          </p:txBody>
        </p:sp>
        <p:sp>
          <p:nvSpPr>
            <p:cNvPr id="5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tx1">
                  <a:lumMod val="85000"/>
                  <a:lumOff val="15000"/>
                </a:schemeClr>
              </a:solidFill>
              <a:prstDash val="solid"/>
              <a:round/>
            </a:ln>
          </p:spPr>
          <p:txBody>
            <a:bodyPr/>
            <a:lstStyle/>
            <a:p>
              <a:endParaRPr lang="zh-CN" altLang="en-US"/>
            </a:p>
          </p:txBody>
        </p:sp>
        <p:sp>
          <p:nvSpPr>
            <p:cNvPr id="5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tx1">
                  <a:lumMod val="85000"/>
                  <a:lumOff val="15000"/>
                </a:schemeClr>
              </a:solidFill>
              <a:prstDash val="solid"/>
              <a:round/>
            </a:ln>
          </p:spPr>
          <p:txBody>
            <a:bodyPr/>
            <a:lstStyle/>
            <a:p>
              <a:endParaRPr lang="zh-CN" altLang="en-US"/>
            </a:p>
          </p:txBody>
        </p:sp>
        <p:sp>
          <p:nvSpPr>
            <p:cNvPr id="5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tx1">
                  <a:lumMod val="85000"/>
                  <a:lumOff val="15000"/>
                </a:schemeClr>
              </a:solidFill>
              <a:prstDash val="solid"/>
              <a:round/>
            </a:ln>
          </p:spPr>
          <p:txBody>
            <a:bodyPr/>
            <a:lstStyle/>
            <a:p>
              <a:endParaRPr lang="zh-CN" altLang="en-US"/>
            </a:p>
          </p:txBody>
        </p:sp>
        <p:sp>
          <p:nvSpPr>
            <p:cNvPr id="5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tx1">
                  <a:lumMod val="85000"/>
                  <a:lumOff val="15000"/>
                </a:schemeClr>
              </a:solidFill>
              <a:prstDash val="solid"/>
              <a:round/>
            </a:ln>
          </p:spPr>
          <p:txBody>
            <a:bodyPr/>
            <a:lstStyle/>
            <a:p>
              <a:endParaRPr lang="zh-CN" altLang="en-US"/>
            </a:p>
          </p:txBody>
        </p:sp>
        <p:sp>
          <p:nvSpPr>
            <p:cNvPr id="5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tx1">
                  <a:lumMod val="85000"/>
                  <a:lumOff val="15000"/>
                </a:schemeClr>
              </a:solidFill>
              <a:prstDash val="solid"/>
              <a:round/>
            </a:ln>
          </p:spPr>
          <p:txBody>
            <a:bodyPr/>
            <a:lstStyle/>
            <a:p>
              <a:endParaRPr lang="zh-CN" altLang="en-US"/>
            </a:p>
          </p:txBody>
        </p:sp>
        <p:sp>
          <p:nvSpPr>
            <p:cNvPr id="5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tx1">
                  <a:lumMod val="85000"/>
                  <a:lumOff val="15000"/>
                </a:schemeClr>
              </a:solidFill>
              <a:prstDash val="solid"/>
              <a:round/>
            </a:ln>
          </p:spPr>
          <p:txBody>
            <a:bodyPr/>
            <a:lstStyle/>
            <a:p>
              <a:endParaRPr lang="zh-CN" altLang="en-US"/>
            </a:p>
          </p:txBody>
        </p:sp>
        <p:sp>
          <p:nvSpPr>
            <p:cNvPr id="5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tx1">
                  <a:lumMod val="85000"/>
                  <a:lumOff val="15000"/>
                </a:schemeClr>
              </a:solidFill>
              <a:prstDash val="solid"/>
              <a:round/>
            </a:ln>
          </p:spPr>
          <p:txBody>
            <a:bodyPr/>
            <a:lstStyle/>
            <a:p>
              <a:endParaRPr lang="zh-CN" altLang="en-US"/>
            </a:p>
          </p:txBody>
        </p:sp>
        <p:sp>
          <p:nvSpPr>
            <p:cNvPr id="5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tx1">
                  <a:lumMod val="85000"/>
                  <a:lumOff val="15000"/>
                </a:schemeClr>
              </a:solidFill>
              <a:prstDash val="solid"/>
              <a:round/>
            </a:ln>
          </p:spPr>
          <p:txBody>
            <a:bodyPr/>
            <a:lstStyle/>
            <a:p>
              <a:endParaRPr lang="zh-CN" altLang="en-US"/>
            </a:p>
          </p:txBody>
        </p:sp>
        <p:sp>
          <p:nvSpPr>
            <p:cNvPr id="5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tx1">
                  <a:lumMod val="85000"/>
                  <a:lumOff val="15000"/>
                </a:schemeClr>
              </a:solidFill>
              <a:prstDash val="solid"/>
              <a:round/>
            </a:ln>
          </p:spPr>
          <p:txBody>
            <a:bodyPr/>
            <a:lstStyle/>
            <a:p>
              <a:endParaRPr lang="zh-CN" altLang="en-US"/>
            </a:p>
          </p:txBody>
        </p:sp>
        <p:sp>
          <p:nvSpPr>
            <p:cNvPr id="5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tx1">
                  <a:lumMod val="85000"/>
                  <a:lumOff val="15000"/>
                </a:schemeClr>
              </a:solidFill>
              <a:prstDash val="solid"/>
              <a:round/>
            </a:ln>
          </p:spPr>
          <p:txBody>
            <a:bodyPr/>
            <a:lstStyle/>
            <a:p>
              <a:endParaRPr lang="zh-CN" altLang="en-US"/>
            </a:p>
          </p:txBody>
        </p:sp>
        <p:sp>
          <p:nvSpPr>
            <p:cNvPr id="6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tx1">
                  <a:lumMod val="85000"/>
                  <a:lumOff val="15000"/>
                </a:schemeClr>
              </a:solidFill>
              <a:prstDash val="solid"/>
              <a:round/>
            </a:ln>
          </p:spPr>
          <p:txBody>
            <a:bodyPr/>
            <a:lstStyle/>
            <a:p>
              <a:endParaRPr lang="zh-CN" altLang="en-US"/>
            </a:p>
          </p:txBody>
        </p:sp>
        <p:sp>
          <p:nvSpPr>
            <p:cNvPr id="6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tx1">
                  <a:lumMod val="85000"/>
                  <a:lumOff val="15000"/>
                </a:schemeClr>
              </a:solidFill>
              <a:prstDash val="solid"/>
              <a:round/>
            </a:ln>
          </p:spPr>
          <p:txBody>
            <a:bodyPr/>
            <a:lstStyle/>
            <a:p>
              <a:endParaRPr lang="zh-CN" altLang="en-US"/>
            </a:p>
          </p:txBody>
        </p:sp>
        <p:sp>
          <p:nvSpPr>
            <p:cNvPr id="6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tx1">
                  <a:lumMod val="85000"/>
                  <a:lumOff val="15000"/>
                </a:schemeClr>
              </a:solidFill>
              <a:prstDash val="solid"/>
              <a:round/>
            </a:ln>
          </p:spPr>
          <p:txBody>
            <a:bodyPr/>
            <a:lstStyle/>
            <a:p>
              <a:endParaRPr lang="zh-CN" altLang="en-US"/>
            </a:p>
          </p:txBody>
        </p:sp>
        <p:sp>
          <p:nvSpPr>
            <p:cNvPr id="6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tx1">
                  <a:lumMod val="85000"/>
                  <a:lumOff val="15000"/>
                </a:schemeClr>
              </a:solidFill>
              <a:prstDash val="solid"/>
              <a:round/>
            </a:ln>
          </p:spPr>
          <p:txBody>
            <a:bodyPr/>
            <a:lstStyle/>
            <a:p>
              <a:endParaRPr lang="zh-CN" altLang="en-US"/>
            </a:p>
          </p:txBody>
        </p:sp>
        <p:sp>
          <p:nvSpPr>
            <p:cNvPr id="6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tx1">
                  <a:lumMod val="85000"/>
                  <a:lumOff val="15000"/>
                </a:schemeClr>
              </a:solidFill>
              <a:prstDash val="solid"/>
              <a:round/>
            </a:ln>
          </p:spPr>
          <p:txBody>
            <a:bodyPr/>
            <a:lstStyle/>
            <a:p>
              <a:endParaRPr lang="zh-CN" altLang="en-US"/>
            </a:p>
          </p:txBody>
        </p:sp>
        <p:sp>
          <p:nvSpPr>
            <p:cNvPr id="6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tx1">
                  <a:lumMod val="85000"/>
                  <a:lumOff val="15000"/>
                </a:schemeClr>
              </a:solidFill>
              <a:prstDash val="solid"/>
              <a:round/>
            </a:ln>
          </p:spPr>
          <p:txBody>
            <a:bodyPr/>
            <a:lstStyle/>
            <a:p>
              <a:endParaRPr lang="zh-CN" altLang="en-US"/>
            </a:p>
          </p:txBody>
        </p:sp>
        <p:sp>
          <p:nvSpPr>
            <p:cNvPr id="6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tx1">
                  <a:lumMod val="85000"/>
                  <a:lumOff val="15000"/>
                </a:schemeClr>
              </a:solidFill>
              <a:prstDash val="solid"/>
              <a:round/>
            </a:ln>
          </p:spPr>
          <p:txBody>
            <a:bodyPr/>
            <a:lstStyle/>
            <a:p>
              <a:endParaRPr lang="zh-CN" altLang="en-US"/>
            </a:p>
          </p:txBody>
        </p:sp>
        <p:sp>
          <p:nvSpPr>
            <p:cNvPr id="6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tx1">
                  <a:lumMod val="85000"/>
                  <a:lumOff val="15000"/>
                </a:schemeClr>
              </a:solidFill>
              <a:prstDash val="solid"/>
              <a:round/>
            </a:ln>
          </p:spPr>
          <p:txBody>
            <a:bodyPr/>
            <a:lstStyle/>
            <a:p>
              <a:endParaRPr lang="zh-CN" altLang="en-US"/>
            </a:p>
          </p:txBody>
        </p:sp>
        <p:sp>
          <p:nvSpPr>
            <p:cNvPr id="6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tx1">
                  <a:lumMod val="85000"/>
                  <a:lumOff val="15000"/>
                </a:schemeClr>
              </a:solidFill>
              <a:prstDash val="solid"/>
              <a:round/>
            </a:ln>
          </p:spPr>
          <p:txBody>
            <a:bodyPr/>
            <a:lstStyle/>
            <a:p>
              <a:endParaRPr lang="zh-CN" altLang="en-US"/>
            </a:p>
          </p:txBody>
        </p:sp>
        <p:sp>
          <p:nvSpPr>
            <p:cNvPr id="6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tx1">
                  <a:lumMod val="85000"/>
                  <a:lumOff val="15000"/>
                </a:schemeClr>
              </a:solidFill>
              <a:prstDash val="solid"/>
              <a:round/>
            </a:ln>
          </p:spPr>
          <p:txBody>
            <a:bodyPr/>
            <a:lstStyle/>
            <a:p>
              <a:endParaRPr lang="zh-CN" altLang="en-US"/>
            </a:p>
          </p:txBody>
        </p:sp>
        <p:sp>
          <p:nvSpPr>
            <p:cNvPr id="7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tx1">
                  <a:lumMod val="85000"/>
                  <a:lumOff val="15000"/>
                </a:schemeClr>
              </a:solidFill>
              <a:prstDash val="solid"/>
              <a:round/>
            </a:ln>
          </p:spPr>
          <p:txBody>
            <a:bodyPr/>
            <a:lstStyle/>
            <a:p>
              <a:endParaRPr lang="zh-CN" altLang="en-US"/>
            </a:p>
          </p:txBody>
        </p:sp>
        <p:sp>
          <p:nvSpPr>
            <p:cNvPr id="7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tx1">
                  <a:lumMod val="85000"/>
                  <a:lumOff val="15000"/>
                </a:schemeClr>
              </a:solidFill>
              <a:prstDash val="solid"/>
              <a:round/>
            </a:ln>
          </p:spPr>
          <p:txBody>
            <a:bodyPr/>
            <a:lstStyle/>
            <a:p>
              <a:endParaRPr lang="zh-CN" altLang="en-US"/>
            </a:p>
          </p:txBody>
        </p:sp>
        <p:sp>
          <p:nvSpPr>
            <p:cNvPr id="7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tx1">
                  <a:lumMod val="85000"/>
                  <a:lumOff val="15000"/>
                </a:schemeClr>
              </a:solidFill>
              <a:prstDash val="solid"/>
              <a:round/>
            </a:ln>
          </p:spPr>
          <p:txBody>
            <a:bodyPr/>
            <a:lstStyle/>
            <a:p>
              <a:endParaRPr lang="zh-CN" altLang="en-US"/>
            </a:p>
          </p:txBody>
        </p:sp>
        <p:sp>
          <p:nvSpPr>
            <p:cNvPr id="7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tx1">
                  <a:lumMod val="85000"/>
                  <a:lumOff val="15000"/>
                </a:schemeClr>
              </a:solidFill>
              <a:prstDash val="solid"/>
              <a:round/>
            </a:ln>
          </p:spPr>
          <p:txBody>
            <a:bodyPr/>
            <a:lstStyle/>
            <a:p>
              <a:endParaRPr lang="zh-CN" altLang="en-US"/>
            </a:p>
          </p:txBody>
        </p:sp>
        <p:sp>
          <p:nvSpPr>
            <p:cNvPr id="7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tx1">
                  <a:lumMod val="85000"/>
                  <a:lumOff val="15000"/>
                </a:schemeClr>
              </a:solidFill>
              <a:prstDash val="solid"/>
              <a:round/>
            </a:ln>
          </p:spPr>
          <p:txBody>
            <a:bodyPr/>
            <a:lstStyle/>
            <a:p>
              <a:endParaRPr lang="zh-CN" altLang="en-US"/>
            </a:p>
          </p:txBody>
        </p:sp>
        <p:sp>
          <p:nvSpPr>
            <p:cNvPr id="7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tx1">
                  <a:lumMod val="85000"/>
                  <a:lumOff val="15000"/>
                </a:schemeClr>
              </a:solidFill>
              <a:prstDash val="solid"/>
              <a:round/>
            </a:ln>
          </p:spPr>
          <p:txBody>
            <a:bodyPr/>
            <a:lstStyle/>
            <a:p>
              <a:endParaRPr lang="zh-CN" altLang="en-US"/>
            </a:p>
          </p:txBody>
        </p:sp>
        <p:sp>
          <p:nvSpPr>
            <p:cNvPr id="7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tx1">
                  <a:lumMod val="85000"/>
                  <a:lumOff val="15000"/>
                </a:schemeClr>
              </a:solidFill>
              <a:prstDash val="solid"/>
              <a:round/>
            </a:ln>
          </p:spPr>
          <p:txBody>
            <a:bodyPr/>
            <a:lstStyle/>
            <a:p>
              <a:endParaRPr lang="zh-CN" altLang="en-US"/>
            </a:p>
          </p:txBody>
        </p:sp>
        <p:sp>
          <p:nvSpPr>
            <p:cNvPr id="7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tx1">
                  <a:lumMod val="85000"/>
                  <a:lumOff val="15000"/>
                </a:schemeClr>
              </a:solidFill>
              <a:prstDash val="solid"/>
              <a:round/>
            </a:ln>
          </p:spPr>
          <p:txBody>
            <a:bodyPr/>
            <a:lstStyle/>
            <a:p>
              <a:endParaRPr lang="zh-CN" altLang="en-US"/>
            </a:p>
          </p:txBody>
        </p:sp>
        <p:sp>
          <p:nvSpPr>
            <p:cNvPr id="7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tx1">
                  <a:lumMod val="85000"/>
                  <a:lumOff val="15000"/>
                </a:schemeClr>
              </a:solidFill>
              <a:prstDash val="solid"/>
              <a:round/>
            </a:ln>
          </p:spPr>
          <p:txBody>
            <a:bodyPr/>
            <a:lstStyle/>
            <a:p>
              <a:endParaRPr lang="zh-CN" altLang="en-US"/>
            </a:p>
          </p:txBody>
        </p:sp>
        <p:sp>
          <p:nvSpPr>
            <p:cNvPr id="7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tx1">
                  <a:lumMod val="85000"/>
                  <a:lumOff val="15000"/>
                </a:schemeClr>
              </a:solidFill>
              <a:prstDash val="solid"/>
              <a:round/>
            </a:ln>
          </p:spPr>
          <p:txBody>
            <a:bodyPr/>
            <a:lstStyle/>
            <a:p>
              <a:endParaRPr lang="zh-CN" altLang="en-US"/>
            </a:p>
          </p:txBody>
        </p:sp>
        <p:sp>
          <p:nvSpPr>
            <p:cNvPr id="8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tx1">
                  <a:lumMod val="85000"/>
                  <a:lumOff val="15000"/>
                </a:schemeClr>
              </a:solidFill>
              <a:prstDash val="solid"/>
              <a:round/>
            </a:ln>
          </p:spPr>
          <p:txBody>
            <a:bodyPr/>
            <a:lstStyle/>
            <a:p>
              <a:endParaRPr lang="zh-CN" altLang="en-US"/>
            </a:p>
          </p:txBody>
        </p:sp>
        <p:sp>
          <p:nvSpPr>
            <p:cNvPr id="8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tx1">
                  <a:lumMod val="85000"/>
                  <a:lumOff val="15000"/>
                </a:schemeClr>
              </a:solidFill>
              <a:prstDash val="solid"/>
              <a:round/>
            </a:ln>
          </p:spPr>
          <p:txBody>
            <a:bodyPr/>
            <a:lstStyle/>
            <a:p>
              <a:endParaRPr lang="zh-CN" altLang="en-US"/>
            </a:p>
          </p:txBody>
        </p:sp>
        <p:sp>
          <p:nvSpPr>
            <p:cNvPr id="8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tx1">
                  <a:lumMod val="85000"/>
                  <a:lumOff val="15000"/>
                </a:schemeClr>
              </a:solidFill>
              <a:prstDash val="solid"/>
              <a:round/>
            </a:ln>
          </p:spPr>
          <p:txBody>
            <a:bodyPr/>
            <a:lstStyle/>
            <a:p>
              <a:endParaRPr lang="zh-CN" altLang="en-US"/>
            </a:p>
          </p:txBody>
        </p:sp>
        <p:sp>
          <p:nvSpPr>
            <p:cNvPr id="8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tx1">
                  <a:lumMod val="85000"/>
                  <a:lumOff val="15000"/>
                </a:schemeClr>
              </a:solidFill>
              <a:prstDash val="solid"/>
              <a:round/>
            </a:ln>
          </p:spPr>
          <p:txBody>
            <a:bodyPr/>
            <a:lstStyle/>
            <a:p>
              <a:endParaRPr lang="zh-CN" altLang="en-US"/>
            </a:p>
          </p:txBody>
        </p:sp>
        <p:sp>
          <p:nvSpPr>
            <p:cNvPr id="8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tx1">
                  <a:lumMod val="85000"/>
                  <a:lumOff val="15000"/>
                </a:schemeClr>
              </a:solidFill>
              <a:prstDash val="solid"/>
              <a:round/>
            </a:ln>
          </p:spPr>
          <p:txBody>
            <a:bodyPr/>
            <a:lstStyle/>
            <a:p>
              <a:endParaRPr lang="zh-CN" altLang="en-US"/>
            </a:p>
          </p:txBody>
        </p:sp>
        <p:sp>
          <p:nvSpPr>
            <p:cNvPr id="8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tx1">
                  <a:lumMod val="85000"/>
                  <a:lumOff val="15000"/>
                </a:schemeClr>
              </a:solidFill>
              <a:prstDash val="solid"/>
              <a:round/>
            </a:ln>
          </p:spPr>
          <p:txBody>
            <a:bodyPr/>
            <a:lstStyle/>
            <a:p>
              <a:endParaRPr lang="zh-CN" altLang="en-US"/>
            </a:p>
          </p:txBody>
        </p:sp>
        <p:sp>
          <p:nvSpPr>
            <p:cNvPr id="8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tx1">
                  <a:lumMod val="85000"/>
                  <a:lumOff val="15000"/>
                </a:schemeClr>
              </a:solidFill>
              <a:prstDash val="solid"/>
              <a:round/>
            </a:ln>
          </p:spPr>
          <p:txBody>
            <a:bodyPr/>
            <a:lstStyle/>
            <a:p>
              <a:endParaRPr lang="zh-CN" altLang="en-US"/>
            </a:p>
          </p:txBody>
        </p:sp>
        <p:sp>
          <p:nvSpPr>
            <p:cNvPr id="8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tx1">
                  <a:lumMod val="85000"/>
                  <a:lumOff val="15000"/>
                </a:schemeClr>
              </a:solidFill>
              <a:prstDash val="solid"/>
              <a:round/>
            </a:ln>
          </p:spPr>
          <p:txBody>
            <a:bodyPr/>
            <a:lstStyle/>
            <a:p>
              <a:endParaRPr lang="zh-CN" altLang="en-US"/>
            </a:p>
          </p:txBody>
        </p:sp>
        <p:sp>
          <p:nvSpPr>
            <p:cNvPr id="8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tx1">
                  <a:lumMod val="85000"/>
                  <a:lumOff val="15000"/>
                </a:schemeClr>
              </a:solidFill>
              <a:prstDash val="solid"/>
              <a:round/>
            </a:ln>
          </p:spPr>
          <p:txBody>
            <a:bodyPr/>
            <a:lstStyle/>
            <a:p>
              <a:endParaRPr lang="zh-CN" altLang="en-US"/>
            </a:p>
          </p:txBody>
        </p:sp>
        <p:sp>
          <p:nvSpPr>
            <p:cNvPr id="8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tx1">
                  <a:lumMod val="85000"/>
                  <a:lumOff val="15000"/>
                </a:schemeClr>
              </a:solidFill>
              <a:prstDash val="solid"/>
              <a:round/>
            </a:ln>
          </p:spPr>
          <p:txBody>
            <a:bodyPr/>
            <a:lstStyle/>
            <a:p>
              <a:endParaRPr lang="zh-CN" altLang="en-US"/>
            </a:p>
          </p:txBody>
        </p:sp>
      </p:grpSp>
      <p:sp>
        <p:nvSpPr>
          <p:cNvPr id="90" name="Freeform 78"/>
          <p:cNvSpPr/>
          <p:nvPr/>
        </p:nvSpPr>
        <p:spPr bwMode="gray">
          <a:xfrm>
            <a:off x="3334487" y="3904694"/>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1"/>
          </a:solidFill>
          <a:ln w="6350">
            <a:solidFill>
              <a:schemeClr val="tx1">
                <a:lumMod val="85000"/>
                <a:lumOff val="15000"/>
              </a:schemeClr>
            </a:solidFill>
            <a:prstDash val="solid"/>
            <a:round/>
          </a:ln>
        </p:spPr>
        <p:txBody>
          <a:bodyPr lIns="68565" tIns="34283" rIns="68565" bIns="34283"/>
          <a:lstStyle/>
          <a:p>
            <a:endParaRPr lang="zh-CN" altLang="en-US"/>
          </a:p>
        </p:txBody>
      </p:sp>
      <p:sp>
        <p:nvSpPr>
          <p:cNvPr id="91" name="Freeform 92"/>
          <p:cNvSpPr/>
          <p:nvPr/>
        </p:nvSpPr>
        <p:spPr bwMode="gray">
          <a:xfrm>
            <a:off x="3647662" y="2580720"/>
            <a:ext cx="587055" cy="394096"/>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1"/>
          </a:solidFill>
          <a:ln w="6350">
            <a:solidFill>
              <a:schemeClr val="tx1">
                <a:lumMod val="85000"/>
                <a:lumOff val="15000"/>
              </a:schemeClr>
            </a:solidFill>
            <a:prstDash val="solid"/>
            <a:round/>
          </a:ln>
        </p:spPr>
        <p:txBody>
          <a:bodyPr lIns="68565" tIns="34283" rIns="68565" bIns="34283"/>
          <a:lstStyle/>
          <a:p>
            <a:endParaRPr lang="zh-CN" altLang="en-US"/>
          </a:p>
        </p:txBody>
      </p:sp>
      <p:sp>
        <p:nvSpPr>
          <p:cNvPr id="92" name="Freeform 100"/>
          <p:cNvSpPr/>
          <p:nvPr/>
        </p:nvSpPr>
        <p:spPr bwMode="gray">
          <a:xfrm>
            <a:off x="3876292" y="1975883"/>
            <a:ext cx="512035" cy="510778"/>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6350">
            <a:solidFill>
              <a:schemeClr val="tx1">
                <a:lumMod val="85000"/>
                <a:lumOff val="15000"/>
              </a:schemeClr>
            </a:solidFill>
            <a:prstDash val="solid"/>
            <a:round/>
          </a:ln>
        </p:spPr>
        <p:txBody>
          <a:bodyPr lIns="68565" tIns="34283" rIns="68565" bIns="34283"/>
          <a:lstStyle/>
          <a:p>
            <a:endParaRPr lang="zh-CN" altLang="en-US"/>
          </a:p>
        </p:txBody>
      </p:sp>
      <p:sp>
        <p:nvSpPr>
          <p:cNvPr id="93" name="Freeform 82"/>
          <p:cNvSpPr/>
          <p:nvPr/>
        </p:nvSpPr>
        <p:spPr bwMode="gray">
          <a:xfrm>
            <a:off x="4001418" y="3259375"/>
            <a:ext cx="336990"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1"/>
          </a:solidFill>
          <a:ln w="6350">
            <a:solidFill>
              <a:schemeClr val="tx1">
                <a:lumMod val="85000"/>
                <a:lumOff val="15000"/>
              </a:schemeClr>
            </a:solidFill>
            <a:prstDash val="solid"/>
            <a:round/>
          </a:ln>
        </p:spPr>
        <p:txBody>
          <a:bodyPr lIns="68565" tIns="34283" rIns="68565" bIns="34283"/>
          <a:lstStyle/>
          <a:p>
            <a:endParaRPr lang="zh-CN" altLang="en-US"/>
          </a:p>
        </p:txBody>
      </p:sp>
      <p:cxnSp>
        <p:nvCxnSpPr>
          <p:cNvPr id="94" name="直接连接符 93"/>
          <p:cNvCxnSpPr/>
          <p:nvPr/>
        </p:nvCxnSpPr>
        <p:spPr>
          <a:xfrm>
            <a:off x="4326660" y="2296757"/>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4515994" y="2483089"/>
            <a:ext cx="168895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4166548" y="267888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4355882" y="286521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4278775" y="3362961"/>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4515994" y="3362961"/>
            <a:ext cx="168895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784602" y="4226760"/>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3973936" y="4413092"/>
            <a:ext cx="214606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027553" y="2122746"/>
            <a:ext cx="1061657" cy="253844"/>
          </a:xfrm>
          <a:prstGeom prst="rect">
            <a:avLst/>
          </a:prstGeom>
        </p:spPr>
        <p:txBody>
          <a:bodyPr wrap="none" lIns="68565" tIns="34283" rIns="68565" bIns="34283">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3" name="矩形 102"/>
          <p:cNvSpPr/>
          <p:nvPr/>
        </p:nvSpPr>
        <p:spPr>
          <a:xfrm>
            <a:off x="5027553" y="2554527"/>
            <a:ext cx="1061657" cy="253844"/>
          </a:xfrm>
          <a:prstGeom prst="rect">
            <a:avLst/>
          </a:prstGeom>
        </p:spPr>
        <p:txBody>
          <a:bodyPr wrap="none" lIns="68565" tIns="34283" rIns="68565" bIns="34283">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4" name="矩形 103"/>
          <p:cNvSpPr/>
          <p:nvPr/>
        </p:nvSpPr>
        <p:spPr>
          <a:xfrm>
            <a:off x="5027553" y="3053607"/>
            <a:ext cx="1061657" cy="253844"/>
          </a:xfrm>
          <a:prstGeom prst="rect">
            <a:avLst/>
          </a:prstGeom>
        </p:spPr>
        <p:txBody>
          <a:bodyPr wrap="none" lIns="68565" tIns="34283" rIns="68565" bIns="34283">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5" name="矩形 104"/>
          <p:cNvSpPr/>
          <p:nvPr/>
        </p:nvSpPr>
        <p:spPr>
          <a:xfrm>
            <a:off x="4993601" y="4051084"/>
            <a:ext cx="1061657" cy="253844"/>
          </a:xfrm>
          <a:prstGeom prst="rect">
            <a:avLst/>
          </a:prstGeom>
        </p:spPr>
        <p:txBody>
          <a:bodyPr wrap="none" lIns="68565" tIns="34283" rIns="68565" bIns="34283">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6" name="矩形标注 105"/>
          <p:cNvSpPr/>
          <p:nvPr/>
        </p:nvSpPr>
        <p:spPr>
          <a:xfrm>
            <a:off x="6607141" y="1688944"/>
            <a:ext cx="2175135" cy="2923855"/>
          </a:xfrm>
          <a:prstGeom prst="wedgeRectCallout">
            <a:avLst>
              <a:gd name="adj1" fmla="val -72333"/>
              <a:gd name="adj2" fmla="val 197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5" tIns="34283" rIns="68565" bIns="34283" rtlCol="0" anchor="ctr"/>
          <a:lstStyle/>
          <a:p>
            <a:pPr algn="ctr"/>
            <a:endParaRPr lang="zh-CN" altLang="en-US"/>
          </a:p>
        </p:txBody>
      </p:sp>
      <p:sp>
        <p:nvSpPr>
          <p:cNvPr id="107" name="TextBox 106"/>
          <p:cNvSpPr txBox="1"/>
          <p:nvPr/>
        </p:nvSpPr>
        <p:spPr>
          <a:xfrm>
            <a:off x="6715167" y="2427779"/>
            <a:ext cx="2067109" cy="1349586"/>
          </a:xfrm>
          <a:prstGeom prst="rect">
            <a:avLst/>
          </a:prstGeom>
          <a:noFill/>
        </p:spPr>
        <p:txBody>
          <a:bodyPr wrap="square" lIns="68565" tIns="34283" rIns="68565" bIns="34283" rtlCol="0">
            <a:spAutoFit/>
          </a:bodyPr>
          <a:lstStyle/>
          <a:p>
            <a:pPr>
              <a:lnSpc>
                <a:spcPct val="130000"/>
              </a:lnSpc>
            </a:pPr>
            <a:r>
              <a:rPr lang="zh-CN" altLang="en-US" sz="8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500"/>
                                        <p:tgtEl>
                                          <p:spTgt spid="91"/>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92"/>
                                        </p:tgtEl>
                                        <p:attrNameLst>
                                          <p:attrName>style.visibility</p:attrName>
                                        </p:attrNameLst>
                                      </p:cBhvr>
                                      <p:to>
                                        <p:strVal val="visible"/>
                                      </p:to>
                                    </p:set>
                                    <p:animEffect transition="in" filter="fade">
                                      <p:cBhvr>
                                        <p:cTn id="14" dur="500"/>
                                        <p:tgtEl>
                                          <p:spTgt spid="92"/>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93"/>
                                        </p:tgtEl>
                                        <p:attrNameLst>
                                          <p:attrName>style.visibility</p:attrName>
                                        </p:attrNameLst>
                                      </p:cBhvr>
                                      <p:to>
                                        <p:strVal val="visible"/>
                                      </p:to>
                                    </p:set>
                                    <p:animEffect transition="in" filter="fade">
                                      <p:cBhvr>
                                        <p:cTn id="17" dur="500"/>
                                        <p:tgtEl>
                                          <p:spTgt spid="93"/>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90"/>
                                        </p:tgtEl>
                                        <p:attrNameLst>
                                          <p:attrName>style.visibility</p:attrName>
                                        </p:attrNameLst>
                                      </p:cBhvr>
                                      <p:to>
                                        <p:strVal val="visible"/>
                                      </p:to>
                                    </p:set>
                                    <p:animEffect transition="in" filter="fade">
                                      <p:cBhvr>
                                        <p:cTn id="20" dur="500"/>
                                        <p:tgtEl>
                                          <p:spTgt spid="90"/>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4"/>
                                        </p:tgtEl>
                                        <p:attrNameLst>
                                          <p:attrName>style.visibility</p:attrName>
                                        </p:attrNameLst>
                                      </p:cBhvr>
                                      <p:to>
                                        <p:strVal val="visible"/>
                                      </p:to>
                                    </p:set>
                                    <p:animEffect transition="in" filter="fade">
                                      <p:cBhvr>
                                        <p:cTn id="24" dur="500"/>
                                        <p:tgtEl>
                                          <p:spTgt spid="94"/>
                                        </p:tgtEl>
                                      </p:cBhvr>
                                    </p:animEffect>
                                  </p:childTnLst>
                                </p:cTn>
                              </p:par>
                              <p:par>
                                <p:cTn id="25" presetID="10" presetClass="entr" presetSubtype="0" fill="hold" nodeType="with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fade">
                                      <p:cBhvr>
                                        <p:cTn id="27" dur="500"/>
                                        <p:tgtEl>
                                          <p:spTgt spid="95"/>
                                        </p:tgtEl>
                                      </p:cBhvr>
                                    </p:animEffect>
                                  </p:childTnLst>
                                </p:cTn>
                              </p:par>
                              <p:par>
                                <p:cTn id="28" presetID="10" presetClass="entr" presetSubtype="0" fill="hold" nodeType="with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500"/>
                                        <p:tgtEl>
                                          <p:spTgt spid="96"/>
                                        </p:tgtEl>
                                      </p:cBhvr>
                                    </p:animEffect>
                                  </p:childTnLst>
                                </p:cTn>
                              </p:par>
                              <p:par>
                                <p:cTn id="31" presetID="10" presetClass="entr" presetSubtype="0" fill="hold" nodeType="with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500"/>
                                        <p:tgtEl>
                                          <p:spTgt spid="97"/>
                                        </p:tgtEl>
                                      </p:cBhvr>
                                    </p:animEffect>
                                  </p:childTnLst>
                                </p:cTn>
                              </p:par>
                              <p:par>
                                <p:cTn id="34" presetID="10" presetClass="entr" presetSubtype="0" fill="hold" nodeType="withEffect">
                                  <p:stCondLst>
                                    <p:cond delay="0"/>
                                  </p:stCondLst>
                                  <p:childTnLst>
                                    <p:set>
                                      <p:cBhvr>
                                        <p:cTn id="35" dur="1" fill="hold">
                                          <p:stCondLst>
                                            <p:cond delay="0"/>
                                          </p:stCondLst>
                                        </p:cTn>
                                        <p:tgtEl>
                                          <p:spTgt spid="98"/>
                                        </p:tgtEl>
                                        <p:attrNameLst>
                                          <p:attrName>style.visibility</p:attrName>
                                        </p:attrNameLst>
                                      </p:cBhvr>
                                      <p:to>
                                        <p:strVal val="visible"/>
                                      </p:to>
                                    </p:set>
                                    <p:animEffect transition="in" filter="fade">
                                      <p:cBhvr>
                                        <p:cTn id="36" dur="500"/>
                                        <p:tgtEl>
                                          <p:spTgt spid="98"/>
                                        </p:tgtEl>
                                      </p:cBhvr>
                                    </p:animEffect>
                                  </p:childTnLst>
                                </p:cTn>
                              </p:par>
                              <p:par>
                                <p:cTn id="37" presetID="10" presetClass="entr" presetSubtype="0" fill="hold" nodeType="withEffect">
                                  <p:stCondLst>
                                    <p:cond delay="0"/>
                                  </p:stCondLst>
                                  <p:childTnLst>
                                    <p:set>
                                      <p:cBhvr>
                                        <p:cTn id="38" dur="1" fill="hold">
                                          <p:stCondLst>
                                            <p:cond delay="0"/>
                                          </p:stCondLst>
                                        </p:cTn>
                                        <p:tgtEl>
                                          <p:spTgt spid="99"/>
                                        </p:tgtEl>
                                        <p:attrNameLst>
                                          <p:attrName>style.visibility</p:attrName>
                                        </p:attrNameLst>
                                      </p:cBhvr>
                                      <p:to>
                                        <p:strVal val="visible"/>
                                      </p:to>
                                    </p:set>
                                    <p:animEffect transition="in" filter="fade">
                                      <p:cBhvr>
                                        <p:cTn id="39" dur="500"/>
                                        <p:tgtEl>
                                          <p:spTgt spid="99"/>
                                        </p:tgtEl>
                                      </p:cBhvr>
                                    </p:animEffect>
                                  </p:childTnLst>
                                </p:cTn>
                              </p:par>
                              <p:par>
                                <p:cTn id="40" presetID="10" presetClass="entr" presetSubtype="0" fill="hold" nodeType="withEffect">
                                  <p:stCondLst>
                                    <p:cond delay="0"/>
                                  </p:stCondLst>
                                  <p:childTnLst>
                                    <p:set>
                                      <p:cBhvr>
                                        <p:cTn id="41" dur="1" fill="hold">
                                          <p:stCondLst>
                                            <p:cond delay="0"/>
                                          </p:stCondLst>
                                        </p:cTn>
                                        <p:tgtEl>
                                          <p:spTgt spid="100"/>
                                        </p:tgtEl>
                                        <p:attrNameLst>
                                          <p:attrName>style.visibility</p:attrName>
                                        </p:attrNameLst>
                                      </p:cBhvr>
                                      <p:to>
                                        <p:strVal val="visible"/>
                                      </p:to>
                                    </p:set>
                                    <p:animEffect transition="in" filter="fade">
                                      <p:cBhvr>
                                        <p:cTn id="42" dur="500"/>
                                        <p:tgtEl>
                                          <p:spTgt spid="100"/>
                                        </p:tgtEl>
                                      </p:cBhvr>
                                    </p:animEffect>
                                  </p:childTnLst>
                                </p:cTn>
                              </p:par>
                              <p:par>
                                <p:cTn id="43" presetID="10" presetClass="entr" presetSubtype="0" fill="hold" nodeType="withEffect">
                                  <p:stCondLst>
                                    <p:cond delay="0"/>
                                  </p:stCondLst>
                                  <p:childTnLst>
                                    <p:set>
                                      <p:cBhvr>
                                        <p:cTn id="44" dur="1" fill="hold">
                                          <p:stCondLst>
                                            <p:cond delay="0"/>
                                          </p:stCondLst>
                                        </p:cTn>
                                        <p:tgtEl>
                                          <p:spTgt spid="101"/>
                                        </p:tgtEl>
                                        <p:attrNameLst>
                                          <p:attrName>style.visibility</p:attrName>
                                        </p:attrNameLst>
                                      </p:cBhvr>
                                      <p:to>
                                        <p:strVal val="visible"/>
                                      </p:to>
                                    </p:set>
                                    <p:animEffect transition="in" filter="fade">
                                      <p:cBhvr>
                                        <p:cTn id="45" dur="500"/>
                                        <p:tgtEl>
                                          <p:spTgt spid="10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5"/>
                                        </p:tgtEl>
                                        <p:attrNameLst>
                                          <p:attrName>style.visibility</p:attrName>
                                        </p:attrNameLst>
                                      </p:cBhvr>
                                      <p:to>
                                        <p:strVal val="visible"/>
                                      </p:to>
                                    </p:set>
                                    <p:animEffect transition="in" filter="fade">
                                      <p:cBhvr>
                                        <p:cTn id="48" dur="500"/>
                                        <p:tgtEl>
                                          <p:spTgt spid="10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4"/>
                                        </p:tgtEl>
                                        <p:attrNameLst>
                                          <p:attrName>style.visibility</p:attrName>
                                        </p:attrNameLst>
                                      </p:cBhvr>
                                      <p:to>
                                        <p:strVal val="visible"/>
                                      </p:to>
                                    </p:set>
                                    <p:animEffect transition="in" filter="fade">
                                      <p:cBhvr>
                                        <p:cTn id="51" dur="500"/>
                                        <p:tgtEl>
                                          <p:spTgt spid="10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3"/>
                                        </p:tgtEl>
                                        <p:attrNameLst>
                                          <p:attrName>style.visibility</p:attrName>
                                        </p:attrNameLst>
                                      </p:cBhvr>
                                      <p:to>
                                        <p:strVal val="visible"/>
                                      </p:to>
                                    </p:set>
                                    <p:animEffect transition="in" filter="fade">
                                      <p:cBhvr>
                                        <p:cTn id="54" dur="500"/>
                                        <p:tgtEl>
                                          <p:spTgt spid="10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2"/>
                                        </p:tgtEl>
                                        <p:attrNameLst>
                                          <p:attrName>style.visibility</p:attrName>
                                        </p:attrNameLst>
                                      </p:cBhvr>
                                      <p:to>
                                        <p:strVal val="visible"/>
                                      </p:to>
                                    </p:set>
                                    <p:animEffect transition="in" filter="fade">
                                      <p:cBhvr>
                                        <p:cTn id="57" dur="500"/>
                                        <p:tgtEl>
                                          <p:spTgt spid="102"/>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06"/>
                                        </p:tgtEl>
                                        <p:attrNameLst>
                                          <p:attrName>style.visibility</p:attrName>
                                        </p:attrNameLst>
                                      </p:cBhvr>
                                      <p:to>
                                        <p:strVal val="visible"/>
                                      </p:to>
                                    </p:set>
                                    <p:animEffect transition="in" filter="wipe(left)">
                                      <p:cBhvr>
                                        <p:cTn id="61" dur="500"/>
                                        <p:tgtEl>
                                          <p:spTgt spid="106"/>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07"/>
                                        </p:tgtEl>
                                        <p:attrNameLst>
                                          <p:attrName>style.visibility</p:attrName>
                                        </p:attrNameLst>
                                      </p:cBhvr>
                                      <p:to>
                                        <p:strVal val="visible"/>
                                      </p:to>
                                    </p:set>
                                    <p:animEffect transition="in" filter="wipe(left)">
                                      <p:cBhvr>
                                        <p:cTn id="65" dur="100"/>
                                        <p:tgtEl>
                                          <p:spTgt spid="107"/>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07"/>
                                        </p:tgtEl>
                                      </p:cBhvr>
                                      <p:to x="80000" y="100000"/>
                                    </p:animScale>
                                    <p:anim by="(#ppt_w*0.10)" calcmode="lin" valueType="num">
                                      <p:cBhvr>
                                        <p:cTn id="68" dur="50" autoRev="1" fill="hold">
                                          <p:stCondLst>
                                            <p:cond delay="0"/>
                                          </p:stCondLst>
                                        </p:cTn>
                                        <p:tgtEl>
                                          <p:spTgt spid="107"/>
                                        </p:tgtEl>
                                        <p:attrNameLst>
                                          <p:attrName>ppt_x</p:attrName>
                                        </p:attrNameLst>
                                      </p:cBhvr>
                                    </p:anim>
                                    <p:anim by="(-#ppt_w*0.10)" calcmode="lin" valueType="num">
                                      <p:cBhvr>
                                        <p:cTn id="69" dur="50" autoRev="1" fill="hold">
                                          <p:stCondLst>
                                            <p:cond delay="0"/>
                                          </p:stCondLst>
                                        </p:cTn>
                                        <p:tgtEl>
                                          <p:spTgt spid="107"/>
                                        </p:tgtEl>
                                        <p:attrNameLst>
                                          <p:attrName>ppt_y</p:attrName>
                                        </p:attrNameLst>
                                      </p:cBhvr>
                                    </p:anim>
                                    <p:animRot by="-480000">
                                      <p:cBhvr>
                                        <p:cTn id="70" dur="50" autoRev="1" fill="hold">
                                          <p:stCondLst>
                                            <p:cond delay="0"/>
                                          </p:stCondLst>
                                        </p:cTn>
                                        <p:tgtEl>
                                          <p:spTgt spid="1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102" grpId="0"/>
      <p:bldP spid="103" grpId="0"/>
      <p:bldP spid="104" grpId="0"/>
      <p:bldP spid="105" grpId="0"/>
      <p:bldP spid="106" grpId="0" animBg="1"/>
      <p:bldP spid="107" grpId="0"/>
      <p:bldP spid="10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新建文件夹 (3)\08579b657b0e436副本.jpg"/>
          <p:cNvPicPr>
            <a:picLocks noChangeAspect="1" noChangeArrowheads="1"/>
          </p:cNvPicPr>
          <p:nvPr/>
        </p:nvPicPr>
        <p:blipFill>
          <a:blip r:embed="rId7" cstate="print"/>
          <a:srcRect/>
          <a:stretch>
            <a:fillRect/>
          </a:stretch>
        </p:blipFill>
        <p:spPr bwMode="auto">
          <a:xfrm>
            <a:off x="0" y="-20538"/>
            <a:ext cx="9144000" cy="5164038"/>
          </a:xfrm>
          <a:prstGeom prst="rect">
            <a:avLst/>
          </a:prstGeom>
          <a:noFill/>
        </p:spPr>
      </p:pic>
      <p:sp>
        <p:nvSpPr>
          <p:cNvPr id="9" name="MH_Entry_1"/>
          <p:cNvSpPr>
            <a:spLocks noChangeArrowheads="1"/>
          </p:cNvSpPr>
          <p:nvPr>
            <p:custDataLst>
              <p:tags r:id="rId2"/>
            </p:custDataLst>
          </p:nvPr>
        </p:nvSpPr>
        <p:spPr bwMode="auto">
          <a:xfrm flipH="1">
            <a:off x="5314293" y="2166990"/>
            <a:ext cx="3074131" cy="40498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zh-CN" altLang="en-US" sz="2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添加相关标题文字</a:t>
            </a:r>
          </a:p>
        </p:txBody>
      </p:sp>
      <p:sp>
        <p:nvSpPr>
          <p:cNvPr id="10" name="MH_Entry_1"/>
          <p:cNvSpPr>
            <a:spLocks noChangeArrowheads="1"/>
          </p:cNvSpPr>
          <p:nvPr>
            <p:custDataLst>
              <p:tags r:id="rId3"/>
            </p:custDataLst>
          </p:nvPr>
        </p:nvSpPr>
        <p:spPr bwMode="auto">
          <a:xfrm flipH="1">
            <a:off x="4989748" y="2687045"/>
            <a:ext cx="3254659" cy="388761"/>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20000"/>
              </a:lnSpc>
              <a:spcBef>
                <a:spcPct val="0"/>
              </a:spcBef>
              <a:buNone/>
            </a:pPr>
            <a:r>
              <a:rPr lang="zh-CN" altLang="en-US" sz="11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p>
        </p:txBody>
      </p:sp>
      <p:sp>
        <p:nvSpPr>
          <p:cNvPr id="11" name="MH_Entry_1"/>
          <p:cNvSpPr>
            <a:spLocks noChangeArrowheads="1"/>
          </p:cNvSpPr>
          <p:nvPr>
            <p:custDataLst>
              <p:tags r:id="rId4"/>
            </p:custDataLst>
          </p:nvPr>
        </p:nvSpPr>
        <p:spPr bwMode="auto">
          <a:xfrm flipH="1">
            <a:off x="6084168" y="1318893"/>
            <a:ext cx="1224136" cy="1006173"/>
          </a:xfrm>
          <a:prstGeom prst="rect">
            <a:avLst/>
          </a:prstGeom>
          <a:noFill/>
          <a:ln>
            <a:noFill/>
          </a:ln>
        </p:spPr>
        <p:txBody>
          <a:bodyPr wrap="square" lIns="0" tIns="0" rIns="0" bIns="0" anchor="ctr" anchorCtr="0">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ct val="120000"/>
              </a:lnSpc>
              <a:spcBef>
                <a:spcPct val="0"/>
              </a:spcBef>
              <a:buNone/>
            </a:pPr>
            <a:r>
              <a:rPr lang="en-US" altLang="zh-CN"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6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transition spd="slow" advTm="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by="(-#ppt_w*2)" calcmode="lin" valueType="num">
                                      <p:cBhvr rctx="PPT">
                                        <p:cTn id="7" dur="500" autoRev="1" fill="hold">
                                          <p:stCondLst>
                                            <p:cond delay="0"/>
                                          </p:stCondLst>
                                        </p:cTn>
                                        <p:tgtEl>
                                          <p:spTgt spid="11"/>
                                        </p:tgtEl>
                                        <p:attrNameLst>
                                          <p:attrName>ppt_w</p:attrName>
                                        </p:attrNameLst>
                                      </p:cBhvr>
                                    </p:anim>
                                    <p:anim by="(#ppt_w*0.50)" calcmode="lin" valueType="num">
                                      <p:cBhvr>
                                        <p:cTn id="8" dur="500" decel="50000" autoRev="1" fill="hold">
                                          <p:stCondLst>
                                            <p:cond delay="0"/>
                                          </p:stCondLst>
                                        </p:cTn>
                                        <p:tgtEl>
                                          <p:spTgt spid="11"/>
                                        </p:tgtEl>
                                        <p:attrNameLst>
                                          <p:attrName>ppt_x</p:attrName>
                                        </p:attrNameLst>
                                      </p:cBhvr>
                                    </p:anim>
                                    <p:anim from="(-#ppt_h/2)" to="(#ppt_y)" calcmode="lin" valueType="num">
                                      <p:cBhvr>
                                        <p:cTn id="9" dur="1000" fill="hold">
                                          <p:stCondLst>
                                            <p:cond delay="0"/>
                                          </p:stCondLst>
                                        </p:cTn>
                                        <p:tgtEl>
                                          <p:spTgt spid="11"/>
                                        </p:tgtEl>
                                        <p:attrNameLst>
                                          <p:attrName>ppt_y</p:attrName>
                                        </p:attrNameLst>
                                      </p:cBhvr>
                                    </p:anim>
                                    <p:animRot by="21600000">
                                      <p:cBhvr>
                                        <p:cTn id="10" dur="1000" fill="hold">
                                          <p:stCondLst>
                                            <p:cond delay="0"/>
                                          </p:stCondLst>
                                        </p:cTn>
                                        <p:tgtEl>
                                          <p:spTgt spid="1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 by="(-#ppt_w*2)" calcmode="lin" valueType="num">
                                      <p:cBhvr rctx="PPT">
                                        <p:cTn id="15" dur="500" autoRev="1" fill="hold">
                                          <p:stCondLst>
                                            <p:cond delay="0"/>
                                          </p:stCondLst>
                                        </p:cTn>
                                        <p:tgtEl>
                                          <p:spTgt spid="9"/>
                                        </p:tgtEl>
                                        <p:attrNameLst>
                                          <p:attrName>ppt_w</p:attrName>
                                        </p:attrNameLst>
                                      </p:cBhvr>
                                    </p:anim>
                                    <p:anim by="(#ppt_w*0.50)" calcmode="lin" valueType="num">
                                      <p:cBhvr>
                                        <p:cTn id="16" dur="500" decel="50000" autoRev="1" fill="hold">
                                          <p:stCondLst>
                                            <p:cond delay="0"/>
                                          </p:stCondLst>
                                        </p:cTn>
                                        <p:tgtEl>
                                          <p:spTgt spid="9"/>
                                        </p:tgtEl>
                                        <p:attrNameLst>
                                          <p:attrName>ppt_x</p:attrName>
                                        </p:attrNameLst>
                                      </p:cBhvr>
                                    </p:anim>
                                    <p:anim from="(-#ppt_h/2)" to="(#ppt_y)" calcmode="lin" valueType="num">
                                      <p:cBhvr>
                                        <p:cTn id="17" dur="1000" fill="hold">
                                          <p:stCondLst>
                                            <p:cond delay="0"/>
                                          </p:stCondLst>
                                        </p:cTn>
                                        <p:tgtEl>
                                          <p:spTgt spid="9"/>
                                        </p:tgtEl>
                                        <p:attrNameLst>
                                          <p:attrName>ppt_y</p:attrName>
                                        </p:attrNameLst>
                                      </p:cBhvr>
                                    </p:anim>
                                    <p:animRot by="21600000">
                                      <p:cBhvr>
                                        <p:cTn id="18" dur="1000" fill="hold">
                                          <p:stCondLst>
                                            <p:cond delay="0"/>
                                          </p:stCondLst>
                                        </p:cTn>
                                        <p:tgtEl>
                                          <p:spTgt spid="9"/>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by="(-#ppt_w*2)" calcmode="lin" valueType="num">
                                      <p:cBhvr rctx="PPT">
                                        <p:cTn id="23" dur="500" autoRev="1" fill="hold">
                                          <p:stCondLst>
                                            <p:cond delay="0"/>
                                          </p:stCondLst>
                                        </p:cTn>
                                        <p:tgtEl>
                                          <p:spTgt spid="10"/>
                                        </p:tgtEl>
                                        <p:attrNameLst>
                                          <p:attrName>ppt_w</p:attrName>
                                        </p:attrNameLst>
                                      </p:cBhvr>
                                    </p:anim>
                                    <p:anim by="(#ppt_w*0.50)" calcmode="lin" valueType="num">
                                      <p:cBhvr>
                                        <p:cTn id="24" dur="500" decel="50000" autoRev="1" fill="hold">
                                          <p:stCondLst>
                                            <p:cond delay="0"/>
                                          </p:stCondLst>
                                        </p:cTn>
                                        <p:tgtEl>
                                          <p:spTgt spid="10"/>
                                        </p:tgtEl>
                                        <p:attrNameLst>
                                          <p:attrName>ppt_x</p:attrName>
                                        </p:attrNameLst>
                                      </p:cBhvr>
                                    </p:anim>
                                    <p:anim from="(-#ppt_h/2)" to="(#ppt_y)" calcmode="lin" valueType="num">
                                      <p:cBhvr>
                                        <p:cTn id="25" dur="1000" fill="hold">
                                          <p:stCondLst>
                                            <p:cond delay="0"/>
                                          </p:stCondLst>
                                        </p:cTn>
                                        <p:tgtEl>
                                          <p:spTgt spid="10"/>
                                        </p:tgtEl>
                                        <p:attrNameLst>
                                          <p:attrName>ppt_y</p:attrName>
                                        </p:attrNameLst>
                                      </p:cBhvr>
                                    </p:anim>
                                    <p:animRot by="21600000">
                                      <p:cBhvr>
                                        <p:cTn id="26" dur="100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ags/tag10.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5"/>
</p:tagLst>
</file>

<file path=ppt/tags/tag11.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6"/>
</p:tagLst>
</file>

<file path=ppt/tags/tag12.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7"/>
</p:tagLst>
</file>

<file path=ppt/tags/tag13.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8"/>
</p:tagLst>
</file>

<file path=ppt/tags/tag14.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9"/>
</p:tagLst>
</file>

<file path=ppt/tags/tag15.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10"/>
</p:tagLst>
</file>

<file path=ppt/tags/tag16.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11"/>
</p:tagLst>
</file>

<file path=ppt/tags/tag17.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SubTitle"/>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SubTitle"/>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SubTitle"/>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SubTitle"/>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SubTitle"/>
  <p:tag name="MH_ORDER" val="5"/>
</p:tagLst>
</file>

<file path=ppt/tags/tag22.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41"/>
</p:tagLst>
</file>

<file path=ppt/tags/tag23.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42"/>
</p:tagLst>
</file>

<file path=ppt/tags/tag24.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43"/>
</p:tagLst>
</file>

<file path=ppt/tags/tag25.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44"/>
</p:tagLst>
</file>

<file path=ppt/tags/tag26.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45"/>
</p:tagLst>
</file>

<file path=ppt/tags/tag27.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28.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32.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36.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830110233"/>
  <p:tag name="MH_LIBRARY" val="CONTENTS"/>
  <p:tag name="MH_TYPE" val="ENTRY"/>
  <p:tag name="ID" val="54714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501190257"/>
  <p:tag name="MH_LIBRARY" val="GRAPHIC"/>
  <p:tag name="MH_TYPE" val="Other"/>
  <p:tag name="MH_ORDER" val="4"/>
</p:tagLst>
</file>

<file path=ppt/theme/theme1.xml><?xml version="1.0" encoding="utf-8"?>
<a:theme xmlns:a="http://schemas.openxmlformats.org/drawingml/2006/main" name="Office 主题​​">
  <a:themeElements>
    <a:clrScheme name="自定义 161">
      <a:dk1>
        <a:sysClr val="windowText" lastClr="000000"/>
      </a:dk1>
      <a:lt1>
        <a:sysClr val="window" lastClr="FFFFFF"/>
      </a:lt1>
      <a:dk2>
        <a:srgbClr val="9F7B63"/>
      </a:dk2>
      <a:lt2>
        <a:srgbClr val="E7E6E6"/>
      </a:lt2>
      <a:accent1>
        <a:srgbClr val="C00000"/>
      </a:accent1>
      <a:accent2>
        <a:srgbClr val="A5A5A5"/>
      </a:accent2>
      <a:accent3>
        <a:srgbClr val="C00000"/>
      </a:accent3>
      <a:accent4>
        <a:srgbClr val="A5A5A5"/>
      </a:accent4>
      <a:accent5>
        <a:srgbClr val="D3174D"/>
      </a:accent5>
      <a:accent6>
        <a:srgbClr val="7F7F7F"/>
      </a:accent6>
      <a:hlink>
        <a:srgbClr val="F48E77"/>
      </a:hlink>
      <a:folHlink>
        <a:srgbClr val="A1BD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2338</Words>
  <Application>Microsoft Office PowerPoint</Application>
  <PresentationFormat>全屏显示(16:9)</PresentationFormat>
  <Paragraphs>241</Paragraphs>
  <Slides>26</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微软雅黑</vt:lpstr>
      <vt:lpstr>Agency FB</vt:lpstr>
      <vt:lpstr>Arial</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342</cp:revision>
  <dcterms:created xsi:type="dcterms:W3CDTF">2014-11-09T01:07:00Z</dcterms:created>
  <dcterms:modified xsi:type="dcterms:W3CDTF">2021-01-06T01:22:11Z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