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9387" r:id="rId2"/>
    <p:sldId id="9389" r:id="rId3"/>
    <p:sldId id="9390" r:id="rId4"/>
    <p:sldId id="9394" r:id="rId5"/>
    <p:sldId id="9397" r:id="rId6"/>
    <p:sldId id="9406" r:id="rId7"/>
    <p:sldId id="9407" r:id="rId8"/>
    <p:sldId id="9409" r:id="rId9"/>
    <p:sldId id="9391" r:id="rId10"/>
    <p:sldId id="9413" r:id="rId11"/>
    <p:sldId id="9395" r:id="rId12"/>
    <p:sldId id="9398" r:id="rId13"/>
    <p:sldId id="9400" r:id="rId14"/>
    <p:sldId id="9405" r:id="rId15"/>
    <p:sldId id="9392" r:id="rId16"/>
    <p:sldId id="9412" r:id="rId17"/>
    <p:sldId id="9414" r:id="rId18"/>
    <p:sldId id="9396" r:id="rId19"/>
    <p:sldId id="9402" r:id="rId20"/>
    <p:sldId id="9408" r:id="rId21"/>
    <p:sldId id="9393" r:id="rId22"/>
    <p:sldId id="9399" r:id="rId23"/>
    <p:sldId id="9401" r:id="rId24"/>
    <p:sldId id="9404" r:id="rId25"/>
    <p:sldId id="9410" r:id="rId26"/>
    <p:sldId id="9388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BD1D9B"/>
    <a:srgbClr val="5A9917"/>
    <a:srgbClr val="2C2D5D"/>
    <a:srgbClr val="121D35"/>
    <a:srgbClr val="C1CD12"/>
    <a:srgbClr val="FF931E"/>
    <a:srgbClr val="F1FCFD"/>
    <a:srgbClr val="E1F9FB"/>
    <a:srgbClr val="A3D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0" autoAdjust="0"/>
    <p:restoredTop sz="95394" autoAdjust="0"/>
  </p:normalViewPr>
  <p:slideViewPr>
    <p:cSldViewPr>
      <p:cViewPr varScale="1">
        <p:scale>
          <a:sx n="103" d="100"/>
          <a:sy n="103" d="100"/>
        </p:scale>
        <p:origin x="714" y="162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82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93-4A80-AA38-31A655134893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93-4A80-AA38-31A6551348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93-4A80-AA38-31A6551348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093-4A80-AA38-31A65513489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93-4A80-AA38-31A6551348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5-4C08-8827-7BB3C324EFA3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5-4C08-8827-7BB3C324EF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7A5-4C08-8827-7BB3C324EF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7A5-4C08-8827-7BB3C324EFA3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A5-4C08-8827-7BB3C324E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9C-441B-9924-21E8F23029AC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9C-441B-9924-21E8F23029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9C-441B-9924-21E8F23029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9C-441B-9924-21E8F23029AC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9C-441B-9924-21E8F2302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584-40A1-9627-BD239D4A0BE5}"/>
              </c:ext>
            </c:extLst>
          </c:dPt>
          <c:dPt>
            <c:idx val="1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584-40A1-9627-BD239D4A0B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84-40A1-9627-BD239D4A0B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84-40A1-9627-BD239D4A0BE5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584-40A1-9627-BD239D4A0B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167825A-42C3-43DF-A9E0-B8B749B3939F}" type="datetime1">
              <a:rPr lang="zh-CN" altLang="en-US" smtClean="0"/>
              <a:t>2021/1/6</a:t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A0162E-2667-456C-A790-270787271587}" type="slidenum">
              <a:rPr lang="zh-CN" altLang="en-US" smtClean="0"/>
              <a:t>26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A3FB-949F-4B3A-BDC9-400100DD86E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5824-65D5-478C-9E42-BB7BDE2C2B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A308864A-6261-4242-AC78-198485BD57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585" b="-45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245371" y="4101806"/>
            <a:ext cx="6368008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7200">
                <a:solidFill>
                  <a:schemeClr val="accent3"/>
                </a:solidFill>
                <a:cs typeface="Arial" panose="020B0604020202020204" pitchFamily="34" charset="0"/>
              </a:rPr>
              <a:t>酒文化宣传</a:t>
            </a:r>
            <a:r>
              <a:rPr lang="en-US" altLang="zh-CN" sz="7200">
                <a:solidFill>
                  <a:schemeClr val="accent3"/>
                </a:solidFill>
                <a:cs typeface="Arial" panose="020B0604020202020204" pitchFamily="34" charset="0"/>
              </a:rPr>
              <a:t>PPT</a:t>
            </a:r>
            <a:endParaRPr lang="zh-CN" altLang="en-US" sz="9600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45371" y="3688333"/>
            <a:ext cx="6368008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>
                <a:solidFill>
                  <a:schemeClr val="accent3"/>
                </a:solidFill>
                <a:cs typeface="Arial" panose="020B0604020202020204" pitchFamily="34" charset="0"/>
              </a:rPr>
              <a:t>WINE CULTURE PROMOTION PPT</a:t>
            </a:r>
            <a:endParaRPr lang="zh-CN" altLang="en-US" sz="2800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pic>
        <p:nvPicPr>
          <p:cNvPr id="3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575" y="-109058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99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>
            <a:off x="353" y="2729066"/>
            <a:ext cx="10390568" cy="0"/>
          </a:xfrm>
          <a:prstGeom prst="line">
            <a:avLst/>
          </a:prstGeom>
          <a:ln w="20320"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404503" y="2729066"/>
            <a:ext cx="0" cy="1913185"/>
          </a:xfrm>
          <a:prstGeom prst="line">
            <a:avLst/>
          </a:prstGeom>
          <a:ln w="20320"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218367" y="4642251"/>
            <a:ext cx="5172553" cy="0"/>
          </a:xfrm>
          <a:prstGeom prst="line">
            <a:avLst/>
          </a:prstGeom>
          <a:ln w="20320">
            <a:solidFill>
              <a:schemeClr val="tx2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105633" y="2198439"/>
            <a:ext cx="1181672" cy="1181672"/>
            <a:chOff x="1996227" y="2575775"/>
            <a:chExt cx="1120462" cy="1120462"/>
          </a:xfrm>
        </p:grpSpPr>
        <p:sp>
          <p:nvSpPr>
            <p:cNvPr id="5" name="Oval 4"/>
            <p:cNvSpPr/>
            <p:nvPr/>
          </p:nvSpPr>
          <p:spPr>
            <a:xfrm>
              <a:off x="1996227" y="2575775"/>
              <a:ext cx="1120462" cy="1120462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Pie 9"/>
            <p:cNvSpPr/>
            <p:nvPr/>
          </p:nvSpPr>
          <p:spPr>
            <a:xfrm>
              <a:off x="2099258" y="2678806"/>
              <a:ext cx="914400" cy="914400"/>
            </a:xfrm>
            <a:prstGeom prst="pie">
              <a:avLst>
                <a:gd name="adj1" fmla="val 1419595"/>
                <a:gd name="adj2" fmla="val 18422998"/>
              </a:avLst>
            </a:prstGeom>
            <a:solidFill>
              <a:schemeClr val="tx1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345566" y="1620876"/>
            <a:ext cx="1521234" cy="1521234"/>
            <a:chOff x="1996227" y="2575775"/>
            <a:chExt cx="1120462" cy="1120462"/>
          </a:xfrm>
        </p:grpSpPr>
        <p:sp>
          <p:nvSpPr>
            <p:cNvPr id="14" name="Oval 13"/>
            <p:cNvSpPr/>
            <p:nvPr/>
          </p:nvSpPr>
          <p:spPr>
            <a:xfrm>
              <a:off x="1996227" y="2575775"/>
              <a:ext cx="1120462" cy="1120462"/>
            </a:xfrm>
            <a:prstGeom prst="ellipse">
              <a:avLst/>
            </a:prstGeom>
            <a:solidFill>
              <a:schemeClr val="accent2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Pie 14"/>
            <p:cNvSpPr/>
            <p:nvPr/>
          </p:nvSpPr>
          <p:spPr>
            <a:xfrm>
              <a:off x="2099258" y="2678806"/>
              <a:ext cx="914400" cy="914400"/>
            </a:xfrm>
            <a:prstGeom prst="pie">
              <a:avLst>
                <a:gd name="adj1" fmla="val 18036161"/>
                <a:gd name="adj2" fmla="val 11423424"/>
              </a:avLst>
            </a:prstGeom>
            <a:solidFill>
              <a:schemeClr val="tx1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768840" y="1596149"/>
            <a:ext cx="2151210" cy="2151210"/>
            <a:chOff x="1996227" y="2575775"/>
            <a:chExt cx="1120462" cy="1120462"/>
          </a:xfrm>
        </p:grpSpPr>
        <p:sp>
          <p:nvSpPr>
            <p:cNvPr id="17" name="Oval 16"/>
            <p:cNvSpPr/>
            <p:nvPr/>
          </p:nvSpPr>
          <p:spPr>
            <a:xfrm>
              <a:off x="1996227" y="2575775"/>
              <a:ext cx="1120462" cy="1120462"/>
            </a:xfrm>
            <a:prstGeom prst="ellipse">
              <a:avLst/>
            </a:prstGeom>
            <a:solidFill>
              <a:schemeClr val="accent3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Pie 17"/>
            <p:cNvSpPr/>
            <p:nvPr/>
          </p:nvSpPr>
          <p:spPr>
            <a:xfrm>
              <a:off x="2099258" y="2678806"/>
              <a:ext cx="914400" cy="914400"/>
            </a:xfrm>
            <a:prstGeom prst="pie">
              <a:avLst>
                <a:gd name="adj1" fmla="val 0"/>
                <a:gd name="adj2" fmla="val 13479192"/>
              </a:avLst>
            </a:prstGeom>
            <a:solidFill>
              <a:schemeClr val="tx1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59964" y="4136989"/>
            <a:ext cx="1043376" cy="1043376"/>
            <a:chOff x="1996227" y="2575775"/>
            <a:chExt cx="1120462" cy="1120462"/>
          </a:xfrm>
        </p:grpSpPr>
        <p:sp>
          <p:nvSpPr>
            <p:cNvPr id="20" name="Oval 19"/>
            <p:cNvSpPr/>
            <p:nvPr/>
          </p:nvSpPr>
          <p:spPr>
            <a:xfrm>
              <a:off x="1996227" y="2575775"/>
              <a:ext cx="1120462" cy="1120462"/>
            </a:xfrm>
            <a:prstGeom prst="ellipse">
              <a:avLst/>
            </a:prstGeom>
            <a:solidFill>
              <a:schemeClr val="accent5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Pie 20"/>
            <p:cNvSpPr/>
            <p:nvPr/>
          </p:nvSpPr>
          <p:spPr>
            <a:xfrm>
              <a:off x="2099258" y="2678806"/>
              <a:ext cx="914400" cy="914400"/>
            </a:xfrm>
            <a:prstGeom prst="pie">
              <a:avLst>
                <a:gd name="adj1" fmla="val 19331005"/>
                <a:gd name="adj2" fmla="val 3515664"/>
              </a:avLst>
            </a:prstGeom>
            <a:solidFill>
              <a:schemeClr val="tx1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44936" y="3374138"/>
            <a:ext cx="2118173" cy="2118173"/>
            <a:chOff x="1996227" y="2575775"/>
            <a:chExt cx="1120462" cy="1120462"/>
          </a:xfrm>
        </p:grpSpPr>
        <p:sp>
          <p:nvSpPr>
            <p:cNvPr id="23" name="Oval 22"/>
            <p:cNvSpPr/>
            <p:nvPr/>
          </p:nvSpPr>
          <p:spPr>
            <a:xfrm>
              <a:off x="1996227" y="2575775"/>
              <a:ext cx="1120462" cy="1120462"/>
            </a:xfrm>
            <a:prstGeom prst="ellipse">
              <a:avLst/>
            </a:prstGeom>
            <a:solidFill>
              <a:schemeClr val="accent4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Pie 23"/>
            <p:cNvSpPr/>
            <p:nvPr/>
          </p:nvSpPr>
          <p:spPr>
            <a:xfrm>
              <a:off x="2099258" y="2678806"/>
              <a:ext cx="914400" cy="914400"/>
            </a:xfrm>
            <a:prstGeom prst="pie">
              <a:avLst>
                <a:gd name="adj1" fmla="val 13470526"/>
                <a:gd name="adj2" fmla="val 6256668"/>
              </a:avLst>
            </a:prstGeom>
            <a:solidFill>
              <a:schemeClr val="tx1"/>
            </a:soli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41490" y="1631608"/>
            <a:ext cx="2222122" cy="872696"/>
            <a:chOff x="3168068" y="1547090"/>
            <a:chExt cx="2107017" cy="827491"/>
          </a:xfrm>
        </p:grpSpPr>
        <p:sp>
          <p:nvSpPr>
            <p:cNvPr id="25" name="Rectangle 24"/>
            <p:cNvSpPr/>
            <p:nvPr/>
          </p:nvSpPr>
          <p:spPr>
            <a:xfrm>
              <a:off x="3168068" y="1547090"/>
              <a:ext cx="1890841" cy="302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 You Title</a:t>
              </a:r>
              <a:endPara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74325" y="1772810"/>
              <a:ext cx="2100760" cy="272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3773" y="1979268"/>
              <a:ext cx="688850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11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85%</a:t>
              </a: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24727" y="1638850"/>
            <a:ext cx="2222122" cy="872696"/>
            <a:chOff x="7513895" y="1553957"/>
            <a:chExt cx="2107017" cy="827491"/>
          </a:xfrm>
        </p:grpSpPr>
        <p:sp>
          <p:nvSpPr>
            <p:cNvPr id="30" name="Rectangle 29"/>
            <p:cNvSpPr/>
            <p:nvPr/>
          </p:nvSpPr>
          <p:spPr>
            <a:xfrm>
              <a:off x="7513895" y="1553957"/>
              <a:ext cx="1890841" cy="302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vi-VN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 You Title</a:t>
              </a:r>
              <a:endPara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20152" y="1779677"/>
              <a:ext cx="2100760" cy="272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19600" y="1986135"/>
              <a:ext cx="688850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11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75%</a:t>
              </a: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59049" y="3562261"/>
            <a:ext cx="2217325" cy="872696"/>
            <a:chOff x="5650039" y="3377737"/>
            <a:chExt cx="2102469" cy="827491"/>
          </a:xfrm>
        </p:grpSpPr>
        <p:sp>
          <p:nvSpPr>
            <p:cNvPr id="34" name="Rectangle 33"/>
            <p:cNvSpPr/>
            <p:nvPr/>
          </p:nvSpPr>
          <p:spPr>
            <a:xfrm>
              <a:off x="5859959" y="3377737"/>
              <a:ext cx="1890841" cy="302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vi-VN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 You Title</a:t>
              </a:r>
              <a:endPara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50039" y="3603457"/>
              <a:ext cx="2100760" cy="272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63658" y="3809915"/>
              <a:ext cx="688850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vi-VN" sz="211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20%</a:t>
              </a: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34637" y="4101622"/>
            <a:ext cx="2215523" cy="872696"/>
            <a:chOff x="1265168" y="3889159"/>
            <a:chExt cx="2100760" cy="827491"/>
          </a:xfrm>
        </p:grpSpPr>
        <p:sp>
          <p:nvSpPr>
            <p:cNvPr id="38" name="Rectangle 37"/>
            <p:cNvSpPr/>
            <p:nvPr/>
          </p:nvSpPr>
          <p:spPr>
            <a:xfrm>
              <a:off x="1475087" y="3889159"/>
              <a:ext cx="1890841" cy="302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vi-VN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 You Title</a:t>
              </a:r>
              <a:endPara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65168" y="4114879"/>
              <a:ext cx="2100760" cy="272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77078" y="4321337"/>
              <a:ext cx="688850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vi-VN" sz="211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60%</a:t>
              </a: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987343" y="5780386"/>
            <a:ext cx="10987063" cy="54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consectetur adipiscing elit. Vestibulum dignissim nunc nisi, ac scelerisque nulla malesuada id. Nunc consequat a urna at aliquam. Curabitur a est aliquam </a:t>
            </a:r>
            <a:endParaRPr lang="vi-VN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ircular Arrow 5"/>
          <p:cNvSpPr/>
          <p:nvPr/>
        </p:nvSpPr>
        <p:spPr>
          <a:xfrm rot="16200000">
            <a:off x="3516970" y="1576872"/>
            <a:ext cx="2750631" cy="2751050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7"/>
          <p:cNvSpPr/>
          <p:nvPr/>
        </p:nvSpPr>
        <p:spPr>
          <a:xfrm rot="16200000">
            <a:off x="5097652" y="2340850"/>
            <a:ext cx="2750631" cy="2751050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Block Arc 9"/>
          <p:cNvSpPr/>
          <p:nvPr/>
        </p:nvSpPr>
        <p:spPr>
          <a:xfrm rot="16200000">
            <a:off x="6867754" y="1768247"/>
            <a:ext cx="2363218" cy="2364165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73213" y="2594238"/>
            <a:ext cx="761782" cy="692091"/>
            <a:chOff x="3908434" y="4006851"/>
            <a:chExt cx="503238" cy="457200"/>
          </a:xfrm>
          <a:solidFill>
            <a:schemeClr val="accent4"/>
          </a:solidFill>
        </p:grpSpPr>
        <p:sp>
          <p:nvSpPr>
            <p:cNvPr id="14" name="Freeform 113"/>
            <p:cNvSpPr>
              <a:spLocks noEditPoints="1"/>
            </p:cNvSpPr>
            <p:nvPr/>
          </p:nvSpPr>
          <p:spPr bwMode="auto">
            <a:xfrm>
              <a:off x="4111634" y="4141788"/>
              <a:ext cx="285751" cy="280988"/>
            </a:xfrm>
            <a:custGeom>
              <a:avLst/>
              <a:gdLst>
                <a:gd name="T0" fmla="*/ 64 w 76"/>
                <a:gd name="T1" fmla="*/ 10 h 75"/>
                <a:gd name="T2" fmla="*/ 22 w 76"/>
                <a:gd name="T3" fmla="*/ 3 h 75"/>
                <a:gd name="T4" fmla="*/ 19 w 76"/>
                <a:gd name="T5" fmla="*/ 6 h 75"/>
                <a:gd name="T6" fmla="*/ 18 w 76"/>
                <a:gd name="T7" fmla="*/ 16 h 75"/>
                <a:gd name="T8" fmla="*/ 38 w 76"/>
                <a:gd name="T9" fmla="*/ 8 h 75"/>
                <a:gd name="T10" fmla="*/ 60 w 76"/>
                <a:gd name="T11" fmla="*/ 18 h 75"/>
                <a:gd name="T12" fmla="*/ 38 w 76"/>
                <a:gd name="T13" fmla="*/ 67 h 75"/>
                <a:gd name="T14" fmla="*/ 11 w 76"/>
                <a:gd name="T15" fmla="*/ 48 h 75"/>
                <a:gd name="T16" fmla="*/ 9 w 76"/>
                <a:gd name="T17" fmla="*/ 62 h 75"/>
                <a:gd name="T18" fmla="*/ 38 w 76"/>
                <a:gd name="T19" fmla="*/ 75 h 75"/>
                <a:gd name="T20" fmla="*/ 66 w 76"/>
                <a:gd name="T21" fmla="*/ 12 h 75"/>
                <a:gd name="T22" fmla="*/ 16 w 76"/>
                <a:gd name="T23" fmla="*/ 15 h 75"/>
                <a:gd name="T24" fmla="*/ 17 w 76"/>
                <a:gd name="T25" fmla="*/ 13 h 75"/>
                <a:gd name="T26" fmla="*/ 17 w 76"/>
                <a:gd name="T27" fmla="*/ 8 h 75"/>
                <a:gd name="T28" fmla="*/ 18 w 76"/>
                <a:gd name="T29" fmla="*/ 5 h 75"/>
                <a:gd name="T30" fmla="*/ 14 w 76"/>
                <a:gd name="T31" fmla="*/ 11 h 75"/>
                <a:gd name="T32" fmla="*/ 14 w 76"/>
                <a:gd name="T33" fmla="*/ 14 h 75"/>
                <a:gd name="T34" fmla="*/ 13 w 76"/>
                <a:gd name="T35" fmla="*/ 17 h 75"/>
                <a:gd name="T36" fmla="*/ 12 w 76"/>
                <a:gd name="T37" fmla="*/ 22 h 75"/>
                <a:gd name="T38" fmla="*/ 11 w 76"/>
                <a:gd name="T39" fmla="*/ 26 h 75"/>
                <a:gd name="T40" fmla="*/ 9 w 76"/>
                <a:gd name="T41" fmla="*/ 30 h 75"/>
                <a:gd name="T42" fmla="*/ 7 w 76"/>
                <a:gd name="T43" fmla="*/ 34 h 75"/>
                <a:gd name="T44" fmla="*/ 6 w 76"/>
                <a:gd name="T45" fmla="*/ 35 h 75"/>
                <a:gd name="T46" fmla="*/ 3 w 76"/>
                <a:gd name="T47" fmla="*/ 38 h 75"/>
                <a:gd name="T48" fmla="*/ 1 w 76"/>
                <a:gd name="T49" fmla="*/ 40 h 75"/>
                <a:gd name="T50" fmla="*/ 1 w 76"/>
                <a:gd name="T51" fmla="*/ 43 h 75"/>
                <a:gd name="T52" fmla="*/ 2 w 76"/>
                <a:gd name="T53" fmla="*/ 42 h 75"/>
                <a:gd name="T54" fmla="*/ 6 w 76"/>
                <a:gd name="T55" fmla="*/ 40 h 75"/>
                <a:gd name="T56" fmla="*/ 3 w 76"/>
                <a:gd name="T57" fmla="*/ 47 h 75"/>
                <a:gd name="T58" fmla="*/ 3 w 76"/>
                <a:gd name="T59" fmla="*/ 51 h 75"/>
                <a:gd name="T60" fmla="*/ 8 w 76"/>
                <a:gd name="T61" fmla="*/ 42 h 75"/>
                <a:gd name="T62" fmla="*/ 9 w 76"/>
                <a:gd name="T63" fmla="*/ 36 h 75"/>
                <a:gd name="T64" fmla="*/ 16 w 76"/>
                <a:gd name="T65" fmla="*/ 1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75">
                  <a:moveTo>
                    <a:pt x="66" y="12"/>
                  </a:moveTo>
                  <a:cubicBezTo>
                    <a:pt x="66" y="11"/>
                    <a:pt x="65" y="10"/>
                    <a:pt x="64" y="10"/>
                  </a:cubicBezTo>
                  <a:cubicBezTo>
                    <a:pt x="58" y="4"/>
                    <a:pt x="48" y="0"/>
                    <a:pt x="38" y="0"/>
                  </a:cubicBezTo>
                  <a:cubicBezTo>
                    <a:pt x="32" y="0"/>
                    <a:pt x="27" y="1"/>
                    <a:pt x="22" y="3"/>
                  </a:cubicBezTo>
                  <a:cubicBezTo>
                    <a:pt x="21" y="4"/>
                    <a:pt x="20" y="4"/>
                    <a:pt x="19" y="5"/>
                  </a:cubicBezTo>
                  <a:cubicBezTo>
                    <a:pt x="19" y="5"/>
                    <a:pt x="19" y="5"/>
                    <a:pt x="19" y="6"/>
                  </a:cubicBezTo>
                  <a:cubicBezTo>
                    <a:pt x="19" y="8"/>
                    <a:pt x="19" y="11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5"/>
                    <a:pt x="20" y="14"/>
                    <a:pt x="21" y="14"/>
                  </a:cubicBezTo>
                  <a:cubicBezTo>
                    <a:pt x="26" y="10"/>
                    <a:pt x="32" y="8"/>
                    <a:pt x="38" y="8"/>
                  </a:cubicBezTo>
                  <a:cubicBezTo>
                    <a:pt x="46" y="8"/>
                    <a:pt x="53" y="11"/>
                    <a:pt x="58" y="16"/>
                  </a:cubicBezTo>
                  <a:cubicBezTo>
                    <a:pt x="59" y="17"/>
                    <a:pt x="59" y="17"/>
                    <a:pt x="60" y="18"/>
                  </a:cubicBezTo>
                  <a:cubicBezTo>
                    <a:pt x="65" y="23"/>
                    <a:pt x="68" y="30"/>
                    <a:pt x="68" y="37"/>
                  </a:cubicBezTo>
                  <a:cubicBezTo>
                    <a:pt x="68" y="54"/>
                    <a:pt x="54" y="67"/>
                    <a:pt x="38" y="67"/>
                  </a:cubicBezTo>
                  <a:cubicBezTo>
                    <a:pt x="37" y="67"/>
                    <a:pt x="36" y="67"/>
                    <a:pt x="34" y="67"/>
                  </a:cubicBezTo>
                  <a:cubicBezTo>
                    <a:pt x="24" y="65"/>
                    <a:pt x="15" y="58"/>
                    <a:pt x="11" y="48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6" y="70"/>
                    <a:pt x="26" y="75"/>
                    <a:pt x="37" y="75"/>
                  </a:cubicBezTo>
                  <a:cubicBezTo>
                    <a:pt x="37" y="75"/>
                    <a:pt x="38" y="75"/>
                    <a:pt x="38" y="75"/>
                  </a:cubicBezTo>
                  <a:cubicBezTo>
                    <a:pt x="59" y="75"/>
                    <a:pt x="76" y="58"/>
                    <a:pt x="76" y="37"/>
                  </a:cubicBezTo>
                  <a:cubicBezTo>
                    <a:pt x="76" y="27"/>
                    <a:pt x="72" y="18"/>
                    <a:pt x="66" y="12"/>
                  </a:cubicBezTo>
                  <a:close/>
                  <a:moveTo>
                    <a:pt x="16" y="17"/>
                  </a:moveTo>
                  <a:cubicBezTo>
                    <a:pt x="16" y="17"/>
                    <a:pt x="16" y="16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3"/>
                    <a:pt x="17" y="13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9"/>
                    <a:pt x="17" y="8"/>
                  </a:cubicBezTo>
                  <a:cubicBezTo>
                    <a:pt x="17" y="7"/>
                    <a:pt x="17" y="7"/>
                    <a:pt x="18" y="7"/>
                  </a:cubicBezTo>
                  <a:cubicBezTo>
                    <a:pt x="18" y="6"/>
                    <a:pt x="18" y="6"/>
                    <a:pt x="18" y="5"/>
                  </a:cubicBezTo>
                  <a:cubicBezTo>
                    <a:pt x="17" y="6"/>
                    <a:pt x="15" y="7"/>
                    <a:pt x="14" y="8"/>
                  </a:cubicBezTo>
                  <a:cubicBezTo>
                    <a:pt x="14" y="9"/>
                    <a:pt x="14" y="10"/>
                    <a:pt x="14" y="11"/>
                  </a:cubicBezTo>
                  <a:cubicBezTo>
                    <a:pt x="14" y="11"/>
                    <a:pt x="14" y="11"/>
                    <a:pt x="14" y="12"/>
                  </a:cubicBezTo>
                  <a:cubicBezTo>
                    <a:pt x="14" y="12"/>
                    <a:pt x="14" y="13"/>
                    <a:pt x="14" y="14"/>
                  </a:cubicBezTo>
                  <a:cubicBezTo>
                    <a:pt x="14" y="15"/>
                    <a:pt x="13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20"/>
                    <a:pt x="12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3"/>
                    <a:pt x="12" y="23"/>
                    <a:pt x="12" y="24"/>
                  </a:cubicBezTo>
                  <a:cubicBezTo>
                    <a:pt x="11" y="25"/>
                    <a:pt x="11" y="26"/>
                    <a:pt x="11" y="26"/>
                  </a:cubicBezTo>
                  <a:cubicBezTo>
                    <a:pt x="11" y="27"/>
                    <a:pt x="10" y="28"/>
                    <a:pt x="10" y="28"/>
                  </a:cubicBezTo>
                  <a:cubicBezTo>
                    <a:pt x="10" y="29"/>
                    <a:pt x="10" y="30"/>
                    <a:pt x="9" y="30"/>
                  </a:cubicBezTo>
                  <a:cubicBezTo>
                    <a:pt x="9" y="31"/>
                    <a:pt x="9" y="32"/>
                    <a:pt x="8" y="32"/>
                  </a:cubicBezTo>
                  <a:cubicBezTo>
                    <a:pt x="8" y="33"/>
                    <a:pt x="8" y="33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6"/>
                    <a:pt x="5" y="36"/>
                    <a:pt x="5" y="37"/>
                  </a:cubicBezTo>
                  <a:cubicBezTo>
                    <a:pt x="4" y="37"/>
                    <a:pt x="4" y="38"/>
                    <a:pt x="3" y="38"/>
                  </a:cubicBezTo>
                  <a:cubicBezTo>
                    <a:pt x="3" y="38"/>
                    <a:pt x="2" y="39"/>
                    <a:pt x="2" y="39"/>
                  </a:cubicBezTo>
                  <a:cubicBezTo>
                    <a:pt x="1" y="39"/>
                    <a:pt x="1" y="40"/>
                    <a:pt x="1" y="40"/>
                  </a:cubicBezTo>
                  <a:cubicBezTo>
                    <a:pt x="1" y="40"/>
                    <a:pt x="0" y="40"/>
                    <a:pt x="0" y="40"/>
                  </a:cubicBezTo>
                  <a:cubicBezTo>
                    <a:pt x="1" y="41"/>
                    <a:pt x="1" y="42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2" y="43"/>
                    <a:pt x="2" y="42"/>
                    <a:pt x="2" y="42"/>
                  </a:cubicBezTo>
                  <a:cubicBezTo>
                    <a:pt x="3" y="42"/>
                    <a:pt x="4" y="41"/>
                    <a:pt x="4" y="41"/>
                  </a:cubicBezTo>
                  <a:cubicBezTo>
                    <a:pt x="5" y="41"/>
                    <a:pt x="5" y="40"/>
                    <a:pt x="6" y="40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4"/>
                    <a:pt x="5" y="46"/>
                    <a:pt x="3" y="4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3" y="50"/>
                    <a:pt x="3" y="51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7" y="48"/>
                    <a:pt x="8" y="45"/>
                    <a:pt x="8" y="4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9" y="37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29"/>
                    <a:pt x="12" y="23"/>
                    <a:pt x="16" y="18"/>
                  </a:cubicBezTo>
                  <a:cubicBezTo>
                    <a:pt x="16" y="18"/>
                    <a:pt x="16" y="18"/>
                    <a:pt x="16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4"/>
            <p:cNvSpPr>
              <a:spLocks noEditPoints="1"/>
            </p:cNvSpPr>
            <p:nvPr/>
          </p:nvSpPr>
          <p:spPr bwMode="auto">
            <a:xfrm>
              <a:off x="4178309" y="4205288"/>
              <a:ext cx="153988" cy="153988"/>
            </a:xfrm>
            <a:custGeom>
              <a:avLst/>
              <a:gdLst>
                <a:gd name="T0" fmla="*/ 36 w 41"/>
                <a:gd name="T1" fmla="*/ 7 h 41"/>
                <a:gd name="T2" fmla="*/ 34 w 41"/>
                <a:gd name="T3" fmla="*/ 5 h 41"/>
                <a:gd name="T4" fmla="*/ 20 w 41"/>
                <a:gd name="T5" fmla="*/ 0 h 41"/>
                <a:gd name="T6" fmla="*/ 0 w 41"/>
                <a:gd name="T7" fmla="*/ 20 h 41"/>
                <a:gd name="T8" fmla="*/ 20 w 41"/>
                <a:gd name="T9" fmla="*/ 41 h 41"/>
                <a:gd name="T10" fmla="*/ 41 w 41"/>
                <a:gd name="T11" fmla="*/ 20 h 41"/>
                <a:gd name="T12" fmla="*/ 36 w 41"/>
                <a:gd name="T13" fmla="*/ 7 h 41"/>
                <a:gd name="T14" fmla="*/ 20 w 41"/>
                <a:gd name="T15" fmla="*/ 34 h 41"/>
                <a:gd name="T16" fmla="*/ 7 w 41"/>
                <a:gd name="T17" fmla="*/ 20 h 41"/>
                <a:gd name="T18" fmla="*/ 20 w 41"/>
                <a:gd name="T19" fmla="*/ 7 h 41"/>
                <a:gd name="T20" fmla="*/ 29 w 41"/>
                <a:gd name="T21" fmla="*/ 10 h 41"/>
                <a:gd name="T22" fmla="*/ 31 w 41"/>
                <a:gd name="T23" fmla="*/ 12 h 41"/>
                <a:gd name="T24" fmla="*/ 34 w 41"/>
                <a:gd name="T25" fmla="*/ 20 h 41"/>
                <a:gd name="T26" fmla="*/ 20 w 41"/>
                <a:gd name="T27" fmla="*/ 3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41">
                  <a:moveTo>
                    <a:pt x="36" y="7"/>
                  </a:moveTo>
                  <a:cubicBezTo>
                    <a:pt x="35" y="6"/>
                    <a:pt x="35" y="6"/>
                    <a:pt x="34" y="5"/>
                  </a:cubicBezTo>
                  <a:cubicBezTo>
                    <a:pt x="31" y="2"/>
                    <a:pt x="26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2"/>
                    <a:pt x="9" y="41"/>
                    <a:pt x="20" y="41"/>
                  </a:cubicBezTo>
                  <a:cubicBezTo>
                    <a:pt x="32" y="41"/>
                    <a:pt x="41" y="32"/>
                    <a:pt x="41" y="20"/>
                  </a:cubicBezTo>
                  <a:cubicBezTo>
                    <a:pt x="41" y="15"/>
                    <a:pt x="39" y="11"/>
                    <a:pt x="36" y="7"/>
                  </a:cubicBezTo>
                  <a:close/>
                  <a:moveTo>
                    <a:pt x="20" y="34"/>
                  </a:moveTo>
                  <a:cubicBezTo>
                    <a:pt x="13" y="34"/>
                    <a:pt x="7" y="28"/>
                    <a:pt x="7" y="20"/>
                  </a:cubicBezTo>
                  <a:cubicBezTo>
                    <a:pt x="7" y="13"/>
                    <a:pt x="13" y="7"/>
                    <a:pt x="20" y="7"/>
                  </a:cubicBezTo>
                  <a:cubicBezTo>
                    <a:pt x="24" y="7"/>
                    <a:pt x="27" y="8"/>
                    <a:pt x="29" y="10"/>
                  </a:cubicBezTo>
                  <a:cubicBezTo>
                    <a:pt x="30" y="11"/>
                    <a:pt x="30" y="12"/>
                    <a:pt x="31" y="12"/>
                  </a:cubicBezTo>
                  <a:cubicBezTo>
                    <a:pt x="33" y="14"/>
                    <a:pt x="34" y="17"/>
                    <a:pt x="34" y="20"/>
                  </a:cubicBezTo>
                  <a:cubicBezTo>
                    <a:pt x="34" y="28"/>
                    <a:pt x="28" y="34"/>
                    <a:pt x="2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15"/>
            <p:cNvSpPr>
              <a:spLocks noChangeArrowheads="1"/>
            </p:cNvSpPr>
            <p:nvPr/>
          </p:nvSpPr>
          <p:spPr bwMode="auto">
            <a:xfrm>
              <a:off x="4235460" y="4262438"/>
              <a:ext cx="41275" cy="41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16"/>
            <p:cNvSpPr/>
            <p:nvPr/>
          </p:nvSpPr>
          <p:spPr bwMode="auto">
            <a:xfrm>
              <a:off x="4268797" y="4164013"/>
              <a:ext cx="104775" cy="109538"/>
            </a:xfrm>
            <a:custGeom>
              <a:avLst/>
              <a:gdLst>
                <a:gd name="T0" fmla="*/ 3 w 66"/>
                <a:gd name="T1" fmla="*/ 69 h 69"/>
                <a:gd name="T2" fmla="*/ 0 w 66"/>
                <a:gd name="T3" fmla="*/ 64 h 69"/>
                <a:gd name="T4" fmla="*/ 62 w 66"/>
                <a:gd name="T5" fmla="*/ 0 h 69"/>
                <a:gd name="T6" fmla="*/ 66 w 66"/>
                <a:gd name="T7" fmla="*/ 5 h 69"/>
                <a:gd name="T8" fmla="*/ 3 w 6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9">
                  <a:moveTo>
                    <a:pt x="3" y="69"/>
                  </a:moveTo>
                  <a:lnTo>
                    <a:pt x="0" y="64"/>
                  </a:lnTo>
                  <a:lnTo>
                    <a:pt x="62" y="0"/>
                  </a:lnTo>
                  <a:lnTo>
                    <a:pt x="66" y="5"/>
                  </a:lnTo>
                  <a:lnTo>
                    <a:pt x="3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17"/>
            <p:cNvSpPr/>
            <p:nvPr/>
          </p:nvSpPr>
          <p:spPr bwMode="auto">
            <a:xfrm>
              <a:off x="4254510" y="4246563"/>
              <a:ext cx="36513" cy="41275"/>
            </a:xfrm>
            <a:custGeom>
              <a:avLst/>
              <a:gdLst>
                <a:gd name="T0" fmla="*/ 0 w 10"/>
                <a:gd name="T1" fmla="*/ 11 h 11"/>
                <a:gd name="T2" fmla="*/ 10 w 10"/>
                <a:gd name="T3" fmla="*/ 8 h 11"/>
                <a:gd name="T4" fmla="*/ 5 w 10"/>
                <a:gd name="T5" fmla="*/ 5 h 11"/>
                <a:gd name="T6" fmla="*/ 3 w 10"/>
                <a:gd name="T7" fmla="*/ 0 h 11"/>
                <a:gd name="T8" fmla="*/ 0 w 1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cubicBezTo>
                    <a:pt x="3" y="9"/>
                    <a:pt x="7" y="8"/>
                    <a:pt x="10" y="8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3"/>
                    <a:pt x="1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118"/>
            <p:cNvSpPr/>
            <p:nvPr/>
          </p:nvSpPr>
          <p:spPr bwMode="auto">
            <a:xfrm>
              <a:off x="4367222" y="4122738"/>
              <a:ext cx="44450" cy="49213"/>
            </a:xfrm>
            <a:custGeom>
              <a:avLst/>
              <a:gdLst>
                <a:gd name="T0" fmla="*/ 0 w 28"/>
                <a:gd name="T1" fmla="*/ 28 h 31"/>
                <a:gd name="T2" fmla="*/ 4 w 28"/>
                <a:gd name="T3" fmla="*/ 14 h 31"/>
                <a:gd name="T4" fmla="*/ 16 w 28"/>
                <a:gd name="T5" fmla="*/ 0 h 31"/>
                <a:gd name="T6" fmla="*/ 16 w 28"/>
                <a:gd name="T7" fmla="*/ 14 h 31"/>
                <a:gd name="T8" fmla="*/ 28 w 28"/>
                <a:gd name="T9" fmla="*/ 14 h 31"/>
                <a:gd name="T10" fmla="*/ 16 w 28"/>
                <a:gd name="T11" fmla="*/ 26 h 31"/>
                <a:gd name="T12" fmla="*/ 2 w 28"/>
                <a:gd name="T13" fmla="*/ 31 h 31"/>
                <a:gd name="T14" fmla="*/ 0 w 28"/>
                <a:gd name="T15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1">
                  <a:moveTo>
                    <a:pt x="0" y="28"/>
                  </a:moveTo>
                  <a:lnTo>
                    <a:pt x="4" y="14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16" y="26"/>
                  </a:lnTo>
                  <a:lnTo>
                    <a:pt x="2" y="31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19"/>
            <p:cNvSpPr/>
            <p:nvPr/>
          </p:nvSpPr>
          <p:spPr bwMode="auto">
            <a:xfrm>
              <a:off x="3908434" y="4314826"/>
              <a:ext cx="349251" cy="149225"/>
            </a:xfrm>
            <a:custGeom>
              <a:avLst/>
              <a:gdLst>
                <a:gd name="T0" fmla="*/ 93 w 93"/>
                <a:gd name="T1" fmla="*/ 40 h 40"/>
                <a:gd name="T2" fmla="*/ 87 w 93"/>
                <a:gd name="T3" fmla="*/ 17 h 40"/>
                <a:gd name="T4" fmla="*/ 84 w 93"/>
                <a:gd name="T5" fmla="*/ 12 h 40"/>
                <a:gd name="T6" fmla="*/ 65 w 93"/>
                <a:gd name="T7" fmla="*/ 0 h 40"/>
                <a:gd name="T8" fmla="*/ 63 w 93"/>
                <a:gd name="T9" fmla="*/ 16 h 40"/>
                <a:gd name="T10" fmla="*/ 52 w 93"/>
                <a:gd name="T11" fmla="*/ 38 h 40"/>
                <a:gd name="T12" fmla="*/ 49 w 93"/>
                <a:gd name="T13" fmla="*/ 24 h 40"/>
                <a:gd name="T14" fmla="*/ 51 w 93"/>
                <a:gd name="T15" fmla="*/ 23 h 40"/>
                <a:gd name="T16" fmla="*/ 52 w 93"/>
                <a:gd name="T17" fmla="*/ 19 h 40"/>
                <a:gd name="T18" fmla="*/ 50 w 93"/>
                <a:gd name="T19" fmla="*/ 14 h 40"/>
                <a:gd name="T20" fmla="*/ 47 w 93"/>
                <a:gd name="T21" fmla="*/ 12 h 40"/>
                <a:gd name="T22" fmla="*/ 47 w 93"/>
                <a:gd name="T23" fmla="*/ 12 h 40"/>
                <a:gd name="T24" fmla="*/ 46 w 93"/>
                <a:gd name="T25" fmla="*/ 12 h 40"/>
                <a:gd name="T26" fmla="*/ 43 w 93"/>
                <a:gd name="T27" fmla="*/ 14 h 40"/>
                <a:gd name="T28" fmla="*/ 41 w 93"/>
                <a:gd name="T29" fmla="*/ 19 h 40"/>
                <a:gd name="T30" fmla="*/ 42 w 93"/>
                <a:gd name="T31" fmla="*/ 23 h 40"/>
                <a:gd name="T32" fmla="*/ 44 w 93"/>
                <a:gd name="T33" fmla="*/ 24 h 40"/>
                <a:gd name="T34" fmla="*/ 42 w 93"/>
                <a:gd name="T35" fmla="*/ 38 h 40"/>
                <a:gd name="T36" fmla="*/ 30 w 93"/>
                <a:gd name="T37" fmla="*/ 16 h 40"/>
                <a:gd name="T38" fmla="*/ 28 w 93"/>
                <a:gd name="T39" fmla="*/ 0 h 40"/>
                <a:gd name="T40" fmla="*/ 10 w 93"/>
                <a:gd name="T41" fmla="*/ 12 h 40"/>
                <a:gd name="T42" fmla="*/ 6 w 93"/>
                <a:gd name="T43" fmla="*/ 17 h 40"/>
                <a:gd name="T44" fmla="*/ 0 w 93"/>
                <a:gd name="T45" fmla="*/ 40 h 40"/>
                <a:gd name="T46" fmla="*/ 42 w 93"/>
                <a:gd name="T47" fmla="*/ 40 h 40"/>
                <a:gd name="T48" fmla="*/ 42 w 93"/>
                <a:gd name="T49" fmla="*/ 40 h 40"/>
                <a:gd name="T50" fmla="*/ 51 w 93"/>
                <a:gd name="T51" fmla="*/ 40 h 40"/>
                <a:gd name="T52" fmla="*/ 51 w 93"/>
                <a:gd name="T53" fmla="*/ 39 h 40"/>
                <a:gd name="T54" fmla="*/ 51 w 93"/>
                <a:gd name="T55" fmla="*/ 40 h 40"/>
                <a:gd name="T56" fmla="*/ 93 w 93"/>
                <a:gd name="T5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3" h="40">
                  <a:moveTo>
                    <a:pt x="93" y="40"/>
                  </a:moveTo>
                  <a:cubicBezTo>
                    <a:pt x="87" y="17"/>
                    <a:pt x="87" y="17"/>
                    <a:pt x="87" y="17"/>
                  </a:cubicBezTo>
                  <a:cubicBezTo>
                    <a:pt x="87" y="15"/>
                    <a:pt x="85" y="13"/>
                    <a:pt x="84" y="12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2"/>
                    <a:pt x="53" y="21"/>
                    <a:pt x="52" y="19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13"/>
                    <a:pt x="48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5" y="12"/>
                    <a:pt x="44" y="13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21"/>
                    <a:pt x="41" y="22"/>
                    <a:pt x="42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3"/>
                    <a:pt x="7" y="15"/>
                    <a:pt x="6" y="1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1" y="40"/>
                    <a:pt x="51" y="40"/>
                    <a:pt x="51" y="40"/>
                  </a:cubicBezTo>
                  <a:lnTo>
                    <a:pt x="93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20"/>
            <p:cNvSpPr>
              <a:spLocks noEditPoints="1"/>
            </p:cNvSpPr>
            <p:nvPr/>
          </p:nvSpPr>
          <p:spPr bwMode="auto">
            <a:xfrm>
              <a:off x="3960821" y="4006851"/>
              <a:ext cx="263526" cy="349250"/>
            </a:xfrm>
            <a:custGeom>
              <a:avLst/>
              <a:gdLst>
                <a:gd name="T0" fmla="*/ 4 w 70"/>
                <a:gd name="T1" fmla="*/ 53 h 93"/>
                <a:gd name="T2" fmla="*/ 8 w 70"/>
                <a:gd name="T3" fmla="*/ 60 h 93"/>
                <a:gd name="T4" fmla="*/ 9 w 70"/>
                <a:gd name="T5" fmla="*/ 60 h 93"/>
                <a:gd name="T6" fmla="*/ 10 w 70"/>
                <a:gd name="T7" fmla="*/ 60 h 93"/>
                <a:gd name="T8" fmla="*/ 17 w 70"/>
                <a:gd name="T9" fmla="*/ 74 h 93"/>
                <a:gd name="T10" fmla="*/ 17 w 70"/>
                <a:gd name="T11" fmla="*/ 78 h 93"/>
                <a:gd name="T12" fmla="*/ 21 w 70"/>
                <a:gd name="T13" fmla="*/ 86 h 93"/>
                <a:gd name="T14" fmla="*/ 26 w 70"/>
                <a:gd name="T15" fmla="*/ 91 h 93"/>
                <a:gd name="T16" fmla="*/ 33 w 70"/>
                <a:gd name="T17" fmla="*/ 93 h 93"/>
                <a:gd name="T18" fmla="*/ 39 w 70"/>
                <a:gd name="T19" fmla="*/ 91 h 93"/>
                <a:gd name="T20" fmla="*/ 45 w 70"/>
                <a:gd name="T21" fmla="*/ 86 h 93"/>
                <a:gd name="T22" fmla="*/ 48 w 70"/>
                <a:gd name="T23" fmla="*/ 78 h 93"/>
                <a:gd name="T24" fmla="*/ 48 w 70"/>
                <a:gd name="T25" fmla="*/ 73 h 93"/>
                <a:gd name="T26" fmla="*/ 55 w 70"/>
                <a:gd name="T27" fmla="*/ 60 h 93"/>
                <a:gd name="T28" fmla="*/ 56 w 70"/>
                <a:gd name="T29" fmla="*/ 60 h 93"/>
                <a:gd name="T30" fmla="*/ 57 w 70"/>
                <a:gd name="T31" fmla="*/ 60 h 93"/>
                <a:gd name="T32" fmla="*/ 61 w 70"/>
                <a:gd name="T33" fmla="*/ 53 h 93"/>
                <a:gd name="T34" fmla="*/ 60 w 70"/>
                <a:gd name="T35" fmla="*/ 37 h 93"/>
                <a:gd name="T36" fmla="*/ 42 w 70"/>
                <a:gd name="T37" fmla="*/ 6 h 93"/>
                <a:gd name="T38" fmla="*/ 29 w 70"/>
                <a:gd name="T39" fmla="*/ 2 h 93"/>
                <a:gd name="T40" fmla="*/ 4 w 70"/>
                <a:gd name="T41" fmla="*/ 39 h 93"/>
                <a:gd name="T42" fmla="*/ 4 w 70"/>
                <a:gd name="T43" fmla="*/ 53 h 93"/>
                <a:gd name="T44" fmla="*/ 54 w 70"/>
                <a:gd name="T45" fmla="*/ 43 h 93"/>
                <a:gd name="T46" fmla="*/ 32 w 70"/>
                <a:gd name="T47" fmla="*/ 78 h 93"/>
                <a:gd name="T48" fmla="*/ 11 w 70"/>
                <a:gd name="T49" fmla="*/ 47 h 93"/>
                <a:gd name="T50" fmla="*/ 27 w 70"/>
                <a:gd name="T51" fmla="*/ 28 h 93"/>
                <a:gd name="T52" fmla="*/ 42 w 70"/>
                <a:gd name="T53" fmla="*/ 19 h 93"/>
                <a:gd name="T54" fmla="*/ 49 w 70"/>
                <a:gd name="T55" fmla="*/ 26 h 93"/>
                <a:gd name="T56" fmla="*/ 54 w 70"/>
                <a:gd name="T57" fmla="*/ 34 h 93"/>
                <a:gd name="T58" fmla="*/ 54 w 70"/>
                <a:gd name="T59" fmla="*/ 43 h 93"/>
                <a:gd name="T60" fmla="*/ 9 w 70"/>
                <a:gd name="T61" fmla="*/ 57 h 93"/>
                <a:gd name="T62" fmla="*/ 7 w 70"/>
                <a:gd name="T63" fmla="*/ 52 h 93"/>
                <a:gd name="T64" fmla="*/ 6 w 70"/>
                <a:gd name="T65" fmla="*/ 46 h 93"/>
                <a:gd name="T66" fmla="*/ 8 w 70"/>
                <a:gd name="T67" fmla="*/ 49 h 93"/>
                <a:gd name="T68" fmla="*/ 9 w 70"/>
                <a:gd name="T69" fmla="*/ 57 h 93"/>
                <a:gd name="T70" fmla="*/ 43 w 70"/>
                <a:gd name="T71" fmla="*/ 84 h 93"/>
                <a:gd name="T72" fmla="*/ 37 w 70"/>
                <a:gd name="T73" fmla="*/ 88 h 93"/>
                <a:gd name="T74" fmla="*/ 28 w 70"/>
                <a:gd name="T75" fmla="*/ 88 h 93"/>
                <a:gd name="T76" fmla="*/ 22 w 70"/>
                <a:gd name="T77" fmla="*/ 84 h 93"/>
                <a:gd name="T78" fmla="*/ 20 w 70"/>
                <a:gd name="T79" fmla="*/ 78 h 93"/>
                <a:gd name="T80" fmla="*/ 20 w 70"/>
                <a:gd name="T81" fmla="*/ 76 h 93"/>
                <a:gd name="T82" fmla="*/ 32 w 70"/>
                <a:gd name="T83" fmla="*/ 81 h 93"/>
                <a:gd name="T84" fmla="*/ 46 w 70"/>
                <a:gd name="T85" fmla="*/ 76 h 93"/>
                <a:gd name="T86" fmla="*/ 46 w 70"/>
                <a:gd name="T87" fmla="*/ 78 h 93"/>
                <a:gd name="T88" fmla="*/ 43 w 70"/>
                <a:gd name="T89" fmla="*/ 84 h 93"/>
                <a:gd name="T90" fmla="*/ 58 w 70"/>
                <a:gd name="T91" fmla="*/ 52 h 93"/>
                <a:gd name="T92" fmla="*/ 56 w 70"/>
                <a:gd name="T93" fmla="*/ 57 h 93"/>
                <a:gd name="T94" fmla="*/ 55 w 70"/>
                <a:gd name="T95" fmla="*/ 57 h 93"/>
                <a:gd name="T96" fmla="*/ 57 w 70"/>
                <a:gd name="T97" fmla="*/ 44 h 93"/>
                <a:gd name="T98" fmla="*/ 59 w 70"/>
                <a:gd name="T99" fmla="*/ 40 h 93"/>
                <a:gd name="T100" fmla="*/ 58 w 70"/>
                <a:gd name="T101" fmla="*/ 5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" h="93">
                  <a:moveTo>
                    <a:pt x="4" y="53"/>
                  </a:moveTo>
                  <a:cubicBezTo>
                    <a:pt x="5" y="57"/>
                    <a:pt x="6" y="59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2" y="65"/>
                    <a:pt x="14" y="70"/>
                    <a:pt x="17" y="74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81"/>
                    <a:pt x="18" y="84"/>
                    <a:pt x="21" y="86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8" y="92"/>
                    <a:pt x="30" y="93"/>
                    <a:pt x="33" y="93"/>
                  </a:cubicBezTo>
                  <a:cubicBezTo>
                    <a:pt x="35" y="93"/>
                    <a:pt x="37" y="92"/>
                    <a:pt x="39" y="91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7" y="84"/>
                    <a:pt x="48" y="81"/>
                    <a:pt x="48" y="78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51" y="70"/>
                    <a:pt x="53" y="65"/>
                    <a:pt x="55" y="60"/>
                  </a:cubicBezTo>
                  <a:cubicBezTo>
                    <a:pt x="55" y="60"/>
                    <a:pt x="55" y="60"/>
                    <a:pt x="56" y="60"/>
                  </a:cubicBezTo>
                  <a:cubicBezTo>
                    <a:pt x="56" y="60"/>
                    <a:pt x="56" y="60"/>
                    <a:pt x="57" y="60"/>
                  </a:cubicBezTo>
                  <a:cubicBezTo>
                    <a:pt x="59" y="59"/>
                    <a:pt x="60" y="57"/>
                    <a:pt x="61" y="53"/>
                  </a:cubicBezTo>
                  <a:cubicBezTo>
                    <a:pt x="62" y="45"/>
                    <a:pt x="63" y="39"/>
                    <a:pt x="60" y="37"/>
                  </a:cubicBezTo>
                  <a:cubicBezTo>
                    <a:pt x="70" y="12"/>
                    <a:pt x="49" y="0"/>
                    <a:pt x="42" y="6"/>
                  </a:cubicBezTo>
                  <a:cubicBezTo>
                    <a:pt x="42" y="6"/>
                    <a:pt x="38" y="2"/>
                    <a:pt x="29" y="2"/>
                  </a:cubicBezTo>
                  <a:cubicBezTo>
                    <a:pt x="3" y="2"/>
                    <a:pt x="0" y="25"/>
                    <a:pt x="4" y="39"/>
                  </a:cubicBezTo>
                  <a:cubicBezTo>
                    <a:pt x="3" y="42"/>
                    <a:pt x="3" y="47"/>
                    <a:pt x="4" y="53"/>
                  </a:cubicBezTo>
                  <a:close/>
                  <a:moveTo>
                    <a:pt x="54" y="43"/>
                  </a:moveTo>
                  <a:cubicBezTo>
                    <a:pt x="54" y="64"/>
                    <a:pt x="45" y="78"/>
                    <a:pt x="32" y="78"/>
                  </a:cubicBezTo>
                  <a:cubicBezTo>
                    <a:pt x="20" y="78"/>
                    <a:pt x="12" y="66"/>
                    <a:pt x="11" y="47"/>
                  </a:cubicBezTo>
                  <a:cubicBezTo>
                    <a:pt x="13" y="37"/>
                    <a:pt x="17" y="31"/>
                    <a:pt x="27" y="28"/>
                  </a:cubicBezTo>
                  <a:cubicBezTo>
                    <a:pt x="38" y="25"/>
                    <a:pt x="42" y="19"/>
                    <a:pt x="42" y="19"/>
                  </a:cubicBezTo>
                  <a:cubicBezTo>
                    <a:pt x="42" y="19"/>
                    <a:pt x="43" y="22"/>
                    <a:pt x="49" y="26"/>
                  </a:cubicBezTo>
                  <a:cubicBezTo>
                    <a:pt x="51" y="28"/>
                    <a:pt x="53" y="31"/>
                    <a:pt x="54" y="34"/>
                  </a:cubicBezTo>
                  <a:cubicBezTo>
                    <a:pt x="54" y="37"/>
                    <a:pt x="54" y="40"/>
                    <a:pt x="54" y="43"/>
                  </a:cubicBezTo>
                  <a:close/>
                  <a:moveTo>
                    <a:pt x="9" y="57"/>
                  </a:moveTo>
                  <a:cubicBezTo>
                    <a:pt x="9" y="57"/>
                    <a:pt x="8" y="57"/>
                    <a:pt x="7" y="52"/>
                  </a:cubicBezTo>
                  <a:cubicBezTo>
                    <a:pt x="7" y="50"/>
                    <a:pt x="6" y="48"/>
                    <a:pt x="6" y="46"/>
                  </a:cubicBezTo>
                  <a:cubicBezTo>
                    <a:pt x="7" y="47"/>
                    <a:pt x="7" y="48"/>
                    <a:pt x="8" y="49"/>
                  </a:cubicBezTo>
                  <a:cubicBezTo>
                    <a:pt x="8" y="52"/>
                    <a:pt x="9" y="54"/>
                    <a:pt x="9" y="57"/>
                  </a:cubicBezTo>
                  <a:close/>
                  <a:moveTo>
                    <a:pt x="43" y="84"/>
                  </a:moveTo>
                  <a:cubicBezTo>
                    <a:pt x="37" y="88"/>
                    <a:pt x="37" y="88"/>
                    <a:pt x="37" y="88"/>
                  </a:cubicBezTo>
                  <a:cubicBezTo>
                    <a:pt x="34" y="90"/>
                    <a:pt x="31" y="90"/>
                    <a:pt x="28" y="88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1" y="82"/>
                    <a:pt x="20" y="80"/>
                    <a:pt x="20" y="78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3" y="79"/>
                    <a:pt x="28" y="81"/>
                    <a:pt x="32" y="81"/>
                  </a:cubicBezTo>
                  <a:cubicBezTo>
                    <a:pt x="37" y="81"/>
                    <a:pt x="42" y="79"/>
                    <a:pt x="46" y="76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6" y="80"/>
                    <a:pt x="45" y="82"/>
                    <a:pt x="43" y="84"/>
                  </a:cubicBezTo>
                  <a:close/>
                  <a:moveTo>
                    <a:pt x="58" y="52"/>
                  </a:moveTo>
                  <a:cubicBezTo>
                    <a:pt x="57" y="56"/>
                    <a:pt x="56" y="57"/>
                    <a:pt x="56" y="57"/>
                  </a:cubicBezTo>
                  <a:cubicBezTo>
                    <a:pt x="56" y="57"/>
                    <a:pt x="56" y="57"/>
                    <a:pt x="55" y="57"/>
                  </a:cubicBezTo>
                  <a:cubicBezTo>
                    <a:pt x="56" y="53"/>
                    <a:pt x="57" y="49"/>
                    <a:pt x="57" y="44"/>
                  </a:cubicBezTo>
                  <a:cubicBezTo>
                    <a:pt x="58" y="43"/>
                    <a:pt x="58" y="41"/>
                    <a:pt x="59" y="40"/>
                  </a:cubicBezTo>
                  <a:cubicBezTo>
                    <a:pt x="59" y="42"/>
                    <a:pt x="59" y="46"/>
                    <a:pt x="5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21"/>
            <p:cNvSpPr/>
            <p:nvPr/>
          </p:nvSpPr>
          <p:spPr bwMode="auto">
            <a:xfrm>
              <a:off x="3908434" y="4314826"/>
              <a:ext cx="349251" cy="149225"/>
            </a:xfrm>
            <a:custGeom>
              <a:avLst/>
              <a:gdLst>
                <a:gd name="T0" fmla="*/ 51 w 93"/>
                <a:gd name="T1" fmla="*/ 40 h 40"/>
                <a:gd name="T2" fmla="*/ 51 w 93"/>
                <a:gd name="T3" fmla="*/ 39 h 40"/>
                <a:gd name="T4" fmla="*/ 51 w 93"/>
                <a:gd name="T5" fmla="*/ 40 h 40"/>
                <a:gd name="T6" fmla="*/ 0 w 93"/>
                <a:gd name="T7" fmla="*/ 40 h 40"/>
                <a:gd name="T8" fmla="*/ 6 w 93"/>
                <a:gd name="T9" fmla="*/ 17 h 40"/>
                <a:gd name="T10" fmla="*/ 10 w 93"/>
                <a:gd name="T11" fmla="*/ 12 h 40"/>
                <a:gd name="T12" fmla="*/ 28 w 93"/>
                <a:gd name="T13" fmla="*/ 0 h 40"/>
                <a:gd name="T14" fmla="*/ 30 w 93"/>
                <a:gd name="T15" fmla="*/ 16 h 40"/>
                <a:gd name="T16" fmla="*/ 42 w 93"/>
                <a:gd name="T17" fmla="*/ 38 h 40"/>
                <a:gd name="T18" fmla="*/ 44 w 93"/>
                <a:gd name="T19" fmla="*/ 24 h 40"/>
                <a:gd name="T20" fmla="*/ 42 w 93"/>
                <a:gd name="T21" fmla="*/ 23 h 40"/>
                <a:gd name="T22" fmla="*/ 41 w 93"/>
                <a:gd name="T23" fmla="*/ 19 h 40"/>
                <a:gd name="T24" fmla="*/ 43 w 93"/>
                <a:gd name="T25" fmla="*/ 14 h 40"/>
                <a:gd name="T26" fmla="*/ 46 w 93"/>
                <a:gd name="T27" fmla="*/ 12 h 40"/>
                <a:gd name="T28" fmla="*/ 47 w 93"/>
                <a:gd name="T29" fmla="*/ 12 h 40"/>
                <a:gd name="T30" fmla="*/ 50 w 93"/>
                <a:gd name="T31" fmla="*/ 14 h 40"/>
                <a:gd name="T32" fmla="*/ 52 w 93"/>
                <a:gd name="T33" fmla="*/ 19 h 40"/>
                <a:gd name="T34" fmla="*/ 51 w 93"/>
                <a:gd name="T35" fmla="*/ 23 h 40"/>
                <a:gd name="T36" fmla="*/ 49 w 93"/>
                <a:gd name="T37" fmla="*/ 24 h 40"/>
                <a:gd name="T38" fmla="*/ 52 w 93"/>
                <a:gd name="T39" fmla="*/ 38 h 40"/>
                <a:gd name="T40" fmla="*/ 63 w 93"/>
                <a:gd name="T41" fmla="*/ 16 h 40"/>
                <a:gd name="T42" fmla="*/ 63 w 93"/>
                <a:gd name="T43" fmla="*/ 16 h 40"/>
                <a:gd name="T44" fmla="*/ 65 w 93"/>
                <a:gd name="T45" fmla="*/ 2 h 40"/>
                <a:gd name="T46" fmla="*/ 65 w 93"/>
                <a:gd name="T47" fmla="*/ 2 h 40"/>
                <a:gd name="T48" fmla="*/ 65 w 93"/>
                <a:gd name="T49" fmla="*/ 0 h 40"/>
                <a:gd name="T50" fmla="*/ 84 w 93"/>
                <a:gd name="T51" fmla="*/ 12 h 40"/>
                <a:gd name="T52" fmla="*/ 87 w 93"/>
                <a:gd name="T53" fmla="*/ 17 h 40"/>
                <a:gd name="T54" fmla="*/ 88 w 93"/>
                <a:gd name="T55" fmla="*/ 21 h 40"/>
                <a:gd name="T56" fmla="*/ 91 w 93"/>
                <a:gd name="T57" fmla="*/ 29 h 40"/>
                <a:gd name="T58" fmla="*/ 93 w 93"/>
                <a:gd name="T59" fmla="*/ 40 h 40"/>
                <a:gd name="T60" fmla="*/ 51 w 93"/>
                <a:gd name="T6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" h="40">
                  <a:moveTo>
                    <a:pt x="51" y="40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5"/>
                    <a:pt x="8" y="13"/>
                    <a:pt x="10" y="1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1" y="22"/>
                    <a:pt x="41" y="21"/>
                    <a:pt x="41" y="19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3"/>
                    <a:pt x="45" y="12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2"/>
                    <a:pt x="50" y="13"/>
                    <a:pt x="50" y="14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21"/>
                    <a:pt x="52" y="22"/>
                    <a:pt x="51" y="23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5" y="13"/>
                    <a:pt x="87" y="15"/>
                    <a:pt x="87" y="17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3" y="40"/>
                    <a:pt x="93" y="40"/>
                    <a:pt x="93" y="40"/>
                  </a:cubicBezTo>
                  <a:lnTo>
                    <a:pt x="5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122"/>
            <p:cNvSpPr>
              <a:spLocks noEditPoints="1"/>
            </p:cNvSpPr>
            <p:nvPr/>
          </p:nvSpPr>
          <p:spPr bwMode="auto">
            <a:xfrm>
              <a:off x="3960821" y="4006851"/>
              <a:ext cx="263526" cy="349250"/>
            </a:xfrm>
            <a:custGeom>
              <a:avLst/>
              <a:gdLst>
                <a:gd name="T0" fmla="*/ 42 w 70"/>
                <a:gd name="T1" fmla="*/ 6 h 93"/>
                <a:gd name="T2" fmla="*/ 3 w 70"/>
                <a:gd name="T3" fmla="*/ 39 h 93"/>
                <a:gd name="T4" fmla="*/ 8 w 70"/>
                <a:gd name="T5" fmla="*/ 60 h 93"/>
                <a:gd name="T6" fmla="*/ 10 w 70"/>
                <a:gd name="T7" fmla="*/ 60 h 93"/>
                <a:gd name="T8" fmla="*/ 17 w 70"/>
                <a:gd name="T9" fmla="*/ 78 h 93"/>
                <a:gd name="T10" fmla="*/ 26 w 70"/>
                <a:gd name="T11" fmla="*/ 91 h 93"/>
                <a:gd name="T12" fmla="*/ 39 w 70"/>
                <a:gd name="T13" fmla="*/ 91 h 93"/>
                <a:gd name="T14" fmla="*/ 45 w 70"/>
                <a:gd name="T15" fmla="*/ 86 h 93"/>
                <a:gd name="T16" fmla="*/ 48 w 70"/>
                <a:gd name="T17" fmla="*/ 73 h 93"/>
                <a:gd name="T18" fmla="*/ 49 w 70"/>
                <a:gd name="T19" fmla="*/ 72 h 93"/>
                <a:gd name="T20" fmla="*/ 56 w 70"/>
                <a:gd name="T21" fmla="*/ 60 h 93"/>
                <a:gd name="T22" fmla="*/ 61 w 70"/>
                <a:gd name="T23" fmla="*/ 53 h 93"/>
                <a:gd name="T24" fmla="*/ 62 w 70"/>
                <a:gd name="T25" fmla="*/ 39 h 93"/>
                <a:gd name="T26" fmla="*/ 9 w 70"/>
                <a:gd name="T27" fmla="*/ 57 h 93"/>
                <a:gd name="T28" fmla="*/ 6 w 70"/>
                <a:gd name="T29" fmla="*/ 46 h 93"/>
                <a:gd name="T30" fmla="*/ 9 w 70"/>
                <a:gd name="T31" fmla="*/ 57 h 93"/>
                <a:gd name="T32" fmla="*/ 43 w 70"/>
                <a:gd name="T33" fmla="*/ 83 h 93"/>
                <a:gd name="T34" fmla="*/ 37 w 70"/>
                <a:gd name="T35" fmla="*/ 88 h 93"/>
                <a:gd name="T36" fmla="*/ 22 w 70"/>
                <a:gd name="T37" fmla="*/ 83 h 93"/>
                <a:gd name="T38" fmla="*/ 20 w 70"/>
                <a:gd name="T39" fmla="*/ 76 h 93"/>
                <a:gd name="T40" fmla="*/ 41 w 70"/>
                <a:gd name="T41" fmla="*/ 79 h 93"/>
                <a:gd name="T42" fmla="*/ 42 w 70"/>
                <a:gd name="T43" fmla="*/ 78 h 93"/>
                <a:gd name="T44" fmla="*/ 46 w 70"/>
                <a:gd name="T45" fmla="*/ 76 h 93"/>
                <a:gd name="T46" fmla="*/ 48 w 70"/>
                <a:gd name="T47" fmla="*/ 68 h 93"/>
                <a:gd name="T48" fmla="*/ 47 w 70"/>
                <a:gd name="T49" fmla="*/ 70 h 93"/>
                <a:gd name="T50" fmla="*/ 45 w 70"/>
                <a:gd name="T51" fmla="*/ 73 h 93"/>
                <a:gd name="T52" fmla="*/ 42 w 70"/>
                <a:gd name="T53" fmla="*/ 75 h 93"/>
                <a:gd name="T54" fmla="*/ 40 w 70"/>
                <a:gd name="T55" fmla="*/ 76 h 93"/>
                <a:gd name="T56" fmla="*/ 11 w 70"/>
                <a:gd name="T57" fmla="*/ 47 h 93"/>
                <a:gd name="T58" fmla="*/ 42 w 70"/>
                <a:gd name="T59" fmla="*/ 19 h 93"/>
                <a:gd name="T60" fmla="*/ 54 w 70"/>
                <a:gd name="T61" fmla="*/ 34 h 93"/>
                <a:gd name="T62" fmla="*/ 54 w 70"/>
                <a:gd name="T63" fmla="*/ 44 h 93"/>
                <a:gd name="T64" fmla="*/ 54 w 70"/>
                <a:gd name="T65" fmla="*/ 48 h 93"/>
                <a:gd name="T66" fmla="*/ 53 w 70"/>
                <a:gd name="T67" fmla="*/ 53 h 93"/>
                <a:gd name="T68" fmla="*/ 52 w 70"/>
                <a:gd name="T69" fmla="*/ 57 h 93"/>
                <a:gd name="T70" fmla="*/ 52 w 70"/>
                <a:gd name="T71" fmla="*/ 60 h 93"/>
                <a:gd name="T72" fmla="*/ 50 w 70"/>
                <a:gd name="T73" fmla="*/ 64 h 93"/>
                <a:gd name="T74" fmla="*/ 48 w 70"/>
                <a:gd name="T75" fmla="*/ 68 h 93"/>
                <a:gd name="T76" fmla="*/ 55 w 70"/>
                <a:gd name="T77" fmla="*/ 57 h 93"/>
                <a:gd name="T78" fmla="*/ 56 w 70"/>
                <a:gd name="T79" fmla="*/ 53 h 93"/>
                <a:gd name="T80" fmla="*/ 56 w 70"/>
                <a:gd name="T81" fmla="*/ 50 h 93"/>
                <a:gd name="T82" fmla="*/ 57 w 70"/>
                <a:gd name="T83" fmla="*/ 47 h 93"/>
                <a:gd name="T84" fmla="*/ 58 w 70"/>
                <a:gd name="T85" fmla="*/ 43 h 93"/>
                <a:gd name="T86" fmla="*/ 59 w 70"/>
                <a:gd name="T87" fmla="*/ 40 h 93"/>
                <a:gd name="T88" fmla="*/ 59 w 70"/>
                <a:gd name="T89" fmla="*/ 42 h 93"/>
                <a:gd name="T90" fmla="*/ 58 w 70"/>
                <a:gd name="T91" fmla="*/ 5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93">
                  <a:moveTo>
                    <a:pt x="60" y="37"/>
                  </a:moveTo>
                  <a:cubicBezTo>
                    <a:pt x="70" y="12"/>
                    <a:pt x="49" y="0"/>
                    <a:pt x="42" y="6"/>
                  </a:cubicBezTo>
                  <a:cubicBezTo>
                    <a:pt x="42" y="6"/>
                    <a:pt x="38" y="2"/>
                    <a:pt x="29" y="2"/>
                  </a:cubicBezTo>
                  <a:cubicBezTo>
                    <a:pt x="3" y="2"/>
                    <a:pt x="0" y="25"/>
                    <a:pt x="3" y="39"/>
                  </a:cubicBezTo>
                  <a:cubicBezTo>
                    <a:pt x="3" y="42"/>
                    <a:pt x="3" y="47"/>
                    <a:pt x="4" y="53"/>
                  </a:cubicBezTo>
                  <a:cubicBezTo>
                    <a:pt x="5" y="57"/>
                    <a:pt x="6" y="59"/>
                    <a:pt x="8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2" y="65"/>
                    <a:pt x="14" y="70"/>
                    <a:pt x="17" y="74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81"/>
                    <a:pt x="18" y="84"/>
                    <a:pt x="21" y="86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8" y="92"/>
                    <a:pt x="30" y="93"/>
                    <a:pt x="33" y="93"/>
                  </a:cubicBezTo>
                  <a:cubicBezTo>
                    <a:pt x="35" y="93"/>
                    <a:pt x="37" y="92"/>
                    <a:pt x="39" y="91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7" y="84"/>
                    <a:pt x="48" y="81"/>
                    <a:pt x="48" y="78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9" y="73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1" y="69"/>
                    <a:pt x="53" y="65"/>
                    <a:pt x="55" y="60"/>
                  </a:cubicBezTo>
                  <a:cubicBezTo>
                    <a:pt x="55" y="60"/>
                    <a:pt x="55" y="60"/>
                    <a:pt x="56" y="60"/>
                  </a:cubicBezTo>
                  <a:cubicBezTo>
                    <a:pt x="56" y="60"/>
                    <a:pt x="56" y="60"/>
                    <a:pt x="57" y="60"/>
                  </a:cubicBezTo>
                  <a:cubicBezTo>
                    <a:pt x="59" y="59"/>
                    <a:pt x="60" y="57"/>
                    <a:pt x="61" y="53"/>
                  </a:cubicBezTo>
                  <a:cubicBezTo>
                    <a:pt x="61" y="52"/>
                    <a:pt x="61" y="51"/>
                    <a:pt x="61" y="50"/>
                  </a:cubicBezTo>
                  <a:cubicBezTo>
                    <a:pt x="62" y="45"/>
                    <a:pt x="62" y="42"/>
                    <a:pt x="62" y="39"/>
                  </a:cubicBezTo>
                  <a:cubicBezTo>
                    <a:pt x="61" y="38"/>
                    <a:pt x="61" y="37"/>
                    <a:pt x="60" y="37"/>
                  </a:cubicBezTo>
                  <a:close/>
                  <a:moveTo>
                    <a:pt x="9" y="57"/>
                  </a:moveTo>
                  <a:cubicBezTo>
                    <a:pt x="9" y="57"/>
                    <a:pt x="8" y="57"/>
                    <a:pt x="7" y="52"/>
                  </a:cubicBezTo>
                  <a:cubicBezTo>
                    <a:pt x="7" y="50"/>
                    <a:pt x="6" y="48"/>
                    <a:pt x="6" y="46"/>
                  </a:cubicBezTo>
                  <a:cubicBezTo>
                    <a:pt x="7" y="47"/>
                    <a:pt x="7" y="48"/>
                    <a:pt x="8" y="49"/>
                  </a:cubicBezTo>
                  <a:cubicBezTo>
                    <a:pt x="8" y="52"/>
                    <a:pt x="9" y="54"/>
                    <a:pt x="9" y="57"/>
                  </a:cubicBezTo>
                  <a:close/>
                  <a:moveTo>
                    <a:pt x="46" y="78"/>
                  </a:moveTo>
                  <a:cubicBezTo>
                    <a:pt x="46" y="80"/>
                    <a:pt x="45" y="82"/>
                    <a:pt x="43" y="83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4" y="90"/>
                    <a:pt x="31" y="90"/>
                    <a:pt x="28" y="88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1" y="82"/>
                    <a:pt x="20" y="80"/>
                    <a:pt x="20" y="78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3" y="79"/>
                    <a:pt x="28" y="81"/>
                    <a:pt x="32" y="81"/>
                  </a:cubicBezTo>
                  <a:cubicBezTo>
                    <a:pt x="35" y="81"/>
                    <a:pt x="38" y="80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2" y="79"/>
                    <a:pt x="42" y="78"/>
                    <a:pt x="42" y="78"/>
                  </a:cubicBezTo>
                  <a:cubicBezTo>
                    <a:pt x="43" y="78"/>
                    <a:pt x="44" y="77"/>
                    <a:pt x="44" y="77"/>
                  </a:cubicBezTo>
                  <a:cubicBezTo>
                    <a:pt x="45" y="77"/>
                    <a:pt x="45" y="76"/>
                    <a:pt x="46" y="76"/>
                  </a:cubicBezTo>
                  <a:lnTo>
                    <a:pt x="46" y="78"/>
                  </a:lnTo>
                  <a:close/>
                  <a:moveTo>
                    <a:pt x="48" y="68"/>
                  </a:moveTo>
                  <a:cubicBezTo>
                    <a:pt x="48" y="69"/>
                    <a:pt x="48" y="69"/>
                    <a:pt x="47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70"/>
                    <a:pt x="46" y="71"/>
                    <a:pt x="46" y="71"/>
                  </a:cubicBezTo>
                  <a:cubicBezTo>
                    <a:pt x="46" y="72"/>
                    <a:pt x="45" y="72"/>
                    <a:pt x="45" y="73"/>
                  </a:cubicBezTo>
                  <a:cubicBezTo>
                    <a:pt x="44" y="73"/>
                    <a:pt x="44" y="74"/>
                    <a:pt x="43" y="74"/>
                  </a:cubicBezTo>
                  <a:cubicBezTo>
                    <a:pt x="43" y="74"/>
                    <a:pt x="42" y="75"/>
                    <a:pt x="42" y="75"/>
                  </a:cubicBezTo>
                  <a:cubicBezTo>
                    <a:pt x="41" y="75"/>
                    <a:pt x="41" y="76"/>
                    <a:pt x="41" y="76"/>
                  </a:cubicBezTo>
                  <a:cubicBezTo>
                    <a:pt x="41" y="76"/>
                    <a:pt x="40" y="76"/>
                    <a:pt x="40" y="76"/>
                  </a:cubicBezTo>
                  <a:cubicBezTo>
                    <a:pt x="38" y="77"/>
                    <a:pt x="35" y="78"/>
                    <a:pt x="32" y="78"/>
                  </a:cubicBezTo>
                  <a:cubicBezTo>
                    <a:pt x="20" y="78"/>
                    <a:pt x="12" y="66"/>
                    <a:pt x="11" y="47"/>
                  </a:cubicBezTo>
                  <a:cubicBezTo>
                    <a:pt x="13" y="37"/>
                    <a:pt x="17" y="31"/>
                    <a:pt x="27" y="28"/>
                  </a:cubicBezTo>
                  <a:cubicBezTo>
                    <a:pt x="38" y="25"/>
                    <a:pt x="42" y="19"/>
                    <a:pt x="42" y="19"/>
                  </a:cubicBezTo>
                  <a:cubicBezTo>
                    <a:pt x="42" y="19"/>
                    <a:pt x="43" y="22"/>
                    <a:pt x="49" y="26"/>
                  </a:cubicBezTo>
                  <a:cubicBezTo>
                    <a:pt x="51" y="28"/>
                    <a:pt x="53" y="31"/>
                    <a:pt x="54" y="34"/>
                  </a:cubicBezTo>
                  <a:cubicBezTo>
                    <a:pt x="54" y="37"/>
                    <a:pt x="54" y="40"/>
                    <a:pt x="54" y="43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5"/>
                    <a:pt x="54" y="46"/>
                    <a:pt x="54" y="47"/>
                  </a:cubicBezTo>
                  <a:cubicBezTo>
                    <a:pt x="54" y="47"/>
                    <a:pt x="54" y="47"/>
                    <a:pt x="54" y="48"/>
                  </a:cubicBezTo>
                  <a:cubicBezTo>
                    <a:pt x="54" y="48"/>
                    <a:pt x="54" y="49"/>
                    <a:pt x="54" y="50"/>
                  </a:cubicBezTo>
                  <a:cubicBezTo>
                    <a:pt x="54" y="51"/>
                    <a:pt x="53" y="52"/>
                    <a:pt x="53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3" y="54"/>
                    <a:pt x="53" y="56"/>
                    <a:pt x="52" y="57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2" y="59"/>
                    <a:pt x="52" y="59"/>
                    <a:pt x="52" y="60"/>
                  </a:cubicBezTo>
                  <a:cubicBezTo>
                    <a:pt x="52" y="61"/>
                    <a:pt x="51" y="62"/>
                    <a:pt x="51" y="62"/>
                  </a:cubicBezTo>
                  <a:cubicBezTo>
                    <a:pt x="51" y="63"/>
                    <a:pt x="50" y="64"/>
                    <a:pt x="50" y="64"/>
                  </a:cubicBezTo>
                  <a:cubicBezTo>
                    <a:pt x="50" y="65"/>
                    <a:pt x="50" y="66"/>
                    <a:pt x="49" y="66"/>
                  </a:cubicBezTo>
                  <a:cubicBezTo>
                    <a:pt x="49" y="67"/>
                    <a:pt x="49" y="68"/>
                    <a:pt x="48" y="68"/>
                  </a:cubicBezTo>
                  <a:close/>
                  <a:moveTo>
                    <a:pt x="56" y="57"/>
                  </a:moveTo>
                  <a:cubicBezTo>
                    <a:pt x="56" y="57"/>
                    <a:pt x="56" y="57"/>
                    <a:pt x="55" y="57"/>
                  </a:cubicBezTo>
                  <a:cubicBezTo>
                    <a:pt x="56" y="56"/>
                    <a:pt x="56" y="55"/>
                    <a:pt x="56" y="54"/>
                  </a:cubicBezTo>
                  <a:cubicBezTo>
                    <a:pt x="56" y="54"/>
                    <a:pt x="56" y="54"/>
                    <a:pt x="56" y="53"/>
                  </a:cubicBezTo>
                  <a:cubicBezTo>
                    <a:pt x="56" y="53"/>
                    <a:pt x="56" y="52"/>
                    <a:pt x="56" y="51"/>
                  </a:cubicBezTo>
                  <a:cubicBezTo>
                    <a:pt x="56" y="51"/>
                    <a:pt x="56" y="51"/>
                    <a:pt x="56" y="50"/>
                  </a:cubicBezTo>
                  <a:cubicBezTo>
                    <a:pt x="57" y="50"/>
                    <a:pt x="57" y="49"/>
                    <a:pt x="57" y="49"/>
                  </a:cubicBezTo>
                  <a:cubicBezTo>
                    <a:pt x="57" y="48"/>
                    <a:pt x="57" y="47"/>
                    <a:pt x="57" y="47"/>
                  </a:cubicBezTo>
                  <a:cubicBezTo>
                    <a:pt x="57" y="46"/>
                    <a:pt x="57" y="45"/>
                    <a:pt x="57" y="44"/>
                  </a:cubicBezTo>
                  <a:cubicBezTo>
                    <a:pt x="57" y="43"/>
                    <a:pt x="57" y="43"/>
                    <a:pt x="58" y="43"/>
                  </a:cubicBezTo>
                  <a:cubicBezTo>
                    <a:pt x="58" y="42"/>
                    <a:pt x="58" y="42"/>
                    <a:pt x="58" y="41"/>
                  </a:cubicBezTo>
                  <a:cubicBezTo>
                    <a:pt x="58" y="41"/>
                    <a:pt x="59" y="41"/>
                    <a:pt x="59" y="40"/>
                  </a:cubicBezTo>
                  <a:cubicBezTo>
                    <a:pt x="59" y="40"/>
                    <a:pt x="59" y="41"/>
                    <a:pt x="59" y="41"/>
                  </a:cubicBezTo>
                  <a:cubicBezTo>
                    <a:pt x="59" y="41"/>
                    <a:pt x="59" y="41"/>
                    <a:pt x="59" y="42"/>
                  </a:cubicBezTo>
                  <a:cubicBezTo>
                    <a:pt x="59" y="44"/>
                    <a:pt x="59" y="47"/>
                    <a:pt x="58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7" y="56"/>
                    <a:pt x="56" y="57"/>
                    <a:pt x="5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45718" y="2627204"/>
            <a:ext cx="693131" cy="646251"/>
            <a:chOff x="4546610" y="5700715"/>
            <a:chExt cx="657227" cy="612775"/>
          </a:xfrm>
          <a:solidFill>
            <a:schemeClr val="accent1"/>
          </a:solidFill>
        </p:grpSpPr>
        <p:sp>
          <p:nvSpPr>
            <p:cNvPr id="25" name="Freeform 155"/>
            <p:cNvSpPr/>
            <p:nvPr/>
          </p:nvSpPr>
          <p:spPr bwMode="auto">
            <a:xfrm>
              <a:off x="4768861" y="5824540"/>
              <a:ext cx="33338" cy="90488"/>
            </a:xfrm>
            <a:custGeom>
              <a:avLst/>
              <a:gdLst>
                <a:gd name="T0" fmla="*/ 7 w 9"/>
                <a:gd name="T1" fmla="*/ 24 h 24"/>
                <a:gd name="T2" fmla="*/ 6 w 9"/>
                <a:gd name="T3" fmla="*/ 24 h 24"/>
                <a:gd name="T4" fmla="*/ 2 w 9"/>
                <a:gd name="T5" fmla="*/ 18 h 24"/>
                <a:gd name="T6" fmla="*/ 5 w 9"/>
                <a:gd name="T7" fmla="*/ 1 h 24"/>
                <a:gd name="T8" fmla="*/ 8 w 9"/>
                <a:gd name="T9" fmla="*/ 1 h 24"/>
                <a:gd name="T10" fmla="*/ 6 w 9"/>
                <a:gd name="T11" fmla="*/ 3 h 24"/>
                <a:gd name="T12" fmla="*/ 5 w 9"/>
                <a:gd name="T13" fmla="*/ 3 h 24"/>
                <a:gd name="T14" fmla="*/ 5 w 9"/>
                <a:gd name="T15" fmla="*/ 17 h 24"/>
                <a:gd name="T16" fmla="*/ 7 w 9"/>
                <a:gd name="T17" fmla="*/ 22 h 24"/>
                <a:gd name="T18" fmla="*/ 8 w 9"/>
                <a:gd name="T19" fmla="*/ 21 h 24"/>
                <a:gd name="T20" fmla="*/ 9 w 9"/>
                <a:gd name="T21" fmla="*/ 23 h 24"/>
                <a:gd name="T22" fmla="*/ 7 w 9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24">
                  <a:moveTo>
                    <a:pt x="7" y="24"/>
                  </a:moveTo>
                  <a:cubicBezTo>
                    <a:pt x="7" y="24"/>
                    <a:pt x="6" y="24"/>
                    <a:pt x="6" y="24"/>
                  </a:cubicBezTo>
                  <a:cubicBezTo>
                    <a:pt x="4" y="24"/>
                    <a:pt x="3" y="21"/>
                    <a:pt x="2" y="18"/>
                  </a:cubicBezTo>
                  <a:cubicBezTo>
                    <a:pt x="1" y="8"/>
                    <a:pt x="0" y="2"/>
                    <a:pt x="5" y="1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3" y="4"/>
                    <a:pt x="3" y="8"/>
                    <a:pt x="5" y="17"/>
                  </a:cubicBezTo>
                  <a:cubicBezTo>
                    <a:pt x="6" y="21"/>
                    <a:pt x="7" y="22"/>
                    <a:pt x="7" y="22"/>
                  </a:cubicBezTo>
                  <a:cubicBezTo>
                    <a:pt x="7" y="22"/>
                    <a:pt x="8" y="21"/>
                    <a:pt x="8" y="21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8" y="24"/>
                    <a:pt x="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56"/>
            <p:cNvSpPr/>
            <p:nvPr/>
          </p:nvSpPr>
          <p:spPr bwMode="auto">
            <a:xfrm>
              <a:off x="4821249" y="5959477"/>
              <a:ext cx="112713" cy="71438"/>
            </a:xfrm>
            <a:custGeom>
              <a:avLst/>
              <a:gdLst>
                <a:gd name="T0" fmla="*/ 15 w 30"/>
                <a:gd name="T1" fmla="*/ 19 h 19"/>
                <a:gd name="T2" fmla="*/ 9 w 30"/>
                <a:gd name="T3" fmla="*/ 17 h 19"/>
                <a:gd name="T4" fmla="*/ 3 w 30"/>
                <a:gd name="T5" fmla="*/ 13 h 19"/>
                <a:gd name="T6" fmla="*/ 0 w 30"/>
                <a:gd name="T7" fmla="*/ 5 h 19"/>
                <a:gd name="T8" fmla="*/ 0 w 30"/>
                <a:gd name="T9" fmla="*/ 1 h 19"/>
                <a:gd name="T10" fmla="*/ 3 w 30"/>
                <a:gd name="T11" fmla="*/ 1 h 19"/>
                <a:gd name="T12" fmla="*/ 3 w 30"/>
                <a:gd name="T13" fmla="*/ 5 h 19"/>
                <a:gd name="T14" fmla="*/ 5 w 30"/>
                <a:gd name="T15" fmla="*/ 10 h 19"/>
                <a:gd name="T16" fmla="*/ 11 w 30"/>
                <a:gd name="T17" fmla="*/ 15 h 19"/>
                <a:gd name="T18" fmla="*/ 19 w 30"/>
                <a:gd name="T19" fmla="*/ 15 h 19"/>
                <a:gd name="T20" fmla="*/ 25 w 30"/>
                <a:gd name="T21" fmla="*/ 10 h 19"/>
                <a:gd name="T22" fmla="*/ 27 w 30"/>
                <a:gd name="T23" fmla="*/ 5 h 19"/>
                <a:gd name="T24" fmla="*/ 27 w 30"/>
                <a:gd name="T25" fmla="*/ 0 h 19"/>
                <a:gd name="T26" fmla="*/ 30 w 30"/>
                <a:gd name="T27" fmla="*/ 0 h 19"/>
                <a:gd name="T28" fmla="*/ 30 w 30"/>
                <a:gd name="T29" fmla="*/ 5 h 19"/>
                <a:gd name="T30" fmla="*/ 26 w 30"/>
                <a:gd name="T31" fmla="*/ 13 h 19"/>
                <a:gd name="T32" fmla="*/ 21 w 30"/>
                <a:gd name="T33" fmla="*/ 17 h 19"/>
                <a:gd name="T34" fmla="*/ 15 w 30"/>
                <a:gd name="T3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19">
                  <a:moveTo>
                    <a:pt x="15" y="19"/>
                  </a:moveTo>
                  <a:cubicBezTo>
                    <a:pt x="13" y="19"/>
                    <a:pt x="11" y="19"/>
                    <a:pt x="9" y="1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4" y="9"/>
                    <a:pt x="5" y="1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7"/>
                    <a:pt x="17" y="17"/>
                    <a:pt x="19" y="15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7" y="7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8"/>
                    <a:pt x="28" y="11"/>
                    <a:pt x="26" y="13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9"/>
                    <a:pt x="17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57"/>
            <p:cNvSpPr>
              <a:spLocks noEditPoints="1"/>
            </p:cNvSpPr>
            <p:nvPr/>
          </p:nvSpPr>
          <p:spPr bwMode="auto">
            <a:xfrm>
              <a:off x="4791086" y="5727702"/>
              <a:ext cx="173038" cy="261938"/>
            </a:xfrm>
            <a:custGeom>
              <a:avLst/>
              <a:gdLst>
                <a:gd name="T0" fmla="*/ 46 w 46"/>
                <a:gd name="T1" fmla="*/ 29 h 70"/>
                <a:gd name="T2" fmla="*/ 45 w 46"/>
                <a:gd name="T3" fmla="*/ 27 h 70"/>
                <a:gd name="T4" fmla="*/ 23 w 46"/>
                <a:gd name="T5" fmla="*/ 0 h 70"/>
                <a:gd name="T6" fmla="*/ 0 w 46"/>
                <a:gd name="T7" fmla="*/ 27 h 70"/>
                <a:gd name="T8" fmla="*/ 0 w 46"/>
                <a:gd name="T9" fmla="*/ 29 h 70"/>
                <a:gd name="T10" fmla="*/ 0 w 46"/>
                <a:gd name="T11" fmla="*/ 35 h 70"/>
                <a:gd name="T12" fmla="*/ 0 w 46"/>
                <a:gd name="T13" fmla="*/ 40 h 70"/>
                <a:gd name="T14" fmla="*/ 1 w 46"/>
                <a:gd name="T15" fmla="*/ 48 h 70"/>
                <a:gd name="T16" fmla="*/ 2 w 46"/>
                <a:gd name="T17" fmla="*/ 50 h 70"/>
                <a:gd name="T18" fmla="*/ 8 w 46"/>
                <a:gd name="T19" fmla="*/ 63 h 70"/>
                <a:gd name="T20" fmla="*/ 11 w 46"/>
                <a:gd name="T21" fmla="*/ 66 h 70"/>
                <a:gd name="T22" fmla="*/ 23 w 46"/>
                <a:gd name="T23" fmla="*/ 70 h 70"/>
                <a:gd name="T24" fmla="*/ 35 w 46"/>
                <a:gd name="T25" fmla="*/ 65 h 70"/>
                <a:gd name="T26" fmla="*/ 38 w 46"/>
                <a:gd name="T27" fmla="*/ 63 h 70"/>
                <a:gd name="T28" fmla="*/ 44 w 46"/>
                <a:gd name="T29" fmla="*/ 50 h 70"/>
                <a:gd name="T30" fmla="*/ 44 w 46"/>
                <a:gd name="T31" fmla="*/ 48 h 70"/>
                <a:gd name="T32" fmla="*/ 46 w 46"/>
                <a:gd name="T33" fmla="*/ 35 h 70"/>
                <a:gd name="T34" fmla="*/ 46 w 46"/>
                <a:gd name="T35" fmla="*/ 35 h 70"/>
                <a:gd name="T36" fmla="*/ 46 w 46"/>
                <a:gd name="T37" fmla="*/ 29 h 70"/>
                <a:gd name="T38" fmla="*/ 23 w 46"/>
                <a:gd name="T39" fmla="*/ 67 h 70"/>
                <a:gd name="T40" fmla="*/ 2 w 46"/>
                <a:gd name="T41" fmla="*/ 38 h 70"/>
                <a:gd name="T42" fmla="*/ 2 w 46"/>
                <a:gd name="T43" fmla="*/ 35 h 70"/>
                <a:gd name="T44" fmla="*/ 23 w 46"/>
                <a:gd name="T45" fmla="*/ 3 h 70"/>
                <a:gd name="T46" fmla="*/ 43 w 46"/>
                <a:gd name="T47" fmla="*/ 26 h 70"/>
                <a:gd name="T48" fmla="*/ 43 w 46"/>
                <a:gd name="T49" fmla="*/ 35 h 70"/>
                <a:gd name="T50" fmla="*/ 23 w 46"/>
                <a:gd name="T51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70">
                  <a:moveTo>
                    <a:pt x="46" y="29"/>
                  </a:moveTo>
                  <a:cubicBezTo>
                    <a:pt x="46" y="28"/>
                    <a:pt x="45" y="28"/>
                    <a:pt x="45" y="27"/>
                  </a:cubicBezTo>
                  <a:cubicBezTo>
                    <a:pt x="44" y="8"/>
                    <a:pt x="37" y="0"/>
                    <a:pt x="23" y="0"/>
                  </a:cubicBezTo>
                  <a:cubicBezTo>
                    <a:pt x="8" y="0"/>
                    <a:pt x="1" y="8"/>
                    <a:pt x="0" y="27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36"/>
                    <a:pt x="0" y="38"/>
                    <a:pt x="0" y="40"/>
                  </a:cubicBezTo>
                  <a:cubicBezTo>
                    <a:pt x="0" y="42"/>
                    <a:pt x="0" y="45"/>
                    <a:pt x="1" y="48"/>
                  </a:cubicBezTo>
                  <a:cubicBezTo>
                    <a:pt x="1" y="48"/>
                    <a:pt x="1" y="49"/>
                    <a:pt x="2" y="50"/>
                  </a:cubicBezTo>
                  <a:cubicBezTo>
                    <a:pt x="3" y="56"/>
                    <a:pt x="5" y="60"/>
                    <a:pt x="8" y="63"/>
                  </a:cubicBezTo>
                  <a:cubicBezTo>
                    <a:pt x="9" y="64"/>
                    <a:pt x="10" y="65"/>
                    <a:pt x="11" y="66"/>
                  </a:cubicBezTo>
                  <a:cubicBezTo>
                    <a:pt x="14" y="69"/>
                    <a:pt x="18" y="70"/>
                    <a:pt x="23" y="70"/>
                  </a:cubicBezTo>
                  <a:cubicBezTo>
                    <a:pt x="27" y="70"/>
                    <a:pt x="32" y="68"/>
                    <a:pt x="35" y="65"/>
                  </a:cubicBezTo>
                  <a:cubicBezTo>
                    <a:pt x="36" y="65"/>
                    <a:pt x="37" y="64"/>
                    <a:pt x="38" y="63"/>
                  </a:cubicBezTo>
                  <a:cubicBezTo>
                    <a:pt x="40" y="59"/>
                    <a:pt x="42" y="55"/>
                    <a:pt x="44" y="50"/>
                  </a:cubicBezTo>
                  <a:cubicBezTo>
                    <a:pt x="44" y="49"/>
                    <a:pt x="44" y="48"/>
                    <a:pt x="44" y="48"/>
                  </a:cubicBezTo>
                  <a:cubicBezTo>
                    <a:pt x="45" y="44"/>
                    <a:pt x="46" y="40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3"/>
                    <a:pt x="46" y="31"/>
                    <a:pt x="46" y="29"/>
                  </a:cubicBezTo>
                  <a:close/>
                  <a:moveTo>
                    <a:pt x="23" y="67"/>
                  </a:moveTo>
                  <a:cubicBezTo>
                    <a:pt x="11" y="67"/>
                    <a:pt x="3" y="56"/>
                    <a:pt x="2" y="38"/>
                  </a:cubicBezTo>
                  <a:cubicBezTo>
                    <a:pt x="2" y="37"/>
                    <a:pt x="2" y="36"/>
                    <a:pt x="2" y="35"/>
                  </a:cubicBezTo>
                  <a:cubicBezTo>
                    <a:pt x="2" y="8"/>
                    <a:pt x="10" y="3"/>
                    <a:pt x="23" y="3"/>
                  </a:cubicBezTo>
                  <a:cubicBezTo>
                    <a:pt x="34" y="3"/>
                    <a:pt x="41" y="7"/>
                    <a:pt x="43" y="26"/>
                  </a:cubicBezTo>
                  <a:cubicBezTo>
                    <a:pt x="43" y="28"/>
                    <a:pt x="43" y="31"/>
                    <a:pt x="43" y="35"/>
                  </a:cubicBezTo>
                  <a:cubicBezTo>
                    <a:pt x="43" y="54"/>
                    <a:pt x="35" y="67"/>
                    <a:pt x="23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58"/>
            <p:cNvSpPr/>
            <p:nvPr/>
          </p:nvSpPr>
          <p:spPr bwMode="auto">
            <a:xfrm>
              <a:off x="4948249" y="5824540"/>
              <a:ext cx="34925" cy="90488"/>
            </a:xfrm>
            <a:custGeom>
              <a:avLst/>
              <a:gdLst>
                <a:gd name="T0" fmla="*/ 3 w 9"/>
                <a:gd name="T1" fmla="*/ 24 h 24"/>
                <a:gd name="T2" fmla="*/ 0 w 9"/>
                <a:gd name="T3" fmla="*/ 23 h 24"/>
                <a:gd name="T4" fmla="*/ 0 w 9"/>
                <a:gd name="T5" fmla="*/ 23 h 24"/>
                <a:gd name="T6" fmla="*/ 0 w 9"/>
                <a:gd name="T7" fmla="*/ 21 h 24"/>
                <a:gd name="T8" fmla="*/ 2 w 9"/>
                <a:gd name="T9" fmla="*/ 21 h 24"/>
                <a:gd name="T10" fmla="*/ 2 w 9"/>
                <a:gd name="T11" fmla="*/ 21 h 24"/>
                <a:gd name="T12" fmla="*/ 2 w 9"/>
                <a:gd name="T13" fmla="*/ 22 h 24"/>
                <a:gd name="T14" fmla="*/ 2 w 9"/>
                <a:gd name="T15" fmla="*/ 22 h 24"/>
                <a:gd name="T16" fmla="*/ 2 w 9"/>
                <a:gd name="T17" fmla="*/ 22 h 24"/>
                <a:gd name="T18" fmla="*/ 3 w 9"/>
                <a:gd name="T19" fmla="*/ 22 h 24"/>
                <a:gd name="T20" fmla="*/ 5 w 9"/>
                <a:gd name="T21" fmla="*/ 17 h 24"/>
                <a:gd name="T22" fmla="*/ 4 w 9"/>
                <a:gd name="T23" fmla="*/ 3 h 24"/>
                <a:gd name="T24" fmla="*/ 3 w 9"/>
                <a:gd name="T25" fmla="*/ 4 h 24"/>
                <a:gd name="T26" fmla="*/ 1 w 9"/>
                <a:gd name="T27" fmla="*/ 2 h 24"/>
                <a:gd name="T28" fmla="*/ 5 w 9"/>
                <a:gd name="T29" fmla="*/ 1 h 24"/>
                <a:gd name="T30" fmla="*/ 7 w 9"/>
                <a:gd name="T31" fmla="*/ 18 h 24"/>
                <a:gd name="T32" fmla="*/ 3 w 9"/>
                <a:gd name="T33" fmla="*/ 24 h 24"/>
                <a:gd name="T34" fmla="*/ 3 w 9"/>
                <a:gd name="T3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24">
                  <a:moveTo>
                    <a:pt x="3" y="24"/>
                  </a:moveTo>
                  <a:cubicBezTo>
                    <a:pt x="1" y="24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3" y="21"/>
                    <a:pt x="4" y="20"/>
                    <a:pt x="5" y="17"/>
                  </a:cubicBezTo>
                  <a:cubicBezTo>
                    <a:pt x="6" y="8"/>
                    <a:pt x="6" y="4"/>
                    <a:pt x="4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9" y="2"/>
                    <a:pt x="9" y="8"/>
                    <a:pt x="7" y="18"/>
                  </a:cubicBezTo>
                  <a:cubicBezTo>
                    <a:pt x="7" y="21"/>
                    <a:pt x="5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159"/>
            <p:cNvSpPr/>
            <p:nvPr/>
          </p:nvSpPr>
          <p:spPr bwMode="auto">
            <a:xfrm>
              <a:off x="4738698" y="5700715"/>
              <a:ext cx="293688" cy="180975"/>
            </a:xfrm>
            <a:custGeom>
              <a:avLst/>
              <a:gdLst>
                <a:gd name="T0" fmla="*/ 16 w 78"/>
                <a:gd name="T1" fmla="*/ 48 h 48"/>
                <a:gd name="T2" fmla="*/ 33 w 78"/>
                <a:gd name="T3" fmla="*/ 3 h 48"/>
                <a:gd name="T4" fmla="*/ 46 w 78"/>
                <a:gd name="T5" fmla="*/ 7 h 48"/>
                <a:gd name="T6" fmla="*/ 58 w 78"/>
                <a:gd name="T7" fmla="*/ 45 h 48"/>
                <a:gd name="T8" fmla="*/ 52 w 78"/>
                <a:gd name="T9" fmla="*/ 26 h 48"/>
                <a:gd name="T10" fmla="*/ 46 w 78"/>
                <a:gd name="T11" fmla="*/ 18 h 48"/>
                <a:gd name="T12" fmla="*/ 32 w 78"/>
                <a:gd name="T13" fmla="*/ 27 h 48"/>
                <a:gd name="T14" fmla="*/ 16 w 78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48">
                  <a:moveTo>
                    <a:pt x="16" y="48"/>
                  </a:moveTo>
                  <a:cubicBezTo>
                    <a:pt x="6" y="44"/>
                    <a:pt x="0" y="3"/>
                    <a:pt x="33" y="3"/>
                  </a:cubicBezTo>
                  <a:cubicBezTo>
                    <a:pt x="42" y="3"/>
                    <a:pt x="46" y="7"/>
                    <a:pt x="46" y="7"/>
                  </a:cubicBezTo>
                  <a:cubicBezTo>
                    <a:pt x="53" y="0"/>
                    <a:pt x="78" y="15"/>
                    <a:pt x="58" y="45"/>
                  </a:cubicBezTo>
                  <a:cubicBezTo>
                    <a:pt x="58" y="45"/>
                    <a:pt x="60" y="31"/>
                    <a:pt x="52" y="26"/>
                  </a:cubicBezTo>
                  <a:cubicBezTo>
                    <a:pt x="47" y="21"/>
                    <a:pt x="46" y="18"/>
                    <a:pt x="46" y="18"/>
                  </a:cubicBezTo>
                  <a:cubicBezTo>
                    <a:pt x="46" y="18"/>
                    <a:pt x="42" y="25"/>
                    <a:pt x="32" y="27"/>
                  </a:cubicBezTo>
                  <a:cubicBezTo>
                    <a:pt x="21" y="30"/>
                    <a:pt x="18" y="37"/>
                    <a:pt x="1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160"/>
            <p:cNvSpPr/>
            <p:nvPr/>
          </p:nvSpPr>
          <p:spPr bwMode="auto">
            <a:xfrm>
              <a:off x="4859349" y="6080127"/>
              <a:ext cx="36513" cy="57150"/>
            </a:xfrm>
            <a:custGeom>
              <a:avLst/>
              <a:gdLst>
                <a:gd name="T0" fmla="*/ 23 w 23"/>
                <a:gd name="T1" fmla="*/ 31 h 36"/>
                <a:gd name="T2" fmla="*/ 23 w 23"/>
                <a:gd name="T3" fmla="*/ 31 h 36"/>
                <a:gd name="T4" fmla="*/ 21 w 23"/>
                <a:gd name="T5" fmla="*/ 36 h 36"/>
                <a:gd name="T6" fmla="*/ 2 w 23"/>
                <a:gd name="T7" fmla="*/ 36 h 36"/>
                <a:gd name="T8" fmla="*/ 0 w 23"/>
                <a:gd name="T9" fmla="*/ 31 h 36"/>
                <a:gd name="T10" fmla="*/ 4 w 23"/>
                <a:gd name="T11" fmla="*/ 0 h 36"/>
                <a:gd name="T12" fmla="*/ 16 w 23"/>
                <a:gd name="T13" fmla="*/ 0 h 36"/>
                <a:gd name="T14" fmla="*/ 23 w 23"/>
                <a:gd name="T1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6">
                  <a:moveTo>
                    <a:pt x="23" y="31"/>
                  </a:moveTo>
                  <a:lnTo>
                    <a:pt x="23" y="31"/>
                  </a:lnTo>
                  <a:lnTo>
                    <a:pt x="21" y="36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4" y="0"/>
                  </a:lnTo>
                  <a:lnTo>
                    <a:pt x="16" y="0"/>
                  </a:lnTo>
                  <a:lnTo>
                    <a:pt x="23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61"/>
            <p:cNvSpPr/>
            <p:nvPr/>
          </p:nvSpPr>
          <p:spPr bwMode="auto">
            <a:xfrm>
              <a:off x="4854586" y="6035677"/>
              <a:ext cx="46038" cy="49213"/>
            </a:xfrm>
            <a:custGeom>
              <a:avLst/>
              <a:gdLst>
                <a:gd name="T0" fmla="*/ 6 w 12"/>
                <a:gd name="T1" fmla="*/ 13 h 13"/>
                <a:gd name="T2" fmla="*/ 10 w 12"/>
                <a:gd name="T3" fmla="*/ 11 h 13"/>
                <a:gd name="T4" fmla="*/ 11 w 12"/>
                <a:gd name="T5" fmla="*/ 7 h 13"/>
                <a:gd name="T6" fmla="*/ 9 w 12"/>
                <a:gd name="T7" fmla="*/ 2 h 13"/>
                <a:gd name="T8" fmla="*/ 6 w 12"/>
                <a:gd name="T9" fmla="*/ 0 h 13"/>
                <a:gd name="T10" fmla="*/ 6 w 12"/>
                <a:gd name="T11" fmla="*/ 0 h 13"/>
                <a:gd name="T12" fmla="*/ 6 w 12"/>
                <a:gd name="T13" fmla="*/ 0 h 13"/>
                <a:gd name="T14" fmla="*/ 5 w 12"/>
                <a:gd name="T15" fmla="*/ 0 h 13"/>
                <a:gd name="T16" fmla="*/ 3 w 12"/>
                <a:gd name="T17" fmla="*/ 2 h 13"/>
                <a:gd name="T18" fmla="*/ 1 w 12"/>
                <a:gd name="T19" fmla="*/ 7 h 13"/>
                <a:gd name="T20" fmla="*/ 2 w 12"/>
                <a:gd name="T21" fmla="*/ 11 h 13"/>
                <a:gd name="T22" fmla="*/ 6 w 12"/>
                <a:gd name="T23" fmla="*/ 13 h 13"/>
                <a:gd name="T24" fmla="*/ 6 w 12"/>
                <a:gd name="T25" fmla="*/ 13 h 13"/>
                <a:gd name="T26" fmla="*/ 6 w 12"/>
                <a:gd name="T27" fmla="*/ 13 h 13"/>
                <a:gd name="T28" fmla="*/ 6 w 12"/>
                <a:gd name="T2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1" y="10"/>
                    <a:pt x="12" y="9"/>
                    <a:pt x="11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9"/>
                    <a:pt x="1" y="10"/>
                    <a:pt x="2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62"/>
            <p:cNvSpPr>
              <a:spLocks noEditPoints="1"/>
            </p:cNvSpPr>
            <p:nvPr/>
          </p:nvSpPr>
          <p:spPr bwMode="auto">
            <a:xfrm>
              <a:off x="4806961" y="5846765"/>
              <a:ext cx="63500" cy="38100"/>
            </a:xfrm>
            <a:custGeom>
              <a:avLst/>
              <a:gdLst>
                <a:gd name="T0" fmla="*/ 17 w 17"/>
                <a:gd name="T1" fmla="*/ 4 h 10"/>
                <a:gd name="T2" fmla="*/ 16 w 17"/>
                <a:gd name="T3" fmla="*/ 2 h 10"/>
                <a:gd name="T4" fmla="*/ 13 w 17"/>
                <a:gd name="T5" fmla="*/ 0 h 10"/>
                <a:gd name="T6" fmla="*/ 4 w 17"/>
                <a:gd name="T7" fmla="*/ 0 h 10"/>
                <a:gd name="T8" fmla="*/ 0 w 17"/>
                <a:gd name="T9" fmla="*/ 4 h 10"/>
                <a:gd name="T10" fmla="*/ 0 w 17"/>
                <a:gd name="T11" fmla="*/ 5 h 10"/>
                <a:gd name="T12" fmla="*/ 4 w 17"/>
                <a:gd name="T13" fmla="*/ 10 h 10"/>
                <a:gd name="T14" fmla="*/ 13 w 17"/>
                <a:gd name="T15" fmla="*/ 10 h 10"/>
                <a:gd name="T16" fmla="*/ 17 w 17"/>
                <a:gd name="T17" fmla="*/ 5 h 10"/>
                <a:gd name="T18" fmla="*/ 17 w 17"/>
                <a:gd name="T19" fmla="*/ 4 h 10"/>
                <a:gd name="T20" fmla="*/ 17 w 17"/>
                <a:gd name="T21" fmla="*/ 4 h 10"/>
                <a:gd name="T22" fmla="*/ 15 w 17"/>
                <a:gd name="T23" fmla="*/ 5 h 10"/>
                <a:gd name="T24" fmla="*/ 13 w 17"/>
                <a:gd name="T25" fmla="*/ 8 h 10"/>
                <a:gd name="T26" fmla="*/ 4 w 17"/>
                <a:gd name="T27" fmla="*/ 8 h 10"/>
                <a:gd name="T28" fmla="*/ 2 w 17"/>
                <a:gd name="T29" fmla="*/ 5 h 10"/>
                <a:gd name="T30" fmla="*/ 2 w 17"/>
                <a:gd name="T31" fmla="*/ 4 h 10"/>
                <a:gd name="T32" fmla="*/ 4 w 17"/>
                <a:gd name="T33" fmla="*/ 2 h 10"/>
                <a:gd name="T34" fmla="*/ 13 w 17"/>
                <a:gd name="T35" fmla="*/ 2 h 10"/>
                <a:gd name="T36" fmla="*/ 15 w 17"/>
                <a:gd name="T37" fmla="*/ 4 h 10"/>
                <a:gd name="T38" fmla="*/ 15 w 17"/>
                <a:gd name="T3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7" y="3"/>
                    <a:pt x="17" y="2"/>
                    <a:pt x="16" y="2"/>
                  </a:cubicBezTo>
                  <a:cubicBezTo>
                    <a:pt x="16" y="1"/>
                    <a:pt x="14" y="0"/>
                    <a:pt x="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0"/>
                    <a:pt x="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5" y="10"/>
                    <a:pt x="17" y="8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lose/>
                  <a:moveTo>
                    <a:pt x="15" y="5"/>
                  </a:moveTo>
                  <a:cubicBezTo>
                    <a:pt x="15" y="7"/>
                    <a:pt x="14" y="8"/>
                    <a:pt x="1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3"/>
                    <a:pt x="15" y="4"/>
                  </a:cubicBezTo>
                  <a:lnTo>
                    <a:pt x="1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163"/>
            <p:cNvSpPr>
              <a:spLocks noEditPoints="1"/>
            </p:cNvSpPr>
            <p:nvPr/>
          </p:nvSpPr>
          <p:spPr bwMode="auto">
            <a:xfrm>
              <a:off x="4884749" y="5846765"/>
              <a:ext cx="63500" cy="38100"/>
            </a:xfrm>
            <a:custGeom>
              <a:avLst/>
              <a:gdLst>
                <a:gd name="T0" fmla="*/ 13 w 17"/>
                <a:gd name="T1" fmla="*/ 0 h 10"/>
                <a:gd name="T2" fmla="*/ 4 w 17"/>
                <a:gd name="T3" fmla="*/ 0 h 10"/>
                <a:gd name="T4" fmla="*/ 1 w 17"/>
                <a:gd name="T5" fmla="*/ 2 h 10"/>
                <a:gd name="T6" fmla="*/ 0 w 17"/>
                <a:gd name="T7" fmla="*/ 4 h 10"/>
                <a:gd name="T8" fmla="*/ 0 w 17"/>
                <a:gd name="T9" fmla="*/ 4 h 10"/>
                <a:gd name="T10" fmla="*/ 0 w 17"/>
                <a:gd name="T11" fmla="*/ 5 h 10"/>
                <a:gd name="T12" fmla="*/ 4 w 17"/>
                <a:gd name="T13" fmla="*/ 10 h 10"/>
                <a:gd name="T14" fmla="*/ 13 w 17"/>
                <a:gd name="T15" fmla="*/ 10 h 10"/>
                <a:gd name="T16" fmla="*/ 17 w 17"/>
                <a:gd name="T17" fmla="*/ 5 h 10"/>
                <a:gd name="T18" fmla="*/ 17 w 17"/>
                <a:gd name="T19" fmla="*/ 4 h 10"/>
                <a:gd name="T20" fmla="*/ 13 w 17"/>
                <a:gd name="T21" fmla="*/ 0 h 10"/>
                <a:gd name="T22" fmla="*/ 15 w 17"/>
                <a:gd name="T23" fmla="*/ 5 h 10"/>
                <a:gd name="T24" fmla="*/ 13 w 17"/>
                <a:gd name="T25" fmla="*/ 8 h 10"/>
                <a:gd name="T26" fmla="*/ 4 w 17"/>
                <a:gd name="T27" fmla="*/ 8 h 10"/>
                <a:gd name="T28" fmla="*/ 2 w 17"/>
                <a:gd name="T29" fmla="*/ 5 h 10"/>
                <a:gd name="T30" fmla="*/ 2 w 17"/>
                <a:gd name="T31" fmla="*/ 4 h 10"/>
                <a:gd name="T32" fmla="*/ 4 w 17"/>
                <a:gd name="T33" fmla="*/ 2 h 10"/>
                <a:gd name="T34" fmla="*/ 13 w 17"/>
                <a:gd name="T35" fmla="*/ 2 h 10"/>
                <a:gd name="T36" fmla="*/ 15 w 17"/>
                <a:gd name="T37" fmla="*/ 4 h 10"/>
                <a:gd name="T38" fmla="*/ 15 w 17"/>
                <a:gd name="T3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0">
                  <a:moveTo>
                    <a:pt x="1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10"/>
                    <a:pt x="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5" y="10"/>
                    <a:pt x="17" y="8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2"/>
                    <a:pt x="15" y="0"/>
                    <a:pt x="13" y="0"/>
                  </a:cubicBezTo>
                  <a:close/>
                  <a:moveTo>
                    <a:pt x="15" y="5"/>
                  </a:moveTo>
                  <a:cubicBezTo>
                    <a:pt x="15" y="7"/>
                    <a:pt x="14" y="8"/>
                    <a:pt x="1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7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3"/>
                    <a:pt x="15" y="4"/>
                  </a:cubicBezTo>
                  <a:lnTo>
                    <a:pt x="1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Rectangle 164"/>
            <p:cNvSpPr>
              <a:spLocks noChangeArrowheads="1"/>
            </p:cNvSpPr>
            <p:nvPr/>
          </p:nvSpPr>
          <p:spPr bwMode="auto">
            <a:xfrm>
              <a:off x="4865699" y="5854702"/>
              <a:ext cx="23813" cy="7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65"/>
            <p:cNvSpPr>
              <a:spLocks noEditPoints="1"/>
            </p:cNvSpPr>
            <p:nvPr/>
          </p:nvSpPr>
          <p:spPr bwMode="auto">
            <a:xfrm>
              <a:off x="4598998" y="6027740"/>
              <a:ext cx="34925" cy="82550"/>
            </a:xfrm>
            <a:custGeom>
              <a:avLst/>
              <a:gdLst>
                <a:gd name="T0" fmla="*/ 8 w 9"/>
                <a:gd name="T1" fmla="*/ 3 h 22"/>
                <a:gd name="T2" fmla="*/ 8 w 9"/>
                <a:gd name="T3" fmla="*/ 2 h 22"/>
                <a:gd name="T4" fmla="*/ 5 w 9"/>
                <a:gd name="T5" fmla="*/ 0 h 22"/>
                <a:gd name="T6" fmla="*/ 5 w 9"/>
                <a:gd name="T7" fmla="*/ 1 h 22"/>
                <a:gd name="T8" fmla="*/ 4 w 9"/>
                <a:gd name="T9" fmla="*/ 1 h 22"/>
                <a:gd name="T10" fmla="*/ 2 w 9"/>
                <a:gd name="T11" fmla="*/ 16 h 22"/>
                <a:gd name="T12" fmla="*/ 6 w 9"/>
                <a:gd name="T13" fmla="*/ 22 h 22"/>
                <a:gd name="T14" fmla="*/ 8 w 9"/>
                <a:gd name="T15" fmla="*/ 22 h 22"/>
                <a:gd name="T16" fmla="*/ 9 w 9"/>
                <a:gd name="T17" fmla="*/ 21 h 22"/>
                <a:gd name="T18" fmla="*/ 9 w 9"/>
                <a:gd name="T19" fmla="*/ 21 h 22"/>
                <a:gd name="T20" fmla="*/ 8 w 9"/>
                <a:gd name="T21" fmla="*/ 3 h 22"/>
                <a:gd name="T22" fmla="*/ 7 w 9"/>
                <a:gd name="T23" fmla="*/ 20 h 22"/>
                <a:gd name="T24" fmla="*/ 6 w 9"/>
                <a:gd name="T25" fmla="*/ 20 h 22"/>
                <a:gd name="T26" fmla="*/ 5 w 9"/>
                <a:gd name="T27" fmla="*/ 15 h 22"/>
                <a:gd name="T28" fmla="*/ 4 w 9"/>
                <a:gd name="T29" fmla="*/ 3 h 22"/>
                <a:gd name="T30" fmla="*/ 5 w 9"/>
                <a:gd name="T31" fmla="*/ 3 h 22"/>
                <a:gd name="T32" fmla="*/ 5 w 9"/>
                <a:gd name="T33" fmla="*/ 3 h 22"/>
                <a:gd name="T34" fmla="*/ 6 w 9"/>
                <a:gd name="T35" fmla="*/ 3 h 22"/>
                <a:gd name="T36" fmla="*/ 6 w 9"/>
                <a:gd name="T37" fmla="*/ 18 h 22"/>
                <a:gd name="T38" fmla="*/ 7 w 9"/>
                <a:gd name="T3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22">
                  <a:moveTo>
                    <a:pt x="8" y="3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2"/>
                    <a:pt x="0" y="7"/>
                    <a:pt x="2" y="16"/>
                  </a:cubicBezTo>
                  <a:cubicBezTo>
                    <a:pt x="3" y="20"/>
                    <a:pt x="4" y="22"/>
                    <a:pt x="6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lnTo>
                    <a:pt x="8" y="3"/>
                  </a:lnTo>
                  <a:close/>
                  <a:moveTo>
                    <a:pt x="7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5" y="19"/>
                    <a:pt x="5" y="15"/>
                  </a:cubicBezTo>
                  <a:cubicBezTo>
                    <a:pt x="3" y="9"/>
                    <a:pt x="3" y="5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18"/>
                    <a:pt x="6" y="18"/>
                    <a:pt x="6" y="18"/>
                  </a:cubicBezTo>
                  <a:lnTo>
                    <a:pt x="7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166"/>
            <p:cNvSpPr>
              <a:spLocks noEditPoints="1"/>
            </p:cNvSpPr>
            <p:nvPr/>
          </p:nvSpPr>
          <p:spPr bwMode="auto">
            <a:xfrm>
              <a:off x="4711711" y="5997577"/>
              <a:ext cx="150813" cy="139700"/>
            </a:xfrm>
            <a:custGeom>
              <a:avLst/>
              <a:gdLst>
                <a:gd name="T0" fmla="*/ 39 w 40"/>
                <a:gd name="T1" fmla="*/ 35 h 37"/>
                <a:gd name="T2" fmla="*/ 28 w 40"/>
                <a:gd name="T3" fmla="*/ 14 h 37"/>
                <a:gd name="T4" fmla="*/ 26 w 40"/>
                <a:gd name="T5" fmla="*/ 0 h 37"/>
                <a:gd name="T6" fmla="*/ 18 w 40"/>
                <a:gd name="T7" fmla="*/ 5 h 37"/>
                <a:gd name="T8" fmla="*/ 9 w 40"/>
                <a:gd name="T9" fmla="*/ 10 h 37"/>
                <a:gd name="T10" fmla="*/ 6 w 40"/>
                <a:gd name="T11" fmla="*/ 15 h 37"/>
                <a:gd name="T12" fmla="*/ 0 w 40"/>
                <a:gd name="T13" fmla="*/ 37 h 37"/>
                <a:gd name="T14" fmla="*/ 40 w 40"/>
                <a:gd name="T15" fmla="*/ 37 h 37"/>
                <a:gd name="T16" fmla="*/ 39 w 40"/>
                <a:gd name="T17" fmla="*/ 35 h 37"/>
                <a:gd name="T18" fmla="*/ 19 w 40"/>
                <a:gd name="T19" fmla="*/ 24 h 37"/>
                <a:gd name="T20" fmla="*/ 15 w 40"/>
                <a:gd name="T21" fmla="*/ 28 h 37"/>
                <a:gd name="T22" fmla="*/ 15 w 40"/>
                <a:gd name="T23" fmla="*/ 28 h 37"/>
                <a:gd name="T24" fmla="*/ 16 w 40"/>
                <a:gd name="T25" fmla="*/ 11 h 37"/>
                <a:gd name="T26" fmla="*/ 18 w 40"/>
                <a:gd name="T27" fmla="*/ 10 h 37"/>
                <a:gd name="T28" fmla="*/ 18 w 40"/>
                <a:gd name="T29" fmla="*/ 10 h 37"/>
                <a:gd name="T30" fmla="*/ 19 w 40"/>
                <a:gd name="T31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37">
                  <a:moveTo>
                    <a:pt x="39" y="35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1"/>
                    <a:pt x="6" y="13"/>
                    <a:pt x="6" y="1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0" y="37"/>
                    <a:pt x="40" y="37"/>
                    <a:pt x="40" y="37"/>
                  </a:cubicBezTo>
                  <a:lnTo>
                    <a:pt x="39" y="35"/>
                  </a:lnTo>
                  <a:close/>
                  <a:moveTo>
                    <a:pt x="19" y="24"/>
                  </a:moveTo>
                  <a:cubicBezTo>
                    <a:pt x="18" y="30"/>
                    <a:pt x="16" y="29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9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1" y="11"/>
                    <a:pt x="21" y="15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167"/>
            <p:cNvSpPr/>
            <p:nvPr/>
          </p:nvSpPr>
          <p:spPr bwMode="auto">
            <a:xfrm>
              <a:off x="4614873" y="5945190"/>
              <a:ext cx="165100" cy="222250"/>
            </a:xfrm>
            <a:custGeom>
              <a:avLst/>
              <a:gdLst>
                <a:gd name="T0" fmla="*/ 22 w 44"/>
                <a:gd name="T1" fmla="*/ 59 h 59"/>
                <a:gd name="T2" fmla="*/ 44 w 44"/>
                <a:gd name="T3" fmla="*/ 26 h 59"/>
                <a:gd name="T4" fmla="*/ 22 w 44"/>
                <a:gd name="T5" fmla="*/ 0 h 59"/>
                <a:gd name="T6" fmla="*/ 0 w 44"/>
                <a:gd name="T7" fmla="*/ 26 h 59"/>
                <a:gd name="T8" fmla="*/ 22 w 44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9">
                  <a:moveTo>
                    <a:pt x="22" y="59"/>
                  </a:moveTo>
                  <a:cubicBezTo>
                    <a:pt x="33" y="59"/>
                    <a:pt x="44" y="45"/>
                    <a:pt x="44" y="26"/>
                  </a:cubicBezTo>
                  <a:cubicBezTo>
                    <a:pt x="44" y="2"/>
                    <a:pt x="35" y="0"/>
                    <a:pt x="22" y="0"/>
                  </a:cubicBezTo>
                  <a:cubicBezTo>
                    <a:pt x="9" y="0"/>
                    <a:pt x="0" y="2"/>
                    <a:pt x="0" y="26"/>
                  </a:cubicBezTo>
                  <a:cubicBezTo>
                    <a:pt x="0" y="45"/>
                    <a:pt x="11" y="59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168"/>
            <p:cNvSpPr/>
            <p:nvPr/>
          </p:nvSpPr>
          <p:spPr bwMode="auto">
            <a:xfrm>
              <a:off x="4546610" y="6184902"/>
              <a:ext cx="304801" cy="128588"/>
            </a:xfrm>
            <a:custGeom>
              <a:avLst/>
              <a:gdLst>
                <a:gd name="T0" fmla="*/ 75 w 81"/>
                <a:gd name="T1" fmla="*/ 14 h 34"/>
                <a:gd name="T2" fmla="*/ 72 w 81"/>
                <a:gd name="T3" fmla="*/ 9 h 34"/>
                <a:gd name="T4" fmla="*/ 56 w 81"/>
                <a:gd name="T5" fmla="*/ 0 h 34"/>
                <a:gd name="T6" fmla="*/ 41 w 81"/>
                <a:gd name="T7" fmla="*/ 2 h 34"/>
                <a:gd name="T8" fmla="*/ 39 w 81"/>
                <a:gd name="T9" fmla="*/ 2 h 34"/>
                <a:gd name="T10" fmla="*/ 24 w 81"/>
                <a:gd name="T11" fmla="*/ 0 h 34"/>
                <a:gd name="T12" fmla="*/ 8 w 81"/>
                <a:gd name="T13" fmla="*/ 9 h 34"/>
                <a:gd name="T14" fmla="*/ 5 w 81"/>
                <a:gd name="T15" fmla="*/ 14 h 34"/>
                <a:gd name="T16" fmla="*/ 0 w 81"/>
                <a:gd name="T17" fmla="*/ 34 h 34"/>
                <a:gd name="T18" fmla="*/ 40 w 81"/>
                <a:gd name="T19" fmla="*/ 34 h 34"/>
                <a:gd name="T20" fmla="*/ 81 w 81"/>
                <a:gd name="T21" fmla="*/ 34 h 34"/>
                <a:gd name="T22" fmla="*/ 75 w 81"/>
                <a:gd name="T2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34">
                  <a:moveTo>
                    <a:pt x="75" y="14"/>
                  </a:moveTo>
                  <a:cubicBezTo>
                    <a:pt x="75" y="12"/>
                    <a:pt x="74" y="10"/>
                    <a:pt x="72" y="9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39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6" y="12"/>
                    <a:pt x="5" y="1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81" y="34"/>
                    <a:pt x="81" y="34"/>
                    <a:pt x="81" y="34"/>
                  </a:cubicBezTo>
                  <a:lnTo>
                    <a:pt x="7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169"/>
            <p:cNvSpPr>
              <a:spLocks noEditPoints="1"/>
            </p:cNvSpPr>
            <p:nvPr/>
          </p:nvSpPr>
          <p:spPr bwMode="auto">
            <a:xfrm>
              <a:off x="4892686" y="5994402"/>
              <a:ext cx="150813" cy="142875"/>
            </a:xfrm>
            <a:custGeom>
              <a:avLst/>
              <a:gdLst>
                <a:gd name="T0" fmla="*/ 34 w 40"/>
                <a:gd name="T1" fmla="*/ 16 h 38"/>
                <a:gd name="T2" fmla="*/ 31 w 40"/>
                <a:gd name="T3" fmla="*/ 11 h 38"/>
                <a:gd name="T4" fmla="*/ 22 w 40"/>
                <a:gd name="T5" fmla="*/ 6 h 38"/>
                <a:gd name="T6" fmla="*/ 13 w 40"/>
                <a:gd name="T7" fmla="*/ 0 h 38"/>
                <a:gd name="T8" fmla="*/ 12 w 40"/>
                <a:gd name="T9" fmla="*/ 15 h 38"/>
                <a:gd name="T10" fmla="*/ 1 w 40"/>
                <a:gd name="T11" fmla="*/ 36 h 38"/>
                <a:gd name="T12" fmla="*/ 0 w 40"/>
                <a:gd name="T13" fmla="*/ 37 h 38"/>
                <a:gd name="T14" fmla="*/ 0 w 40"/>
                <a:gd name="T15" fmla="*/ 38 h 38"/>
                <a:gd name="T16" fmla="*/ 40 w 40"/>
                <a:gd name="T17" fmla="*/ 38 h 38"/>
                <a:gd name="T18" fmla="*/ 34 w 40"/>
                <a:gd name="T19" fmla="*/ 16 h 38"/>
                <a:gd name="T20" fmla="*/ 20 w 40"/>
                <a:gd name="T21" fmla="*/ 25 h 38"/>
                <a:gd name="T22" fmla="*/ 21 w 40"/>
                <a:gd name="T23" fmla="*/ 11 h 38"/>
                <a:gd name="T24" fmla="*/ 21 w 40"/>
                <a:gd name="T25" fmla="*/ 11 h 38"/>
                <a:gd name="T26" fmla="*/ 24 w 40"/>
                <a:gd name="T27" fmla="*/ 12 h 38"/>
                <a:gd name="T28" fmla="*/ 25 w 40"/>
                <a:gd name="T29" fmla="*/ 29 h 38"/>
                <a:gd name="T30" fmla="*/ 24 w 40"/>
                <a:gd name="T31" fmla="*/ 30 h 38"/>
                <a:gd name="T32" fmla="*/ 20 w 40"/>
                <a:gd name="T33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8">
                  <a:moveTo>
                    <a:pt x="34" y="16"/>
                  </a:moveTo>
                  <a:cubicBezTo>
                    <a:pt x="34" y="14"/>
                    <a:pt x="32" y="12"/>
                    <a:pt x="31" y="11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40" y="38"/>
                    <a:pt x="40" y="38"/>
                    <a:pt x="40" y="38"/>
                  </a:cubicBezTo>
                  <a:lnTo>
                    <a:pt x="34" y="16"/>
                  </a:lnTo>
                  <a:close/>
                  <a:moveTo>
                    <a:pt x="20" y="25"/>
                  </a:moveTo>
                  <a:cubicBezTo>
                    <a:pt x="18" y="16"/>
                    <a:pt x="19" y="12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3" y="10"/>
                    <a:pt x="24" y="12"/>
                    <a:pt x="24" y="1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29"/>
                    <a:pt x="24" y="30"/>
                  </a:cubicBezTo>
                  <a:cubicBezTo>
                    <a:pt x="23" y="30"/>
                    <a:pt x="21" y="30"/>
                    <a:pt x="2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70"/>
            <p:cNvSpPr>
              <a:spLocks noEditPoints="1"/>
            </p:cNvSpPr>
            <p:nvPr/>
          </p:nvSpPr>
          <p:spPr bwMode="auto">
            <a:xfrm>
              <a:off x="5126049" y="6030915"/>
              <a:ext cx="22225" cy="79375"/>
            </a:xfrm>
            <a:custGeom>
              <a:avLst/>
              <a:gdLst>
                <a:gd name="T0" fmla="*/ 3 w 6"/>
                <a:gd name="T1" fmla="*/ 1 h 21"/>
                <a:gd name="T2" fmla="*/ 3 w 6"/>
                <a:gd name="T3" fmla="*/ 1 h 21"/>
                <a:gd name="T4" fmla="*/ 1 w 6"/>
                <a:gd name="T5" fmla="*/ 2 h 21"/>
                <a:gd name="T6" fmla="*/ 0 w 6"/>
                <a:gd name="T7" fmla="*/ 19 h 21"/>
                <a:gd name="T8" fmla="*/ 0 w 6"/>
                <a:gd name="T9" fmla="*/ 19 h 21"/>
                <a:gd name="T10" fmla="*/ 4 w 6"/>
                <a:gd name="T11" fmla="*/ 15 h 21"/>
                <a:gd name="T12" fmla="*/ 3 w 6"/>
                <a:gd name="T13" fmla="*/ 1 h 21"/>
                <a:gd name="T14" fmla="*/ 3 w 6"/>
                <a:gd name="T15" fmla="*/ 14 h 21"/>
                <a:gd name="T16" fmla="*/ 1 w 6"/>
                <a:gd name="T17" fmla="*/ 19 h 21"/>
                <a:gd name="T18" fmla="*/ 1 w 6"/>
                <a:gd name="T19" fmla="*/ 19 h 21"/>
                <a:gd name="T20" fmla="*/ 1 w 6"/>
                <a:gd name="T21" fmla="*/ 16 h 21"/>
                <a:gd name="T22" fmla="*/ 3 w 6"/>
                <a:gd name="T23" fmla="*/ 3 h 21"/>
                <a:gd name="T24" fmla="*/ 3 w 6"/>
                <a:gd name="T25" fmla="*/ 2 h 21"/>
                <a:gd name="T26" fmla="*/ 3 w 6"/>
                <a:gd name="T2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2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2"/>
                    <a:pt x="1" y="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3" y="21"/>
                    <a:pt x="4" y="15"/>
                  </a:cubicBezTo>
                  <a:cubicBezTo>
                    <a:pt x="6" y="6"/>
                    <a:pt x="6" y="2"/>
                    <a:pt x="3" y="1"/>
                  </a:cubicBezTo>
                  <a:close/>
                  <a:moveTo>
                    <a:pt x="3" y="14"/>
                  </a:moveTo>
                  <a:cubicBezTo>
                    <a:pt x="2" y="18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2"/>
                    <a:pt x="3" y="8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7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71"/>
            <p:cNvSpPr>
              <a:spLocks noEditPoints="1"/>
            </p:cNvSpPr>
            <p:nvPr/>
          </p:nvSpPr>
          <p:spPr bwMode="auto">
            <a:xfrm>
              <a:off x="5118112" y="6027740"/>
              <a:ext cx="33338" cy="82550"/>
            </a:xfrm>
            <a:custGeom>
              <a:avLst/>
              <a:gdLst>
                <a:gd name="T0" fmla="*/ 5 w 9"/>
                <a:gd name="T1" fmla="*/ 1 h 22"/>
                <a:gd name="T2" fmla="*/ 5 w 9"/>
                <a:gd name="T3" fmla="*/ 0 h 22"/>
                <a:gd name="T4" fmla="*/ 4 w 9"/>
                <a:gd name="T5" fmla="*/ 0 h 22"/>
                <a:gd name="T6" fmla="*/ 1 w 9"/>
                <a:gd name="T7" fmla="*/ 2 h 22"/>
                <a:gd name="T8" fmla="*/ 0 w 9"/>
                <a:gd name="T9" fmla="*/ 21 h 22"/>
                <a:gd name="T10" fmla="*/ 1 w 9"/>
                <a:gd name="T11" fmla="*/ 21 h 22"/>
                <a:gd name="T12" fmla="*/ 1 w 9"/>
                <a:gd name="T13" fmla="*/ 22 h 22"/>
                <a:gd name="T14" fmla="*/ 3 w 9"/>
                <a:gd name="T15" fmla="*/ 22 h 22"/>
                <a:gd name="T16" fmla="*/ 7 w 9"/>
                <a:gd name="T17" fmla="*/ 16 h 22"/>
                <a:gd name="T18" fmla="*/ 5 w 9"/>
                <a:gd name="T19" fmla="*/ 1 h 22"/>
                <a:gd name="T20" fmla="*/ 5 w 9"/>
                <a:gd name="T21" fmla="*/ 15 h 22"/>
                <a:gd name="T22" fmla="*/ 3 w 9"/>
                <a:gd name="T23" fmla="*/ 20 h 22"/>
                <a:gd name="T24" fmla="*/ 3 w 9"/>
                <a:gd name="T25" fmla="*/ 20 h 22"/>
                <a:gd name="T26" fmla="*/ 3 w 9"/>
                <a:gd name="T27" fmla="*/ 17 h 22"/>
                <a:gd name="T28" fmla="*/ 4 w 9"/>
                <a:gd name="T29" fmla="*/ 3 h 22"/>
                <a:gd name="T30" fmla="*/ 4 w 9"/>
                <a:gd name="T31" fmla="*/ 3 h 22"/>
                <a:gd name="T32" fmla="*/ 5 w 9"/>
                <a:gd name="T33" fmla="*/ 3 h 22"/>
                <a:gd name="T34" fmla="*/ 5 w 9"/>
                <a:gd name="T35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22">
                  <a:moveTo>
                    <a:pt x="5" y="1"/>
                  </a:move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2"/>
                    <a:pt x="1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2" y="22"/>
                    <a:pt x="2" y="22"/>
                    <a:pt x="3" y="22"/>
                  </a:cubicBezTo>
                  <a:cubicBezTo>
                    <a:pt x="5" y="22"/>
                    <a:pt x="7" y="20"/>
                    <a:pt x="7" y="16"/>
                  </a:cubicBezTo>
                  <a:cubicBezTo>
                    <a:pt x="9" y="7"/>
                    <a:pt x="9" y="2"/>
                    <a:pt x="5" y="1"/>
                  </a:cubicBezTo>
                  <a:close/>
                  <a:moveTo>
                    <a:pt x="5" y="15"/>
                  </a:moveTo>
                  <a:cubicBezTo>
                    <a:pt x="4" y="19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8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72"/>
            <p:cNvSpPr/>
            <p:nvPr/>
          </p:nvSpPr>
          <p:spPr bwMode="auto">
            <a:xfrm>
              <a:off x="4972061" y="5945190"/>
              <a:ext cx="165100" cy="222250"/>
            </a:xfrm>
            <a:custGeom>
              <a:avLst/>
              <a:gdLst>
                <a:gd name="T0" fmla="*/ 44 w 44"/>
                <a:gd name="T1" fmla="*/ 25 h 59"/>
                <a:gd name="T2" fmla="*/ 44 w 44"/>
                <a:gd name="T3" fmla="*/ 26 h 59"/>
                <a:gd name="T4" fmla="*/ 42 w 44"/>
                <a:gd name="T5" fmla="*/ 39 h 59"/>
                <a:gd name="T6" fmla="*/ 41 w 44"/>
                <a:gd name="T7" fmla="*/ 42 h 59"/>
                <a:gd name="T8" fmla="*/ 40 w 44"/>
                <a:gd name="T9" fmla="*/ 44 h 59"/>
                <a:gd name="T10" fmla="*/ 22 w 44"/>
                <a:gd name="T11" fmla="*/ 59 h 59"/>
                <a:gd name="T12" fmla="*/ 7 w 44"/>
                <a:gd name="T13" fmla="*/ 51 h 59"/>
                <a:gd name="T14" fmla="*/ 3 w 44"/>
                <a:gd name="T15" fmla="*/ 43 h 59"/>
                <a:gd name="T16" fmla="*/ 0 w 44"/>
                <a:gd name="T17" fmla="*/ 26 h 59"/>
                <a:gd name="T18" fmla="*/ 0 w 44"/>
                <a:gd name="T19" fmla="*/ 24 h 59"/>
                <a:gd name="T20" fmla="*/ 1 w 44"/>
                <a:gd name="T21" fmla="*/ 19 h 59"/>
                <a:gd name="T22" fmla="*/ 22 w 44"/>
                <a:gd name="T23" fmla="*/ 0 h 59"/>
                <a:gd name="T24" fmla="*/ 44 w 44"/>
                <a:gd name="T25" fmla="*/ 22 h 59"/>
                <a:gd name="T26" fmla="*/ 44 w 44"/>
                <a:gd name="T27" fmla="*/ 24 h 59"/>
                <a:gd name="T28" fmla="*/ 44 w 44"/>
                <a:gd name="T29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59">
                  <a:moveTo>
                    <a:pt x="44" y="25"/>
                  </a:moveTo>
                  <a:cubicBezTo>
                    <a:pt x="44" y="26"/>
                    <a:pt x="44" y="26"/>
                    <a:pt x="44" y="26"/>
                  </a:cubicBezTo>
                  <a:cubicBezTo>
                    <a:pt x="44" y="31"/>
                    <a:pt x="43" y="35"/>
                    <a:pt x="42" y="39"/>
                  </a:cubicBezTo>
                  <a:cubicBezTo>
                    <a:pt x="42" y="40"/>
                    <a:pt x="41" y="41"/>
                    <a:pt x="41" y="42"/>
                  </a:cubicBezTo>
                  <a:cubicBezTo>
                    <a:pt x="41" y="43"/>
                    <a:pt x="41" y="43"/>
                    <a:pt x="40" y="44"/>
                  </a:cubicBezTo>
                  <a:cubicBezTo>
                    <a:pt x="36" y="53"/>
                    <a:pt x="29" y="59"/>
                    <a:pt x="22" y="59"/>
                  </a:cubicBezTo>
                  <a:cubicBezTo>
                    <a:pt x="17" y="59"/>
                    <a:pt x="11" y="56"/>
                    <a:pt x="7" y="51"/>
                  </a:cubicBezTo>
                  <a:cubicBezTo>
                    <a:pt x="6" y="48"/>
                    <a:pt x="4" y="46"/>
                    <a:pt x="3" y="43"/>
                  </a:cubicBezTo>
                  <a:cubicBezTo>
                    <a:pt x="1" y="38"/>
                    <a:pt x="0" y="32"/>
                    <a:pt x="0" y="26"/>
                  </a:cubicBezTo>
                  <a:cubicBezTo>
                    <a:pt x="0" y="25"/>
                    <a:pt x="0" y="25"/>
                    <a:pt x="0" y="24"/>
                  </a:cubicBezTo>
                  <a:cubicBezTo>
                    <a:pt x="0" y="22"/>
                    <a:pt x="0" y="20"/>
                    <a:pt x="1" y="19"/>
                  </a:cubicBezTo>
                  <a:cubicBezTo>
                    <a:pt x="2" y="1"/>
                    <a:pt x="11" y="0"/>
                    <a:pt x="22" y="0"/>
                  </a:cubicBezTo>
                  <a:cubicBezTo>
                    <a:pt x="34" y="0"/>
                    <a:pt x="43" y="1"/>
                    <a:pt x="44" y="22"/>
                  </a:cubicBezTo>
                  <a:cubicBezTo>
                    <a:pt x="44" y="23"/>
                    <a:pt x="44" y="23"/>
                    <a:pt x="44" y="24"/>
                  </a:cubicBezTo>
                  <a:cubicBezTo>
                    <a:pt x="44" y="24"/>
                    <a:pt x="44" y="25"/>
                    <a:pt x="4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173"/>
            <p:cNvSpPr/>
            <p:nvPr/>
          </p:nvSpPr>
          <p:spPr bwMode="auto">
            <a:xfrm>
              <a:off x="4903799" y="6184902"/>
              <a:ext cx="300038" cy="128588"/>
            </a:xfrm>
            <a:custGeom>
              <a:avLst/>
              <a:gdLst>
                <a:gd name="T0" fmla="*/ 75 w 80"/>
                <a:gd name="T1" fmla="*/ 14 h 34"/>
                <a:gd name="T2" fmla="*/ 72 w 80"/>
                <a:gd name="T3" fmla="*/ 9 h 34"/>
                <a:gd name="T4" fmla="*/ 56 w 80"/>
                <a:gd name="T5" fmla="*/ 0 h 34"/>
                <a:gd name="T6" fmla="*/ 41 w 80"/>
                <a:gd name="T7" fmla="*/ 2 h 34"/>
                <a:gd name="T8" fmla="*/ 39 w 80"/>
                <a:gd name="T9" fmla="*/ 2 h 34"/>
                <a:gd name="T10" fmla="*/ 24 w 80"/>
                <a:gd name="T11" fmla="*/ 0 h 34"/>
                <a:gd name="T12" fmla="*/ 8 w 80"/>
                <a:gd name="T13" fmla="*/ 9 h 34"/>
                <a:gd name="T14" fmla="*/ 5 w 80"/>
                <a:gd name="T15" fmla="*/ 14 h 34"/>
                <a:gd name="T16" fmla="*/ 0 w 80"/>
                <a:gd name="T17" fmla="*/ 34 h 34"/>
                <a:gd name="T18" fmla="*/ 40 w 80"/>
                <a:gd name="T19" fmla="*/ 34 h 34"/>
                <a:gd name="T20" fmla="*/ 80 w 80"/>
                <a:gd name="T21" fmla="*/ 34 h 34"/>
                <a:gd name="T22" fmla="*/ 75 w 80"/>
                <a:gd name="T2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0" h="34">
                  <a:moveTo>
                    <a:pt x="75" y="14"/>
                  </a:moveTo>
                  <a:cubicBezTo>
                    <a:pt x="75" y="12"/>
                    <a:pt x="73" y="10"/>
                    <a:pt x="72" y="9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39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0"/>
                    <a:pt x="5" y="12"/>
                    <a:pt x="5" y="1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80" y="34"/>
                    <a:pt x="80" y="34"/>
                    <a:pt x="80" y="34"/>
                  </a:cubicBezTo>
                  <a:lnTo>
                    <a:pt x="75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180401" y="3439848"/>
            <a:ext cx="652364" cy="692091"/>
            <a:chOff x="5745176" y="5678490"/>
            <a:chExt cx="495301" cy="525463"/>
          </a:xfrm>
          <a:solidFill>
            <a:schemeClr val="accent3"/>
          </a:solidFill>
        </p:grpSpPr>
        <p:sp>
          <p:nvSpPr>
            <p:cNvPr id="45" name="Freeform 98"/>
            <p:cNvSpPr>
              <a:spLocks noEditPoints="1"/>
            </p:cNvSpPr>
            <p:nvPr/>
          </p:nvSpPr>
          <p:spPr bwMode="auto">
            <a:xfrm>
              <a:off x="6053152" y="5678490"/>
              <a:ext cx="187325" cy="187325"/>
            </a:xfrm>
            <a:custGeom>
              <a:avLst/>
              <a:gdLst>
                <a:gd name="T0" fmla="*/ 48 w 50"/>
                <a:gd name="T1" fmla="*/ 32 h 50"/>
                <a:gd name="T2" fmla="*/ 50 w 50"/>
                <a:gd name="T3" fmla="*/ 25 h 50"/>
                <a:gd name="T4" fmla="*/ 49 w 50"/>
                <a:gd name="T5" fmla="*/ 22 h 50"/>
                <a:gd name="T6" fmla="*/ 42 w 50"/>
                <a:gd name="T7" fmla="*/ 23 h 50"/>
                <a:gd name="T8" fmla="*/ 40 w 50"/>
                <a:gd name="T9" fmla="*/ 15 h 50"/>
                <a:gd name="T10" fmla="*/ 45 w 50"/>
                <a:gd name="T11" fmla="*/ 11 h 50"/>
                <a:gd name="T12" fmla="*/ 37 w 50"/>
                <a:gd name="T13" fmla="*/ 4 h 50"/>
                <a:gd name="T14" fmla="*/ 34 w 50"/>
                <a:gd name="T15" fmla="*/ 10 h 50"/>
                <a:gd name="T16" fmla="*/ 26 w 50"/>
                <a:gd name="T17" fmla="*/ 7 h 50"/>
                <a:gd name="T18" fmla="*/ 27 w 50"/>
                <a:gd name="T19" fmla="*/ 0 h 50"/>
                <a:gd name="T20" fmla="*/ 25 w 50"/>
                <a:gd name="T21" fmla="*/ 0 h 50"/>
                <a:gd name="T22" fmla="*/ 14 w 50"/>
                <a:gd name="T23" fmla="*/ 3 h 50"/>
                <a:gd name="T24" fmla="*/ 17 w 50"/>
                <a:gd name="T25" fmla="*/ 9 h 50"/>
                <a:gd name="T26" fmla="*/ 11 w 50"/>
                <a:gd name="T27" fmla="*/ 14 h 50"/>
                <a:gd name="T28" fmla="*/ 5 w 50"/>
                <a:gd name="T29" fmla="*/ 9 h 50"/>
                <a:gd name="T30" fmla="*/ 0 w 50"/>
                <a:gd name="T31" fmla="*/ 19 h 50"/>
                <a:gd name="T32" fmla="*/ 7 w 50"/>
                <a:gd name="T33" fmla="*/ 21 h 50"/>
                <a:gd name="T34" fmla="*/ 7 w 50"/>
                <a:gd name="T35" fmla="*/ 25 h 50"/>
                <a:gd name="T36" fmla="*/ 7 w 50"/>
                <a:gd name="T37" fmla="*/ 29 h 50"/>
                <a:gd name="T38" fmla="*/ 0 w 50"/>
                <a:gd name="T39" fmla="*/ 30 h 50"/>
                <a:gd name="T40" fmla="*/ 5 w 50"/>
                <a:gd name="T41" fmla="*/ 40 h 50"/>
                <a:gd name="T42" fmla="*/ 10 w 50"/>
                <a:gd name="T43" fmla="*/ 36 h 50"/>
                <a:gd name="T44" fmla="*/ 16 w 50"/>
                <a:gd name="T45" fmla="*/ 41 h 50"/>
                <a:gd name="T46" fmla="*/ 13 w 50"/>
                <a:gd name="T47" fmla="*/ 47 h 50"/>
                <a:gd name="T48" fmla="*/ 23 w 50"/>
                <a:gd name="T49" fmla="*/ 50 h 50"/>
                <a:gd name="T50" fmla="*/ 24 w 50"/>
                <a:gd name="T51" fmla="*/ 43 h 50"/>
                <a:gd name="T52" fmla="*/ 25 w 50"/>
                <a:gd name="T53" fmla="*/ 43 h 50"/>
                <a:gd name="T54" fmla="*/ 31 w 50"/>
                <a:gd name="T55" fmla="*/ 42 h 50"/>
                <a:gd name="T56" fmla="*/ 34 w 50"/>
                <a:gd name="T57" fmla="*/ 48 h 50"/>
                <a:gd name="T58" fmla="*/ 43 w 50"/>
                <a:gd name="T59" fmla="*/ 42 h 50"/>
                <a:gd name="T60" fmla="*/ 38 w 50"/>
                <a:gd name="T61" fmla="*/ 37 h 50"/>
                <a:gd name="T62" fmla="*/ 42 w 50"/>
                <a:gd name="T63" fmla="*/ 30 h 50"/>
                <a:gd name="T64" fmla="*/ 48 w 50"/>
                <a:gd name="T65" fmla="*/ 32 h 50"/>
                <a:gd name="T66" fmla="*/ 25 w 50"/>
                <a:gd name="T67" fmla="*/ 40 h 50"/>
                <a:gd name="T68" fmla="*/ 9 w 50"/>
                <a:gd name="T69" fmla="*/ 25 h 50"/>
                <a:gd name="T70" fmla="*/ 25 w 50"/>
                <a:gd name="T71" fmla="*/ 10 h 50"/>
                <a:gd name="T72" fmla="*/ 40 w 50"/>
                <a:gd name="T73" fmla="*/ 25 h 50"/>
                <a:gd name="T74" fmla="*/ 25 w 50"/>
                <a:gd name="T75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50">
                  <a:moveTo>
                    <a:pt x="48" y="32"/>
                  </a:moveTo>
                  <a:cubicBezTo>
                    <a:pt x="49" y="30"/>
                    <a:pt x="50" y="28"/>
                    <a:pt x="50" y="25"/>
                  </a:cubicBezTo>
                  <a:cubicBezTo>
                    <a:pt x="50" y="24"/>
                    <a:pt x="49" y="23"/>
                    <a:pt x="49" y="22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0"/>
                    <a:pt x="41" y="17"/>
                    <a:pt x="40" y="15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8"/>
                    <a:pt x="41" y="6"/>
                    <a:pt x="37" y="4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2" y="8"/>
                    <a:pt x="29" y="8"/>
                    <a:pt x="2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1" y="0"/>
                    <a:pt x="17" y="1"/>
                    <a:pt x="14" y="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5" y="10"/>
                    <a:pt x="12" y="12"/>
                    <a:pt x="11" y="14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12"/>
                    <a:pt x="1" y="16"/>
                    <a:pt x="0" y="19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2"/>
                    <a:pt x="7" y="24"/>
                    <a:pt x="7" y="25"/>
                  </a:cubicBezTo>
                  <a:cubicBezTo>
                    <a:pt x="7" y="26"/>
                    <a:pt x="7" y="28"/>
                    <a:pt x="7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4"/>
                    <a:pt x="2" y="37"/>
                    <a:pt x="5" y="40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8"/>
                    <a:pt x="14" y="40"/>
                    <a:pt x="16" y="41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6" y="49"/>
                    <a:pt x="20" y="50"/>
                    <a:pt x="23" y="50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3"/>
                    <a:pt x="25" y="43"/>
                  </a:cubicBezTo>
                  <a:cubicBezTo>
                    <a:pt x="27" y="43"/>
                    <a:pt x="29" y="43"/>
                    <a:pt x="31" y="4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8" y="47"/>
                    <a:pt x="41" y="45"/>
                    <a:pt x="43" y="42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0" y="35"/>
                    <a:pt x="41" y="33"/>
                    <a:pt x="42" y="30"/>
                  </a:cubicBezTo>
                  <a:lnTo>
                    <a:pt x="48" y="32"/>
                  </a:lnTo>
                  <a:close/>
                  <a:moveTo>
                    <a:pt x="25" y="40"/>
                  </a:moveTo>
                  <a:cubicBezTo>
                    <a:pt x="16" y="40"/>
                    <a:pt x="9" y="34"/>
                    <a:pt x="9" y="25"/>
                  </a:cubicBezTo>
                  <a:cubicBezTo>
                    <a:pt x="9" y="17"/>
                    <a:pt x="16" y="10"/>
                    <a:pt x="25" y="10"/>
                  </a:cubicBezTo>
                  <a:cubicBezTo>
                    <a:pt x="33" y="10"/>
                    <a:pt x="40" y="17"/>
                    <a:pt x="40" y="25"/>
                  </a:cubicBezTo>
                  <a:cubicBezTo>
                    <a:pt x="40" y="34"/>
                    <a:pt x="33" y="40"/>
                    <a:pt x="2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Oval 99"/>
            <p:cNvSpPr>
              <a:spLocks noChangeArrowheads="1"/>
            </p:cNvSpPr>
            <p:nvPr/>
          </p:nvSpPr>
          <p:spPr bwMode="auto">
            <a:xfrm>
              <a:off x="6105539" y="5734052"/>
              <a:ext cx="79375" cy="793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00"/>
            <p:cNvSpPr>
              <a:spLocks noEditPoints="1"/>
            </p:cNvSpPr>
            <p:nvPr/>
          </p:nvSpPr>
          <p:spPr bwMode="auto">
            <a:xfrm>
              <a:off x="5992826" y="5816602"/>
              <a:ext cx="120650" cy="120650"/>
            </a:xfrm>
            <a:custGeom>
              <a:avLst/>
              <a:gdLst>
                <a:gd name="T0" fmla="*/ 27 w 32"/>
                <a:gd name="T1" fmla="*/ 14 h 32"/>
                <a:gd name="T2" fmla="*/ 25 w 32"/>
                <a:gd name="T3" fmla="*/ 10 h 32"/>
                <a:gd name="T4" fmla="*/ 29 w 32"/>
                <a:gd name="T5" fmla="*/ 7 h 32"/>
                <a:gd name="T6" fmla="*/ 24 w 32"/>
                <a:gd name="T7" fmla="*/ 2 h 32"/>
                <a:gd name="T8" fmla="*/ 22 w 32"/>
                <a:gd name="T9" fmla="*/ 6 h 32"/>
                <a:gd name="T10" fmla="*/ 17 w 32"/>
                <a:gd name="T11" fmla="*/ 5 h 32"/>
                <a:gd name="T12" fmla="*/ 17 w 32"/>
                <a:gd name="T13" fmla="*/ 0 h 32"/>
                <a:gd name="T14" fmla="*/ 16 w 32"/>
                <a:gd name="T15" fmla="*/ 0 h 32"/>
                <a:gd name="T16" fmla="*/ 9 w 32"/>
                <a:gd name="T17" fmla="*/ 2 h 32"/>
                <a:gd name="T18" fmla="*/ 11 w 32"/>
                <a:gd name="T19" fmla="*/ 6 h 32"/>
                <a:gd name="T20" fmla="*/ 7 w 32"/>
                <a:gd name="T21" fmla="*/ 9 h 32"/>
                <a:gd name="T22" fmla="*/ 3 w 32"/>
                <a:gd name="T23" fmla="*/ 6 h 32"/>
                <a:gd name="T24" fmla="*/ 0 w 32"/>
                <a:gd name="T25" fmla="*/ 12 h 32"/>
                <a:gd name="T26" fmla="*/ 5 w 32"/>
                <a:gd name="T27" fmla="*/ 13 h 32"/>
                <a:gd name="T28" fmla="*/ 4 w 32"/>
                <a:gd name="T29" fmla="*/ 16 h 32"/>
                <a:gd name="T30" fmla="*/ 5 w 32"/>
                <a:gd name="T31" fmla="*/ 18 h 32"/>
                <a:gd name="T32" fmla="*/ 0 w 32"/>
                <a:gd name="T33" fmla="*/ 19 h 32"/>
                <a:gd name="T34" fmla="*/ 3 w 32"/>
                <a:gd name="T35" fmla="*/ 26 h 32"/>
                <a:gd name="T36" fmla="*/ 7 w 32"/>
                <a:gd name="T37" fmla="*/ 23 h 32"/>
                <a:gd name="T38" fmla="*/ 10 w 32"/>
                <a:gd name="T39" fmla="*/ 26 h 32"/>
                <a:gd name="T40" fmla="*/ 8 w 32"/>
                <a:gd name="T41" fmla="*/ 30 h 32"/>
                <a:gd name="T42" fmla="*/ 15 w 32"/>
                <a:gd name="T43" fmla="*/ 32 h 32"/>
                <a:gd name="T44" fmla="*/ 15 w 32"/>
                <a:gd name="T45" fmla="*/ 28 h 32"/>
                <a:gd name="T46" fmla="*/ 16 w 32"/>
                <a:gd name="T47" fmla="*/ 28 h 32"/>
                <a:gd name="T48" fmla="*/ 20 w 32"/>
                <a:gd name="T49" fmla="*/ 27 h 32"/>
                <a:gd name="T50" fmla="*/ 22 w 32"/>
                <a:gd name="T51" fmla="*/ 31 h 32"/>
                <a:gd name="T52" fmla="*/ 28 w 32"/>
                <a:gd name="T53" fmla="*/ 27 h 32"/>
                <a:gd name="T54" fmla="*/ 24 w 32"/>
                <a:gd name="T55" fmla="*/ 24 h 32"/>
                <a:gd name="T56" fmla="*/ 27 w 32"/>
                <a:gd name="T57" fmla="*/ 19 h 32"/>
                <a:gd name="T58" fmla="*/ 31 w 32"/>
                <a:gd name="T59" fmla="*/ 21 h 32"/>
                <a:gd name="T60" fmla="*/ 32 w 32"/>
                <a:gd name="T61" fmla="*/ 16 h 32"/>
                <a:gd name="T62" fmla="*/ 32 w 32"/>
                <a:gd name="T63" fmla="*/ 14 h 32"/>
                <a:gd name="T64" fmla="*/ 27 w 32"/>
                <a:gd name="T65" fmla="*/ 14 h 32"/>
                <a:gd name="T66" fmla="*/ 16 w 32"/>
                <a:gd name="T67" fmla="*/ 26 h 32"/>
                <a:gd name="T68" fmla="*/ 6 w 32"/>
                <a:gd name="T69" fmla="*/ 16 h 32"/>
                <a:gd name="T70" fmla="*/ 16 w 32"/>
                <a:gd name="T71" fmla="*/ 6 h 32"/>
                <a:gd name="T72" fmla="*/ 25 w 32"/>
                <a:gd name="T73" fmla="*/ 16 h 32"/>
                <a:gd name="T74" fmla="*/ 16 w 32"/>
                <a:gd name="T75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14"/>
                  </a:moveTo>
                  <a:cubicBezTo>
                    <a:pt x="27" y="13"/>
                    <a:pt x="26" y="11"/>
                    <a:pt x="25" y="1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5"/>
                    <a:pt x="26" y="4"/>
                    <a:pt x="24" y="2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5"/>
                    <a:pt x="19" y="5"/>
                    <a:pt x="17" y="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3" y="0"/>
                    <a:pt x="11" y="1"/>
                    <a:pt x="9" y="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7"/>
                    <a:pt x="8" y="8"/>
                    <a:pt x="7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8"/>
                    <a:pt x="1" y="10"/>
                    <a:pt x="0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5"/>
                    <a:pt x="4" y="16"/>
                  </a:cubicBezTo>
                  <a:cubicBezTo>
                    <a:pt x="4" y="17"/>
                    <a:pt x="4" y="18"/>
                    <a:pt x="5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2"/>
                    <a:pt x="2" y="24"/>
                    <a:pt x="3" y="2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4"/>
                    <a:pt x="9" y="25"/>
                    <a:pt x="10" y="26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0" y="31"/>
                    <a:pt x="13" y="32"/>
                    <a:pt x="15" y="32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8"/>
                    <a:pt x="16" y="28"/>
                  </a:cubicBezTo>
                  <a:cubicBezTo>
                    <a:pt x="17" y="28"/>
                    <a:pt x="19" y="27"/>
                    <a:pt x="20" y="27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4" y="30"/>
                    <a:pt x="26" y="29"/>
                    <a:pt x="28" y="27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5" y="23"/>
                    <a:pt x="26" y="21"/>
                    <a:pt x="27" y="19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19"/>
                    <a:pt x="32" y="18"/>
                    <a:pt x="32" y="16"/>
                  </a:cubicBezTo>
                  <a:cubicBezTo>
                    <a:pt x="32" y="15"/>
                    <a:pt x="32" y="15"/>
                    <a:pt x="32" y="14"/>
                  </a:cubicBezTo>
                  <a:lnTo>
                    <a:pt x="27" y="14"/>
                  </a:lnTo>
                  <a:close/>
                  <a:moveTo>
                    <a:pt x="16" y="26"/>
                  </a:moveTo>
                  <a:cubicBezTo>
                    <a:pt x="10" y="26"/>
                    <a:pt x="6" y="21"/>
                    <a:pt x="6" y="16"/>
                  </a:cubicBezTo>
                  <a:cubicBezTo>
                    <a:pt x="6" y="11"/>
                    <a:pt x="10" y="6"/>
                    <a:pt x="16" y="6"/>
                  </a:cubicBezTo>
                  <a:cubicBezTo>
                    <a:pt x="21" y="6"/>
                    <a:pt x="25" y="11"/>
                    <a:pt x="25" y="16"/>
                  </a:cubicBezTo>
                  <a:cubicBezTo>
                    <a:pt x="25" y="21"/>
                    <a:pt x="21" y="26"/>
                    <a:pt x="1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Oval 101"/>
            <p:cNvSpPr>
              <a:spLocks noChangeArrowheads="1"/>
            </p:cNvSpPr>
            <p:nvPr/>
          </p:nvSpPr>
          <p:spPr bwMode="auto">
            <a:xfrm>
              <a:off x="6022989" y="5851527"/>
              <a:ext cx="57150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02"/>
            <p:cNvSpPr>
              <a:spLocks noEditPoints="1"/>
            </p:cNvSpPr>
            <p:nvPr/>
          </p:nvSpPr>
          <p:spPr bwMode="auto">
            <a:xfrm>
              <a:off x="6069027" y="5907090"/>
              <a:ext cx="93663" cy="169863"/>
            </a:xfrm>
            <a:custGeom>
              <a:avLst/>
              <a:gdLst>
                <a:gd name="T0" fmla="*/ 0 w 25"/>
                <a:gd name="T1" fmla="*/ 41 h 45"/>
                <a:gd name="T2" fmla="*/ 2 w 25"/>
                <a:gd name="T3" fmla="*/ 34 h 45"/>
                <a:gd name="T4" fmla="*/ 2 w 25"/>
                <a:gd name="T5" fmla="*/ 27 h 45"/>
                <a:gd name="T6" fmla="*/ 8 w 25"/>
                <a:gd name="T7" fmla="*/ 11 h 45"/>
                <a:gd name="T8" fmla="*/ 16 w 25"/>
                <a:gd name="T9" fmla="*/ 0 h 45"/>
                <a:gd name="T10" fmla="*/ 19 w 25"/>
                <a:gd name="T11" fmla="*/ 5 h 45"/>
                <a:gd name="T12" fmla="*/ 17 w 25"/>
                <a:gd name="T13" fmla="*/ 12 h 45"/>
                <a:gd name="T14" fmla="*/ 21 w 25"/>
                <a:gd name="T15" fmla="*/ 16 h 45"/>
                <a:gd name="T16" fmla="*/ 25 w 25"/>
                <a:gd name="T17" fmla="*/ 20 h 45"/>
                <a:gd name="T18" fmla="*/ 25 w 25"/>
                <a:gd name="T19" fmla="*/ 23 h 45"/>
                <a:gd name="T20" fmla="*/ 22 w 25"/>
                <a:gd name="T21" fmla="*/ 30 h 45"/>
                <a:gd name="T22" fmla="*/ 18 w 25"/>
                <a:gd name="T23" fmla="*/ 36 h 45"/>
                <a:gd name="T24" fmla="*/ 13 w 25"/>
                <a:gd name="T25" fmla="*/ 45 h 45"/>
                <a:gd name="T26" fmla="*/ 13 w 25"/>
                <a:gd name="T27" fmla="*/ 43 h 45"/>
                <a:gd name="T28" fmla="*/ 17 w 25"/>
                <a:gd name="T29" fmla="*/ 33 h 45"/>
                <a:gd name="T30" fmla="*/ 22 w 25"/>
                <a:gd name="T31" fmla="*/ 23 h 45"/>
                <a:gd name="T32" fmla="*/ 23 w 25"/>
                <a:gd name="T33" fmla="*/ 22 h 45"/>
                <a:gd name="T34" fmla="*/ 22 w 25"/>
                <a:gd name="T35" fmla="*/ 20 h 45"/>
                <a:gd name="T36" fmla="*/ 19 w 25"/>
                <a:gd name="T37" fmla="*/ 19 h 45"/>
                <a:gd name="T38" fmla="*/ 18 w 25"/>
                <a:gd name="T39" fmla="*/ 17 h 45"/>
                <a:gd name="T40" fmla="*/ 16 w 25"/>
                <a:gd name="T41" fmla="*/ 16 h 45"/>
                <a:gd name="T42" fmla="*/ 16 w 25"/>
                <a:gd name="T43" fmla="*/ 14 h 45"/>
                <a:gd name="T44" fmla="*/ 15 w 25"/>
                <a:gd name="T45" fmla="*/ 14 h 45"/>
                <a:gd name="T46" fmla="*/ 14 w 25"/>
                <a:gd name="T47" fmla="*/ 15 h 45"/>
                <a:gd name="T48" fmla="*/ 13 w 25"/>
                <a:gd name="T49" fmla="*/ 14 h 45"/>
                <a:gd name="T50" fmla="*/ 12 w 25"/>
                <a:gd name="T51" fmla="*/ 14 h 45"/>
                <a:gd name="T52" fmla="*/ 12 w 25"/>
                <a:gd name="T53" fmla="*/ 13 h 45"/>
                <a:gd name="T54" fmla="*/ 13 w 25"/>
                <a:gd name="T55" fmla="*/ 13 h 45"/>
                <a:gd name="T56" fmla="*/ 17 w 25"/>
                <a:gd name="T57" fmla="*/ 4 h 45"/>
                <a:gd name="T58" fmla="*/ 15 w 25"/>
                <a:gd name="T59" fmla="*/ 3 h 45"/>
                <a:gd name="T60" fmla="*/ 7 w 25"/>
                <a:gd name="T61" fmla="*/ 18 h 45"/>
                <a:gd name="T62" fmla="*/ 5 w 25"/>
                <a:gd name="T63" fmla="*/ 27 h 45"/>
                <a:gd name="T64" fmla="*/ 2 w 25"/>
                <a:gd name="T65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45">
                  <a:moveTo>
                    <a:pt x="13" y="45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7"/>
                    <a:pt x="1" y="36"/>
                    <a:pt x="2" y="34"/>
                  </a:cubicBezTo>
                  <a:cubicBezTo>
                    <a:pt x="3" y="30"/>
                    <a:pt x="3" y="30"/>
                    <a:pt x="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4"/>
                    <a:pt x="3" y="23"/>
                    <a:pt x="5" y="17"/>
                  </a:cubicBezTo>
                  <a:cubicBezTo>
                    <a:pt x="6" y="16"/>
                    <a:pt x="7" y="14"/>
                    <a:pt x="8" y="1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5" y="0"/>
                    <a:pt x="16" y="0"/>
                  </a:cubicBezTo>
                  <a:cubicBezTo>
                    <a:pt x="17" y="0"/>
                    <a:pt x="18" y="1"/>
                    <a:pt x="19" y="2"/>
                  </a:cubicBezTo>
                  <a:cubicBezTo>
                    <a:pt x="20" y="3"/>
                    <a:pt x="20" y="4"/>
                    <a:pt x="19" y="5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8" y="13"/>
                    <a:pt x="19" y="14"/>
                    <a:pt x="19" y="15"/>
                  </a:cubicBezTo>
                  <a:cubicBezTo>
                    <a:pt x="20" y="15"/>
                    <a:pt x="21" y="16"/>
                    <a:pt x="21" y="16"/>
                  </a:cubicBezTo>
                  <a:cubicBezTo>
                    <a:pt x="22" y="17"/>
                    <a:pt x="22" y="17"/>
                    <a:pt x="22" y="18"/>
                  </a:cubicBezTo>
                  <a:cubicBezTo>
                    <a:pt x="23" y="18"/>
                    <a:pt x="24" y="19"/>
                    <a:pt x="25" y="20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4" y="24"/>
                    <a:pt x="24" y="24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2"/>
                    <a:pt x="21" y="33"/>
                    <a:pt x="19" y="34"/>
                  </a:cubicBezTo>
                  <a:cubicBezTo>
                    <a:pt x="18" y="35"/>
                    <a:pt x="18" y="35"/>
                    <a:pt x="18" y="36"/>
                  </a:cubicBezTo>
                  <a:cubicBezTo>
                    <a:pt x="15" y="44"/>
                    <a:pt x="15" y="44"/>
                    <a:pt x="15" y="44"/>
                  </a:cubicBezTo>
                  <a:lnTo>
                    <a:pt x="13" y="45"/>
                  </a:lnTo>
                  <a:close/>
                  <a:moveTo>
                    <a:pt x="2" y="39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4"/>
                    <a:pt x="16" y="33"/>
                    <a:pt x="17" y="33"/>
                  </a:cubicBezTo>
                  <a:cubicBezTo>
                    <a:pt x="19" y="31"/>
                    <a:pt x="19" y="31"/>
                    <a:pt x="20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8"/>
                    <a:pt x="20" y="18"/>
                    <a:pt x="19" y="18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6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3"/>
                    <a:pt x="15" y="3"/>
                    <a:pt x="15" y="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15"/>
                    <a:pt x="8" y="17"/>
                    <a:pt x="7" y="18"/>
                  </a:cubicBezTo>
                  <a:cubicBezTo>
                    <a:pt x="5" y="24"/>
                    <a:pt x="4" y="25"/>
                    <a:pt x="5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30"/>
                    <a:pt x="6" y="30"/>
                    <a:pt x="4" y="35"/>
                  </a:cubicBezTo>
                  <a:cubicBezTo>
                    <a:pt x="3" y="36"/>
                    <a:pt x="3" y="37"/>
                    <a:pt x="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03"/>
            <p:cNvSpPr/>
            <p:nvPr/>
          </p:nvSpPr>
          <p:spPr bwMode="auto">
            <a:xfrm>
              <a:off x="5745176" y="5953127"/>
              <a:ext cx="293688" cy="247650"/>
            </a:xfrm>
            <a:custGeom>
              <a:avLst/>
              <a:gdLst>
                <a:gd name="T0" fmla="*/ 73 w 78"/>
                <a:gd name="T1" fmla="*/ 13 h 66"/>
                <a:gd name="T2" fmla="*/ 70 w 78"/>
                <a:gd name="T3" fmla="*/ 9 h 66"/>
                <a:gd name="T4" fmla="*/ 55 w 78"/>
                <a:gd name="T5" fmla="*/ 0 h 66"/>
                <a:gd name="T6" fmla="*/ 54 w 78"/>
                <a:gd name="T7" fmla="*/ 12 h 66"/>
                <a:gd name="T8" fmla="*/ 40 w 78"/>
                <a:gd name="T9" fmla="*/ 38 h 66"/>
                <a:gd name="T10" fmla="*/ 27 w 78"/>
                <a:gd name="T11" fmla="*/ 12 h 66"/>
                <a:gd name="T12" fmla="*/ 25 w 78"/>
                <a:gd name="T13" fmla="*/ 0 h 66"/>
                <a:gd name="T14" fmla="*/ 10 w 78"/>
                <a:gd name="T15" fmla="*/ 9 h 66"/>
                <a:gd name="T16" fmla="*/ 7 w 78"/>
                <a:gd name="T17" fmla="*/ 13 h 66"/>
                <a:gd name="T18" fmla="*/ 1 w 78"/>
                <a:gd name="T19" fmla="*/ 28 h 66"/>
                <a:gd name="T20" fmla="*/ 0 w 78"/>
                <a:gd name="T21" fmla="*/ 35 h 66"/>
                <a:gd name="T22" fmla="*/ 0 w 78"/>
                <a:gd name="T23" fmla="*/ 66 h 66"/>
                <a:gd name="T24" fmla="*/ 41 w 78"/>
                <a:gd name="T25" fmla="*/ 66 h 66"/>
                <a:gd name="T26" fmla="*/ 72 w 78"/>
                <a:gd name="T27" fmla="*/ 66 h 66"/>
                <a:gd name="T28" fmla="*/ 72 w 78"/>
                <a:gd name="T29" fmla="*/ 23 h 66"/>
                <a:gd name="T30" fmla="*/ 78 w 78"/>
                <a:gd name="T31" fmla="*/ 32 h 66"/>
                <a:gd name="T32" fmla="*/ 73 w 78"/>
                <a:gd name="T33" fmla="*/ 1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6">
                  <a:moveTo>
                    <a:pt x="73" y="13"/>
                  </a:moveTo>
                  <a:cubicBezTo>
                    <a:pt x="73" y="11"/>
                    <a:pt x="72" y="10"/>
                    <a:pt x="70" y="9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8" y="11"/>
                    <a:pt x="7" y="13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30"/>
                    <a:pt x="0" y="33"/>
                    <a:pt x="0" y="3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8" y="32"/>
                    <a:pt x="78" y="32"/>
                    <a:pt x="78" y="32"/>
                  </a:cubicBezTo>
                  <a:lnTo>
                    <a:pt x="73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104"/>
            <p:cNvSpPr/>
            <p:nvPr/>
          </p:nvSpPr>
          <p:spPr bwMode="auto">
            <a:xfrm>
              <a:off x="5805501" y="5805490"/>
              <a:ext cx="26988" cy="76200"/>
            </a:xfrm>
            <a:custGeom>
              <a:avLst/>
              <a:gdLst>
                <a:gd name="T0" fmla="*/ 5 w 7"/>
                <a:gd name="T1" fmla="*/ 20 h 20"/>
                <a:gd name="T2" fmla="*/ 4 w 7"/>
                <a:gd name="T3" fmla="*/ 20 h 20"/>
                <a:gd name="T4" fmla="*/ 1 w 7"/>
                <a:gd name="T5" fmla="*/ 15 h 20"/>
                <a:gd name="T6" fmla="*/ 3 w 7"/>
                <a:gd name="T7" fmla="*/ 0 h 20"/>
                <a:gd name="T8" fmla="*/ 6 w 7"/>
                <a:gd name="T9" fmla="*/ 1 h 20"/>
                <a:gd name="T10" fmla="*/ 5 w 7"/>
                <a:gd name="T11" fmla="*/ 3 h 20"/>
                <a:gd name="T12" fmla="*/ 4 w 7"/>
                <a:gd name="T13" fmla="*/ 3 h 20"/>
                <a:gd name="T14" fmla="*/ 4 w 7"/>
                <a:gd name="T15" fmla="*/ 14 h 20"/>
                <a:gd name="T16" fmla="*/ 5 w 7"/>
                <a:gd name="T17" fmla="*/ 18 h 20"/>
                <a:gd name="T18" fmla="*/ 6 w 7"/>
                <a:gd name="T19" fmla="*/ 18 h 20"/>
                <a:gd name="T20" fmla="*/ 7 w 7"/>
                <a:gd name="T21" fmla="*/ 20 h 20"/>
                <a:gd name="T22" fmla="*/ 5 w 7"/>
                <a:gd name="T2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20">
                  <a:moveTo>
                    <a:pt x="5" y="20"/>
                  </a:move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2" y="18"/>
                    <a:pt x="1" y="15"/>
                  </a:cubicBezTo>
                  <a:cubicBezTo>
                    <a:pt x="0" y="7"/>
                    <a:pt x="0" y="2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2"/>
                    <a:pt x="4" y="3"/>
                  </a:cubicBezTo>
                  <a:cubicBezTo>
                    <a:pt x="2" y="3"/>
                    <a:pt x="2" y="7"/>
                    <a:pt x="4" y="14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8"/>
                    <a:pt x="6" y="18"/>
                    <a:pt x="6" y="18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20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05"/>
            <p:cNvSpPr/>
            <p:nvPr/>
          </p:nvSpPr>
          <p:spPr bwMode="auto">
            <a:xfrm>
              <a:off x="5846776" y="5918202"/>
              <a:ext cx="98425" cy="65088"/>
            </a:xfrm>
            <a:custGeom>
              <a:avLst/>
              <a:gdLst>
                <a:gd name="T0" fmla="*/ 13 w 26"/>
                <a:gd name="T1" fmla="*/ 17 h 17"/>
                <a:gd name="T2" fmla="*/ 8 w 26"/>
                <a:gd name="T3" fmla="*/ 15 h 17"/>
                <a:gd name="T4" fmla="*/ 3 w 26"/>
                <a:gd name="T5" fmla="*/ 11 h 17"/>
                <a:gd name="T6" fmla="*/ 0 w 26"/>
                <a:gd name="T7" fmla="*/ 5 h 17"/>
                <a:gd name="T8" fmla="*/ 0 w 26"/>
                <a:gd name="T9" fmla="*/ 1 h 17"/>
                <a:gd name="T10" fmla="*/ 3 w 26"/>
                <a:gd name="T11" fmla="*/ 1 h 17"/>
                <a:gd name="T12" fmla="*/ 3 w 26"/>
                <a:gd name="T13" fmla="*/ 5 h 17"/>
                <a:gd name="T14" fmla="*/ 5 w 26"/>
                <a:gd name="T15" fmla="*/ 9 h 17"/>
                <a:gd name="T16" fmla="*/ 10 w 26"/>
                <a:gd name="T17" fmla="*/ 13 h 17"/>
                <a:gd name="T18" fmla="*/ 17 w 26"/>
                <a:gd name="T19" fmla="*/ 13 h 17"/>
                <a:gd name="T20" fmla="*/ 21 w 26"/>
                <a:gd name="T21" fmla="*/ 9 h 17"/>
                <a:gd name="T22" fmla="*/ 23 w 26"/>
                <a:gd name="T23" fmla="*/ 5 h 17"/>
                <a:gd name="T24" fmla="*/ 23 w 26"/>
                <a:gd name="T25" fmla="*/ 0 h 17"/>
                <a:gd name="T26" fmla="*/ 26 w 26"/>
                <a:gd name="T27" fmla="*/ 0 h 17"/>
                <a:gd name="T28" fmla="*/ 26 w 26"/>
                <a:gd name="T29" fmla="*/ 5 h 17"/>
                <a:gd name="T30" fmla="*/ 23 w 26"/>
                <a:gd name="T31" fmla="*/ 11 h 17"/>
                <a:gd name="T32" fmla="*/ 18 w 26"/>
                <a:gd name="T33" fmla="*/ 15 h 17"/>
                <a:gd name="T34" fmla="*/ 13 w 26"/>
                <a:gd name="T3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7">
                  <a:moveTo>
                    <a:pt x="13" y="17"/>
                  </a:moveTo>
                  <a:cubicBezTo>
                    <a:pt x="11" y="17"/>
                    <a:pt x="10" y="16"/>
                    <a:pt x="8" y="1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8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8"/>
                    <a:pt x="5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5"/>
                    <a:pt x="15" y="15"/>
                    <a:pt x="17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3" y="8"/>
                    <a:pt x="23" y="7"/>
                    <a:pt x="23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8"/>
                    <a:pt x="25" y="10"/>
                    <a:pt x="23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5" y="17"/>
                    <a:pt x="1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106"/>
            <p:cNvSpPr>
              <a:spLocks noEditPoints="1"/>
            </p:cNvSpPr>
            <p:nvPr/>
          </p:nvSpPr>
          <p:spPr bwMode="auto">
            <a:xfrm>
              <a:off x="5819788" y="5722940"/>
              <a:ext cx="150813" cy="222250"/>
            </a:xfrm>
            <a:custGeom>
              <a:avLst/>
              <a:gdLst>
                <a:gd name="T0" fmla="*/ 20 w 40"/>
                <a:gd name="T1" fmla="*/ 59 h 59"/>
                <a:gd name="T2" fmla="*/ 0 w 40"/>
                <a:gd name="T3" fmla="*/ 29 h 59"/>
                <a:gd name="T4" fmla="*/ 20 w 40"/>
                <a:gd name="T5" fmla="*/ 0 h 59"/>
                <a:gd name="T6" fmla="*/ 40 w 40"/>
                <a:gd name="T7" fmla="*/ 29 h 59"/>
                <a:gd name="T8" fmla="*/ 20 w 40"/>
                <a:gd name="T9" fmla="*/ 59 h 59"/>
                <a:gd name="T10" fmla="*/ 20 w 40"/>
                <a:gd name="T11" fmla="*/ 2 h 59"/>
                <a:gd name="T12" fmla="*/ 2 w 40"/>
                <a:gd name="T13" fmla="*/ 29 h 59"/>
                <a:gd name="T14" fmla="*/ 20 w 40"/>
                <a:gd name="T15" fmla="*/ 57 h 59"/>
                <a:gd name="T16" fmla="*/ 37 w 40"/>
                <a:gd name="T17" fmla="*/ 29 h 59"/>
                <a:gd name="T18" fmla="*/ 20 w 40"/>
                <a:gd name="T1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9">
                  <a:moveTo>
                    <a:pt x="20" y="59"/>
                  </a:moveTo>
                  <a:cubicBezTo>
                    <a:pt x="8" y="59"/>
                    <a:pt x="0" y="47"/>
                    <a:pt x="0" y="29"/>
                  </a:cubicBezTo>
                  <a:cubicBezTo>
                    <a:pt x="0" y="8"/>
                    <a:pt x="6" y="0"/>
                    <a:pt x="20" y="0"/>
                  </a:cubicBezTo>
                  <a:cubicBezTo>
                    <a:pt x="34" y="0"/>
                    <a:pt x="40" y="8"/>
                    <a:pt x="40" y="29"/>
                  </a:cubicBezTo>
                  <a:cubicBezTo>
                    <a:pt x="40" y="47"/>
                    <a:pt x="32" y="59"/>
                    <a:pt x="20" y="59"/>
                  </a:cubicBezTo>
                  <a:close/>
                  <a:moveTo>
                    <a:pt x="20" y="2"/>
                  </a:moveTo>
                  <a:cubicBezTo>
                    <a:pt x="9" y="2"/>
                    <a:pt x="2" y="6"/>
                    <a:pt x="2" y="29"/>
                  </a:cubicBezTo>
                  <a:cubicBezTo>
                    <a:pt x="2" y="46"/>
                    <a:pt x="9" y="57"/>
                    <a:pt x="20" y="57"/>
                  </a:cubicBezTo>
                  <a:cubicBezTo>
                    <a:pt x="30" y="57"/>
                    <a:pt x="37" y="46"/>
                    <a:pt x="37" y="29"/>
                  </a:cubicBezTo>
                  <a:cubicBezTo>
                    <a:pt x="37" y="6"/>
                    <a:pt x="31" y="2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107"/>
            <p:cNvSpPr/>
            <p:nvPr/>
          </p:nvSpPr>
          <p:spPr bwMode="auto">
            <a:xfrm>
              <a:off x="5956314" y="5805490"/>
              <a:ext cx="33338" cy="76200"/>
            </a:xfrm>
            <a:custGeom>
              <a:avLst/>
              <a:gdLst>
                <a:gd name="T0" fmla="*/ 3 w 9"/>
                <a:gd name="T1" fmla="*/ 20 h 20"/>
                <a:gd name="T2" fmla="*/ 1 w 9"/>
                <a:gd name="T3" fmla="*/ 19 h 20"/>
                <a:gd name="T4" fmla="*/ 0 w 9"/>
                <a:gd name="T5" fmla="*/ 19 h 20"/>
                <a:gd name="T6" fmla="*/ 0 w 9"/>
                <a:gd name="T7" fmla="*/ 18 h 20"/>
                <a:gd name="T8" fmla="*/ 2 w 9"/>
                <a:gd name="T9" fmla="*/ 18 h 20"/>
                <a:gd name="T10" fmla="*/ 2 w 9"/>
                <a:gd name="T11" fmla="*/ 18 h 20"/>
                <a:gd name="T12" fmla="*/ 3 w 9"/>
                <a:gd name="T13" fmla="*/ 18 h 20"/>
                <a:gd name="T14" fmla="*/ 4 w 9"/>
                <a:gd name="T15" fmla="*/ 14 h 20"/>
                <a:gd name="T16" fmla="*/ 4 w 9"/>
                <a:gd name="T17" fmla="*/ 3 h 20"/>
                <a:gd name="T18" fmla="*/ 3 w 9"/>
                <a:gd name="T19" fmla="*/ 3 h 20"/>
                <a:gd name="T20" fmla="*/ 1 w 9"/>
                <a:gd name="T21" fmla="*/ 1 h 20"/>
                <a:gd name="T22" fmla="*/ 5 w 9"/>
                <a:gd name="T23" fmla="*/ 0 h 20"/>
                <a:gd name="T24" fmla="*/ 7 w 9"/>
                <a:gd name="T25" fmla="*/ 15 h 20"/>
                <a:gd name="T26" fmla="*/ 4 w 9"/>
                <a:gd name="T27" fmla="*/ 20 h 20"/>
                <a:gd name="T28" fmla="*/ 3 w 9"/>
                <a:gd name="T2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20">
                  <a:moveTo>
                    <a:pt x="3" y="20"/>
                  </a:moveTo>
                  <a:cubicBezTo>
                    <a:pt x="2" y="20"/>
                    <a:pt x="1" y="20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3" y="18"/>
                    <a:pt x="3" y="18"/>
                  </a:cubicBezTo>
                  <a:cubicBezTo>
                    <a:pt x="3" y="18"/>
                    <a:pt x="4" y="18"/>
                    <a:pt x="4" y="14"/>
                  </a:cubicBezTo>
                  <a:cubicBezTo>
                    <a:pt x="6" y="7"/>
                    <a:pt x="6" y="3"/>
                    <a:pt x="4" y="3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9" y="2"/>
                    <a:pt x="8" y="7"/>
                    <a:pt x="7" y="15"/>
                  </a:cubicBezTo>
                  <a:cubicBezTo>
                    <a:pt x="6" y="18"/>
                    <a:pt x="5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108"/>
            <p:cNvSpPr/>
            <p:nvPr/>
          </p:nvSpPr>
          <p:spPr bwMode="auto">
            <a:xfrm>
              <a:off x="5775338" y="5697540"/>
              <a:ext cx="252413" cy="157163"/>
            </a:xfrm>
            <a:custGeom>
              <a:avLst/>
              <a:gdLst>
                <a:gd name="T0" fmla="*/ 14 w 67"/>
                <a:gd name="T1" fmla="*/ 42 h 42"/>
                <a:gd name="T2" fmla="*/ 29 w 67"/>
                <a:gd name="T3" fmla="*/ 2 h 42"/>
                <a:gd name="T4" fmla="*/ 40 w 67"/>
                <a:gd name="T5" fmla="*/ 6 h 42"/>
                <a:gd name="T6" fmla="*/ 50 w 67"/>
                <a:gd name="T7" fmla="*/ 39 h 42"/>
                <a:gd name="T8" fmla="*/ 45 w 67"/>
                <a:gd name="T9" fmla="*/ 22 h 42"/>
                <a:gd name="T10" fmla="*/ 40 w 67"/>
                <a:gd name="T11" fmla="*/ 16 h 42"/>
                <a:gd name="T12" fmla="*/ 28 w 67"/>
                <a:gd name="T13" fmla="*/ 24 h 42"/>
                <a:gd name="T14" fmla="*/ 14 w 67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42">
                  <a:moveTo>
                    <a:pt x="14" y="42"/>
                  </a:moveTo>
                  <a:cubicBezTo>
                    <a:pt x="6" y="38"/>
                    <a:pt x="0" y="2"/>
                    <a:pt x="29" y="2"/>
                  </a:cubicBezTo>
                  <a:cubicBezTo>
                    <a:pt x="37" y="2"/>
                    <a:pt x="40" y="6"/>
                    <a:pt x="40" y="6"/>
                  </a:cubicBezTo>
                  <a:cubicBezTo>
                    <a:pt x="46" y="0"/>
                    <a:pt x="67" y="13"/>
                    <a:pt x="50" y="39"/>
                  </a:cubicBezTo>
                  <a:cubicBezTo>
                    <a:pt x="50" y="39"/>
                    <a:pt x="52" y="27"/>
                    <a:pt x="45" y="22"/>
                  </a:cubicBezTo>
                  <a:cubicBezTo>
                    <a:pt x="41" y="19"/>
                    <a:pt x="40" y="16"/>
                    <a:pt x="40" y="16"/>
                  </a:cubicBezTo>
                  <a:cubicBezTo>
                    <a:pt x="40" y="16"/>
                    <a:pt x="37" y="21"/>
                    <a:pt x="28" y="24"/>
                  </a:cubicBezTo>
                  <a:cubicBezTo>
                    <a:pt x="18" y="26"/>
                    <a:pt x="16" y="32"/>
                    <a:pt x="1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109"/>
            <p:cNvSpPr/>
            <p:nvPr/>
          </p:nvSpPr>
          <p:spPr bwMode="auto">
            <a:xfrm>
              <a:off x="5880114" y="6024565"/>
              <a:ext cx="34925" cy="77788"/>
            </a:xfrm>
            <a:custGeom>
              <a:avLst/>
              <a:gdLst>
                <a:gd name="T0" fmla="*/ 22 w 22"/>
                <a:gd name="T1" fmla="*/ 45 h 49"/>
                <a:gd name="T2" fmla="*/ 14 w 22"/>
                <a:gd name="T3" fmla="*/ 0 h 49"/>
                <a:gd name="T4" fmla="*/ 10 w 22"/>
                <a:gd name="T5" fmla="*/ 0 h 49"/>
                <a:gd name="T6" fmla="*/ 10 w 22"/>
                <a:gd name="T7" fmla="*/ 0 h 49"/>
                <a:gd name="T8" fmla="*/ 5 w 22"/>
                <a:gd name="T9" fmla="*/ 0 h 49"/>
                <a:gd name="T10" fmla="*/ 0 w 22"/>
                <a:gd name="T11" fmla="*/ 45 h 49"/>
                <a:gd name="T12" fmla="*/ 10 w 22"/>
                <a:gd name="T13" fmla="*/ 49 h 49"/>
                <a:gd name="T14" fmla="*/ 10 w 22"/>
                <a:gd name="T15" fmla="*/ 49 h 49"/>
                <a:gd name="T16" fmla="*/ 22 w 22"/>
                <a:gd name="T17" fmla="*/ 4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9">
                  <a:moveTo>
                    <a:pt x="22" y="45"/>
                  </a:move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45"/>
                  </a:lnTo>
                  <a:lnTo>
                    <a:pt x="10" y="49"/>
                  </a:lnTo>
                  <a:lnTo>
                    <a:pt x="10" y="49"/>
                  </a:lnTo>
                  <a:lnTo>
                    <a:pt x="22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110"/>
            <p:cNvSpPr/>
            <p:nvPr/>
          </p:nvSpPr>
          <p:spPr bwMode="auto">
            <a:xfrm>
              <a:off x="5876939" y="5986465"/>
              <a:ext cx="38100" cy="41275"/>
            </a:xfrm>
            <a:custGeom>
              <a:avLst/>
              <a:gdLst>
                <a:gd name="T0" fmla="*/ 5 w 10"/>
                <a:gd name="T1" fmla="*/ 11 h 11"/>
                <a:gd name="T2" fmla="*/ 8 w 10"/>
                <a:gd name="T3" fmla="*/ 9 h 11"/>
                <a:gd name="T4" fmla="*/ 10 w 10"/>
                <a:gd name="T5" fmla="*/ 6 h 11"/>
                <a:gd name="T6" fmla="*/ 8 w 10"/>
                <a:gd name="T7" fmla="*/ 2 h 11"/>
                <a:gd name="T8" fmla="*/ 5 w 10"/>
                <a:gd name="T9" fmla="*/ 0 h 11"/>
                <a:gd name="T10" fmla="*/ 5 w 10"/>
                <a:gd name="T11" fmla="*/ 0 h 11"/>
                <a:gd name="T12" fmla="*/ 5 w 10"/>
                <a:gd name="T13" fmla="*/ 0 h 11"/>
                <a:gd name="T14" fmla="*/ 5 w 10"/>
                <a:gd name="T15" fmla="*/ 0 h 11"/>
                <a:gd name="T16" fmla="*/ 2 w 10"/>
                <a:gd name="T17" fmla="*/ 2 h 11"/>
                <a:gd name="T18" fmla="*/ 1 w 10"/>
                <a:gd name="T19" fmla="*/ 6 h 11"/>
                <a:gd name="T20" fmla="*/ 2 w 10"/>
                <a:gd name="T21" fmla="*/ 9 h 11"/>
                <a:gd name="T22" fmla="*/ 5 w 10"/>
                <a:gd name="T23" fmla="*/ 11 h 11"/>
                <a:gd name="T24" fmla="*/ 5 w 10"/>
                <a:gd name="T25" fmla="*/ 11 h 11"/>
                <a:gd name="T26" fmla="*/ 5 w 10"/>
                <a:gd name="T27" fmla="*/ 11 h 11"/>
                <a:gd name="T28" fmla="*/ 5 w 10"/>
                <a:gd name="T2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11">
                  <a:moveTo>
                    <a:pt x="5" y="11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111"/>
            <p:cNvSpPr/>
            <p:nvPr/>
          </p:nvSpPr>
          <p:spPr bwMode="auto">
            <a:xfrm>
              <a:off x="6000764" y="5989640"/>
              <a:ext cx="142875" cy="214313"/>
            </a:xfrm>
            <a:custGeom>
              <a:avLst/>
              <a:gdLst>
                <a:gd name="T0" fmla="*/ 21 w 38"/>
                <a:gd name="T1" fmla="*/ 4 h 57"/>
                <a:gd name="T2" fmla="*/ 14 w 38"/>
                <a:gd name="T3" fmla="*/ 25 h 57"/>
                <a:gd name="T4" fmla="*/ 4 w 38"/>
                <a:gd name="T5" fmla="*/ 0 h 57"/>
                <a:gd name="T6" fmla="*/ 0 w 38"/>
                <a:gd name="T7" fmla="*/ 42 h 57"/>
                <a:gd name="T8" fmla="*/ 4 w 38"/>
                <a:gd name="T9" fmla="*/ 51 h 57"/>
                <a:gd name="T10" fmla="*/ 4 w 38"/>
                <a:gd name="T11" fmla="*/ 51 h 57"/>
                <a:gd name="T12" fmla="*/ 4 w 38"/>
                <a:gd name="T13" fmla="*/ 51 h 57"/>
                <a:gd name="T14" fmla="*/ 5 w 38"/>
                <a:gd name="T15" fmla="*/ 52 h 57"/>
                <a:gd name="T16" fmla="*/ 7 w 38"/>
                <a:gd name="T17" fmla="*/ 55 h 57"/>
                <a:gd name="T18" fmla="*/ 8 w 38"/>
                <a:gd name="T19" fmla="*/ 56 h 57"/>
                <a:gd name="T20" fmla="*/ 12 w 38"/>
                <a:gd name="T21" fmla="*/ 57 h 57"/>
                <a:gd name="T22" fmla="*/ 16 w 38"/>
                <a:gd name="T23" fmla="*/ 57 h 57"/>
                <a:gd name="T24" fmla="*/ 23 w 38"/>
                <a:gd name="T25" fmla="*/ 52 h 57"/>
                <a:gd name="T26" fmla="*/ 38 w 38"/>
                <a:gd name="T27" fmla="*/ 10 h 57"/>
                <a:gd name="T28" fmla="*/ 21 w 38"/>
                <a:gd name="T29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7">
                  <a:moveTo>
                    <a:pt x="21" y="4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9" y="13"/>
                    <a:pt x="5" y="1"/>
                    <a:pt x="4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3"/>
                    <a:pt x="6" y="54"/>
                    <a:pt x="7" y="55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9" y="57"/>
                    <a:pt x="11" y="57"/>
                    <a:pt x="12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9" y="57"/>
                    <a:pt x="22" y="55"/>
                    <a:pt x="23" y="52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21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112"/>
            <p:cNvSpPr/>
            <p:nvPr/>
          </p:nvSpPr>
          <p:spPr bwMode="auto">
            <a:xfrm>
              <a:off x="5745176" y="5994402"/>
              <a:ext cx="30163" cy="206375"/>
            </a:xfrm>
            <a:custGeom>
              <a:avLst/>
              <a:gdLst>
                <a:gd name="T0" fmla="*/ 8 w 8"/>
                <a:gd name="T1" fmla="*/ 0 h 55"/>
                <a:gd name="T2" fmla="*/ 7 w 8"/>
                <a:gd name="T3" fmla="*/ 2 h 55"/>
                <a:gd name="T4" fmla="*/ 1 w 8"/>
                <a:gd name="T5" fmla="*/ 17 h 55"/>
                <a:gd name="T6" fmla="*/ 0 w 8"/>
                <a:gd name="T7" fmla="*/ 24 h 55"/>
                <a:gd name="T8" fmla="*/ 0 w 8"/>
                <a:gd name="T9" fmla="*/ 55 h 55"/>
                <a:gd name="T10" fmla="*/ 8 w 8"/>
                <a:gd name="T11" fmla="*/ 55 h 55"/>
                <a:gd name="T12" fmla="*/ 8 w 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5">
                  <a:moveTo>
                    <a:pt x="8" y="0"/>
                  </a:moveTo>
                  <a:cubicBezTo>
                    <a:pt x="8" y="0"/>
                    <a:pt x="7" y="1"/>
                    <a:pt x="7" y="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22"/>
                    <a:pt x="0" y="2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8" y="55"/>
                    <a:pt x="8" y="55"/>
                    <a:pt x="8" y="55"/>
                  </a:cubicBez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332376" y="1834571"/>
            <a:ext cx="2642031" cy="2658854"/>
            <a:chOff x="838200" y="1352655"/>
            <a:chExt cx="2505174" cy="2521125"/>
          </a:xfrm>
        </p:grpSpPr>
        <p:sp>
          <p:nvSpPr>
            <p:cNvPr id="61" name="TextBox 60"/>
            <p:cNvSpPr txBox="1"/>
            <p:nvPr/>
          </p:nvSpPr>
          <p:spPr>
            <a:xfrm>
              <a:off x="838200" y="1352655"/>
              <a:ext cx="746608" cy="703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22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422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38200" y="1880368"/>
              <a:ext cx="1062762" cy="333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1685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Success </a:t>
              </a:r>
              <a:endParaRPr lang="en-US" sz="168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44458" y="2171113"/>
              <a:ext cx="2498916" cy="17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elit. Vestibulum dignissim nunc nisi ac scelerisque nulla malesuada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568695" y="4968434"/>
            <a:ext cx="5779594" cy="1409729"/>
            <a:chOff x="-1547145" y="1352655"/>
            <a:chExt cx="5480212" cy="1336706"/>
          </a:xfrm>
        </p:grpSpPr>
        <p:sp>
          <p:nvSpPr>
            <p:cNvPr id="65" name="TextBox 64"/>
            <p:cNvSpPr txBox="1"/>
            <p:nvPr/>
          </p:nvSpPr>
          <p:spPr>
            <a:xfrm>
              <a:off x="828136" y="1352655"/>
              <a:ext cx="746608" cy="703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22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422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77319" y="1880368"/>
              <a:ext cx="1105321" cy="333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1685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Solutions</a:t>
              </a:r>
              <a:endParaRPr lang="en-US" sz="168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-1547145" y="2171113"/>
              <a:ext cx="5480212" cy="518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elit. Vestibulum dignissim nunc nisi ac scelerisque nulla malesuada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07252" y="1881701"/>
            <a:ext cx="2642965" cy="2658854"/>
            <a:chOff x="844458" y="1352655"/>
            <a:chExt cx="2506060" cy="2521125"/>
          </a:xfrm>
        </p:grpSpPr>
        <p:sp>
          <p:nvSpPr>
            <p:cNvPr id="69" name="TextBox 68"/>
            <p:cNvSpPr txBox="1"/>
            <p:nvPr/>
          </p:nvSpPr>
          <p:spPr>
            <a:xfrm>
              <a:off x="2602350" y="1352655"/>
              <a:ext cx="746608" cy="703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vi-VN" sz="422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422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403275" y="1880368"/>
              <a:ext cx="947243" cy="333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vi-VN" sz="1685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Meeting</a:t>
              </a:r>
              <a:endParaRPr lang="en-US" sz="168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44458" y="2171113"/>
              <a:ext cx="2498916" cy="17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 Vestibulum dignissim nunc nisi ac scelerisque nulla malesuada</a:t>
              </a:r>
            </a:p>
          </p:txBody>
        </p:sp>
      </p:grpSp>
      <p:sp>
        <p:nvSpPr>
          <p:cNvPr id="72" name="矩形 71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69449" y="2916149"/>
            <a:ext cx="3408364" cy="819021"/>
            <a:chOff x="2151557" y="2765093"/>
            <a:chExt cx="3231811" cy="776596"/>
          </a:xfrm>
        </p:grpSpPr>
        <p:sp>
          <p:nvSpPr>
            <p:cNvPr id="7" name="Freeform 6"/>
            <p:cNvSpPr/>
            <p:nvPr/>
          </p:nvSpPr>
          <p:spPr>
            <a:xfrm>
              <a:off x="2151557" y="2765093"/>
              <a:ext cx="3231811" cy="776596"/>
            </a:xfrm>
            <a:custGeom>
              <a:avLst/>
              <a:gdLst>
                <a:gd name="connsiteX0" fmla="*/ 0 w 3231811"/>
                <a:gd name="connsiteY0" fmla="*/ 77660 h 776596"/>
                <a:gd name="connsiteX1" fmla="*/ 77660 w 3231811"/>
                <a:gd name="connsiteY1" fmla="*/ 0 h 776596"/>
                <a:gd name="connsiteX2" fmla="*/ 3154151 w 3231811"/>
                <a:gd name="connsiteY2" fmla="*/ 0 h 776596"/>
                <a:gd name="connsiteX3" fmla="*/ 3231811 w 3231811"/>
                <a:gd name="connsiteY3" fmla="*/ 77660 h 776596"/>
                <a:gd name="connsiteX4" fmla="*/ 3231811 w 3231811"/>
                <a:gd name="connsiteY4" fmla="*/ 698936 h 776596"/>
                <a:gd name="connsiteX5" fmla="*/ 3154151 w 3231811"/>
                <a:gd name="connsiteY5" fmla="*/ 776596 h 776596"/>
                <a:gd name="connsiteX6" fmla="*/ 77660 w 3231811"/>
                <a:gd name="connsiteY6" fmla="*/ 776596 h 776596"/>
                <a:gd name="connsiteX7" fmla="*/ 0 w 3231811"/>
                <a:gd name="connsiteY7" fmla="*/ 698936 h 776596"/>
                <a:gd name="connsiteX8" fmla="*/ 0 w 3231811"/>
                <a:gd name="connsiteY8" fmla="*/ 77660 h 77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1811" h="776596">
                  <a:moveTo>
                    <a:pt x="0" y="77660"/>
                  </a:moveTo>
                  <a:cubicBezTo>
                    <a:pt x="0" y="34770"/>
                    <a:pt x="34770" y="0"/>
                    <a:pt x="77660" y="0"/>
                  </a:cubicBezTo>
                  <a:lnTo>
                    <a:pt x="3154151" y="0"/>
                  </a:lnTo>
                  <a:cubicBezTo>
                    <a:pt x="3197041" y="0"/>
                    <a:pt x="3231811" y="34770"/>
                    <a:pt x="3231811" y="77660"/>
                  </a:cubicBezTo>
                  <a:lnTo>
                    <a:pt x="3231811" y="698936"/>
                  </a:lnTo>
                  <a:cubicBezTo>
                    <a:pt x="3231811" y="741826"/>
                    <a:pt x="3197041" y="776596"/>
                    <a:pt x="3154151" y="776596"/>
                  </a:cubicBezTo>
                  <a:lnTo>
                    <a:pt x="77660" y="776596"/>
                  </a:lnTo>
                  <a:cubicBezTo>
                    <a:pt x="34770" y="776596"/>
                    <a:pt x="0" y="741826"/>
                    <a:pt x="0" y="698936"/>
                  </a:cubicBezTo>
                  <a:lnTo>
                    <a:pt x="0" y="776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587" tIns="156587" rIns="1290427" bIns="156587" numCol="1" spcCol="1270" anchor="ctr" anchorCtr="0">
              <a:noAutofit/>
            </a:bodyPr>
            <a:lstStyle/>
            <a:p>
              <a:pPr defTabSz="1546860">
                <a:lnSpc>
                  <a:spcPct val="90000"/>
                </a:lnSpc>
                <a:spcAft>
                  <a:spcPct val="35000"/>
                </a:spcAft>
              </a:pPr>
              <a:endParaRPr lang="en-US" sz="34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318502" y="2949068"/>
              <a:ext cx="306135" cy="408645"/>
              <a:chOff x="1563688" y="8880475"/>
              <a:chExt cx="696912" cy="930275"/>
            </a:xfrm>
            <a:solidFill>
              <a:schemeClr val="tx1"/>
            </a:solidFill>
          </p:grpSpPr>
          <p:sp>
            <p:nvSpPr>
              <p:cNvPr id="20" name="AutoShape 108"/>
              <p:cNvSpPr/>
              <p:nvPr/>
            </p:nvSpPr>
            <p:spPr bwMode="auto">
              <a:xfrm>
                <a:off x="1736725" y="9055100"/>
                <a:ext cx="349250" cy="3492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AutoShape 109"/>
              <p:cNvSpPr/>
              <p:nvPr/>
            </p:nvSpPr>
            <p:spPr bwMode="auto">
              <a:xfrm>
                <a:off x="1563688" y="8880475"/>
                <a:ext cx="696912" cy="9302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654760" y="2891780"/>
              <a:ext cx="2471998" cy="518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elit.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322117" y="2916149"/>
            <a:ext cx="3408364" cy="819021"/>
            <a:chOff x="6942498" y="2765093"/>
            <a:chExt cx="3231811" cy="776596"/>
          </a:xfrm>
        </p:grpSpPr>
        <p:sp>
          <p:nvSpPr>
            <p:cNvPr id="11" name="Freeform 10"/>
            <p:cNvSpPr/>
            <p:nvPr/>
          </p:nvSpPr>
          <p:spPr>
            <a:xfrm>
              <a:off x="6942498" y="2765093"/>
              <a:ext cx="3231811" cy="776596"/>
            </a:xfrm>
            <a:custGeom>
              <a:avLst/>
              <a:gdLst>
                <a:gd name="connsiteX0" fmla="*/ 0 w 3231811"/>
                <a:gd name="connsiteY0" fmla="*/ 77660 h 776596"/>
                <a:gd name="connsiteX1" fmla="*/ 77660 w 3231811"/>
                <a:gd name="connsiteY1" fmla="*/ 0 h 776596"/>
                <a:gd name="connsiteX2" fmla="*/ 3154151 w 3231811"/>
                <a:gd name="connsiteY2" fmla="*/ 0 h 776596"/>
                <a:gd name="connsiteX3" fmla="*/ 3231811 w 3231811"/>
                <a:gd name="connsiteY3" fmla="*/ 77660 h 776596"/>
                <a:gd name="connsiteX4" fmla="*/ 3231811 w 3231811"/>
                <a:gd name="connsiteY4" fmla="*/ 698936 h 776596"/>
                <a:gd name="connsiteX5" fmla="*/ 3154151 w 3231811"/>
                <a:gd name="connsiteY5" fmla="*/ 776596 h 776596"/>
                <a:gd name="connsiteX6" fmla="*/ 77660 w 3231811"/>
                <a:gd name="connsiteY6" fmla="*/ 776596 h 776596"/>
                <a:gd name="connsiteX7" fmla="*/ 0 w 3231811"/>
                <a:gd name="connsiteY7" fmla="*/ 698936 h 776596"/>
                <a:gd name="connsiteX8" fmla="*/ 0 w 3231811"/>
                <a:gd name="connsiteY8" fmla="*/ 77660 h 77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1811" h="776596">
                  <a:moveTo>
                    <a:pt x="0" y="77660"/>
                  </a:moveTo>
                  <a:cubicBezTo>
                    <a:pt x="0" y="34770"/>
                    <a:pt x="34770" y="0"/>
                    <a:pt x="77660" y="0"/>
                  </a:cubicBezTo>
                  <a:lnTo>
                    <a:pt x="3154151" y="0"/>
                  </a:lnTo>
                  <a:cubicBezTo>
                    <a:pt x="3197041" y="0"/>
                    <a:pt x="3231811" y="34770"/>
                    <a:pt x="3231811" y="77660"/>
                  </a:cubicBezTo>
                  <a:lnTo>
                    <a:pt x="3231811" y="698936"/>
                  </a:lnTo>
                  <a:cubicBezTo>
                    <a:pt x="3231811" y="741826"/>
                    <a:pt x="3197041" y="776596"/>
                    <a:pt x="3154151" y="776596"/>
                  </a:cubicBezTo>
                  <a:lnTo>
                    <a:pt x="77660" y="776596"/>
                  </a:lnTo>
                  <a:cubicBezTo>
                    <a:pt x="34770" y="776596"/>
                    <a:pt x="0" y="741826"/>
                    <a:pt x="0" y="698936"/>
                  </a:cubicBezTo>
                  <a:lnTo>
                    <a:pt x="0" y="776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587" tIns="156587" rIns="1290427" bIns="156587" numCol="1" spcCol="1270" anchor="ctr" anchorCtr="0">
              <a:noAutofit/>
            </a:bodyPr>
            <a:lstStyle/>
            <a:p>
              <a:pPr defTabSz="1546860">
                <a:lnSpc>
                  <a:spcPct val="90000"/>
                </a:lnSpc>
                <a:spcAft>
                  <a:spcPct val="35000"/>
                </a:spcAft>
              </a:pPr>
              <a:endParaRPr lang="en-US" sz="34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AutoShape 28"/>
            <p:cNvSpPr/>
            <p:nvPr/>
          </p:nvSpPr>
          <p:spPr bwMode="auto">
            <a:xfrm>
              <a:off x="7093861" y="2952481"/>
              <a:ext cx="408645" cy="4086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9450"/>
                  </a:moveTo>
                  <a:cubicBezTo>
                    <a:pt x="20249" y="9823"/>
                    <a:pt x="19947" y="10124"/>
                    <a:pt x="19575" y="10124"/>
                  </a:cubicBezTo>
                  <a:lnTo>
                    <a:pt x="18324" y="10124"/>
                  </a:lnTo>
                  <a:lnTo>
                    <a:pt x="15624" y="5400"/>
                  </a:lnTo>
                  <a:lnTo>
                    <a:pt x="17549" y="5400"/>
                  </a:lnTo>
                  <a:cubicBezTo>
                    <a:pt x="17762" y="5400"/>
                    <a:pt x="17962" y="5500"/>
                    <a:pt x="18089" y="5670"/>
                  </a:cubicBezTo>
                  <a:lnTo>
                    <a:pt x="20114" y="8370"/>
                  </a:lnTo>
                  <a:cubicBezTo>
                    <a:pt x="20202" y="8486"/>
                    <a:pt x="20249" y="8628"/>
                    <a:pt x="20249" y="8774"/>
                  </a:cubicBezTo>
                  <a:cubicBezTo>
                    <a:pt x="20249" y="8774"/>
                    <a:pt x="20249" y="9450"/>
                    <a:pt x="20249" y="9450"/>
                  </a:cubicBezTo>
                  <a:close/>
                  <a:moveTo>
                    <a:pt x="18224" y="20249"/>
                  </a:moveTo>
                  <a:lnTo>
                    <a:pt x="14174" y="20249"/>
                  </a:lnTo>
                  <a:lnTo>
                    <a:pt x="14174" y="13500"/>
                  </a:lnTo>
                  <a:cubicBezTo>
                    <a:pt x="14174" y="13126"/>
                    <a:pt x="13872" y="12825"/>
                    <a:pt x="13499" y="12825"/>
                  </a:cubicBezTo>
                  <a:lnTo>
                    <a:pt x="8437" y="12825"/>
                  </a:lnTo>
                  <a:cubicBezTo>
                    <a:pt x="8064" y="12825"/>
                    <a:pt x="7762" y="13126"/>
                    <a:pt x="7762" y="13500"/>
                  </a:cubicBezTo>
                  <a:lnTo>
                    <a:pt x="7762" y="20249"/>
                  </a:lnTo>
                  <a:lnTo>
                    <a:pt x="3374" y="20249"/>
                  </a:lnTo>
                  <a:lnTo>
                    <a:pt x="3374" y="11475"/>
                  </a:lnTo>
                  <a:lnTo>
                    <a:pt x="18224" y="11475"/>
                  </a:lnTo>
                  <a:cubicBezTo>
                    <a:pt x="18224" y="11475"/>
                    <a:pt x="18224" y="20249"/>
                    <a:pt x="18224" y="20249"/>
                  </a:cubicBezTo>
                  <a:close/>
                  <a:moveTo>
                    <a:pt x="13499" y="20249"/>
                  </a:moveTo>
                  <a:lnTo>
                    <a:pt x="8437" y="20249"/>
                  </a:lnTo>
                  <a:lnTo>
                    <a:pt x="8437" y="13500"/>
                  </a:lnTo>
                  <a:lnTo>
                    <a:pt x="13499" y="13500"/>
                  </a:lnTo>
                  <a:cubicBezTo>
                    <a:pt x="13499" y="13500"/>
                    <a:pt x="13499" y="20249"/>
                    <a:pt x="13499" y="20249"/>
                  </a:cubicBezTo>
                  <a:close/>
                  <a:moveTo>
                    <a:pt x="1349" y="9450"/>
                  </a:moveTo>
                  <a:lnTo>
                    <a:pt x="1349" y="8774"/>
                  </a:lnTo>
                  <a:cubicBezTo>
                    <a:pt x="1349" y="8628"/>
                    <a:pt x="1397" y="8486"/>
                    <a:pt x="1485" y="8370"/>
                  </a:cubicBezTo>
                  <a:lnTo>
                    <a:pt x="3510" y="5670"/>
                  </a:lnTo>
                  <a:cubicBezTo>
                    <a:pt x="3637" y="5500"/>
                    <a:pt x="3837" y="5400"/>
                    <a:pt x="4049" y="5400"/>
                  </a:cubicBezTo>
                  <a:lnTo>
                    <a:pt x="5975" y="5400"/>
                  </a:lnTo>
                  <a:lnTo>
                    <a:pt x="3275" y="10124"/>
                  </a:lnTo>
                  <a:lnTo>
                    <a:pt x="2024" y="10124"/>
                  </a:lnTo>
                  <a:cubicBezTo>
                    <a:pt x="1652" y="10124"/>
                    <a:pt x="1349" y="9823"/>
                    <a:pt x="1349" y="9450"/>
                  </a:cubicBezTo>
                  <a:moveTo>
                    <a:pt x="13369" y="5400"/>
                  </a:moveTo>
                  <a:lnTo>
                    <a:pt x="14846" y="5400"/>
                  </a:lnTo>
                  <a:lnTo>
                    <a:pt x="17546" y="10124"/>
                  </a:lnTo>
                  <a:lnTo>
                    <a:pt x="14719" y="10124"/>
                  </a:lnTo>
                  <a:cubicBezTo>
                    <a:pt x="14719" y="10124"/>
                    <a:pt x="13369" y="5400"/>
                    <a:pt x="13369" y="5400"/>
                  </a:cubicBezTo>
                  <a:close/>
                  <a:moveTo>
                    <a:pt x="11137" y="5400"/>
                  </a:moveTo>
                  <a:lnTo>
                    <a:pt x="12666" y="5400"/>
                  </a:lnTo>
                  <a:lnTo>
                    <a:pt x="14016" y="10124"/>
                  </a:lnTo>
                  <a:lnTo>
                    <a:pt x="11137" y="10124"/>
                  </a:lnTo>
                  <a:cubicBezTo>
                    <a:pt x="11137" y="10124"/>
                    <a:pt x="11137" y="5400"/>
                    <a:pt x="11137" y="5400"/>
                  </a:cubicBezTo>
                  <a:close/>
                  <a:moveTo>
                    <a:pt x="8932" y="5400"/>
                  </a:moveTo>
                  <a:lnTo>
                    <a:pt x="10462" y="5400"/>
                  </a:lnTo>
                  <a:lnTo>
                    <a:pt x="10462" y="10124"/>
                  </a:lnTo>
                  <a:lnTo>
                    <a:pt x="7582" y="10124"/>
                  </a:lnTo>
                  <a:cubicBezTo>
                    <a:pt x="7582" y="10124"/>
                    <a:pt x="8932" y="5400"/>
                    <a:pt x="8932" y="5400"/>
                  </a:cubicBezTo>
                  <a:close/>
                  <a:moveTo>
                    <a:pt x="6880" y="10124"/>
                  </a:moveTo>
                  <a:lnTo>
                    <a:pt x="4052" y="10124"/>
                  </a:lnTo>
                  <a:lnTo>
                    <a:pt x="6752" y="5400"/>
                  </a:lnTo>
                  <a:lnTo>
                    <a:pt x="8230" y="5400"/>
                  </a:lnTo>
                  <a:cubicBezTo>
                    <a:pt x="8230" y="5400"/>
                    <a:pt x="6880" y="10124"/>
                    <a:pt x="6880" y="10124"/>
                  </a:cubicBezTo>
                  <a:close/>
                  <a:moveTo>
                    <a:pt x="17549" y="1350"/>
                  </a:moveTo>
                  <a:lnTo>
                    <a:pt x="17549" y="4050"/>
                  </a:lnTo>
                  <a:lnTo>
                    <a:pt x="4049" y="4050"/>
                  </a:lnTo>
                  <a:lnTo>
                    <a:pt x="4049" y="1350"/>
                  </a:lnTo>
                  <a:cubicBezTo>
                    <a:pt x="4049" y="1350"/>
                    <a:pt x="17549" y="1350"/>
                    <a:pt x="17549" y="1350"/>
                  </a:cubicBezTo>
                  <a:close/>
                  <a:moveTo>
                    <a:pt x="21194" y="7560"/>
                  </a:moveTo>
                  <a:lnTo>
                    <a:pt x="19170" y="4861"/>
                  </a:lnTo>
                  <a:cubicBezTo>
                    <a:pt x="19091" y="4755"/>
                    <a:pt x="18997" y="4663"/>
                    <a:pt x="18899" y="4576"/>
                  </a:cubicBezTo>
                  <a:lnTo>
                    <a:pt x="18899" y="1350"/>
                  </a:lnTo>
                  <a:cubicBezTo>
                    <a:pt x="18899" y="605"/>
                    <a:pt x="18295" y="0"/>
                    <a:pt x="17549" y="0"/>
                  </a:cubicBezTo>
                  <a:lnTo>
                    <a:pt x="4049" y="0"/>
                  </a:lnTo>
                  <a:cubicBezTo>
                    <a:pt x="3304" y="0"/>
                    <a:pt x="2699" y="605"/>
                    <a:pt x="2699" y="1350"/>
                  </a:cubicBezTo>
                  <a:lnTo>
                    <a:pt x="2699" y="4576"/>
                  </a:lnTo>
                  <a:cubicBezTo>
                    <a:pt x="2602" y="4663"/>
                    <a:pt x="2508" y="4754"/>
                    <a:pt x="2430" y="4860"/>
                  </a:cubicBezTo>
                  <a:lnTo>
                    <a:pt x="406" y="7559"/>
                  </a:lnTo>
                  <a:cubicBezTo>
                    <a:pt x="143" y="7907"/>
                    <a:pt x="0" y="8338"/>
                    <a:pt x="0" y="8774"/>
                  </a:cubicBezTo>
                  <a:lnTo>
                    <a:pt x="0" y="9450"/>
                  </a:lnTo>
                  <a:cubicBezTo>
                    <a:pt x="0" y="10566"/>
                    <a:pt x="908" y="11475"/>
                    <a:pt x="2024" y="11475"/>
                  </a:cubicBezTo>
                  <a:lnTo>
                    <a:pt x="2024" y="20249"/>
                  </a:lnTo>
                  <a:cubicBezTo>
                    <a:pt x="2024" y="20994"/>
                    <a:pt x="2629" y="21599"/>
                    <a:pt x="3374" y="21599"/>
                  </a:cubicBezTo>
                  <a:lnTo>
                    <a:pt x="18224" y="21599"/>
                  </a:lnTo>
                  <a:cubicBezTo>
                    <a:pt x="18970" y="21599"/>
                    <a:pt x="19575" y="20994"/>
                    <a:pt x="19575" y="20249"/>
                  </a:cubicBezTo>
                  <a:lnTo>
                    <a:pt x="19575" y="11475"/>
                  </a:lnTo>
                  <a:cubicBezTo>
                    <a:pt x="20691" y="11475"/>
                    <a:pt x="21600" y="10566"/>
                    <a:pt x="21600" y="9450"/>
                  </a:cubicBezTo>
                  <a:lnTo>
                    <a:pt x="21600" y="8774"/>
                  </a:lnTo>
                  <a:cubicBezTo>
                    <a:pt x="21600" y="8338"/>
                    <a:pt x="21456" y="7907"/>
                    <a:pt x="21194" y="75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lIns="40181" tIns="40181" rIns="40181" bIns="40181" anchor="ctr"/>
            <a:lstStyle/>
            <a:p>
              <a:pPr defTabSz="481965"/>
              <a:endParaRPr lang="en-US" sz="316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02506" y="2891780"/>
              <a:ext cx="2471998" cy="518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elit. 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84344" y="4281096"/>
            <a:ext cx="5418262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consectetur adipiscing elit. Vestibulum dignissim nunc nisi, ac scelerisque nulla malesuada id. </a:t>
            </a:r>
            <a:endParaRPr lang="vi-VN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376" y="4281096"/>
            <a:ext cx="5418262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consectetur adipiscing elit. Vestibulum dignissim nunc nisi, ac scelerisque nulla malesuada id. </a:t>
            </a:r>
            <a:endParaRPr lang="vi-VN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67974" y="1915125"/>
            <a:ext cx="3408364" cy="1176204"/>
            <a:chOff x="1581238" y="1815921"/>
            <a:chExt cx="3231811" cy="1115277"/>
          </a:xfrm>
        </p:grpSpPr>
        <p:sp>
          <p:nvSpPr>
            <p:cNvPr id="6" name="Freeform 5"/>
            <p:cNvSpPr/>
            <p:nvPr/>
          </p:nvSpPr>
          <p:spPr>
            <a:xfrm>
              <a:off x="1581238" y="1815921"/>
              <a:ext cx="3231811" cy="776596"/>
            </a:xfrm>
            <a:custGeom>
              <a:avLst/>
              <a:gdLst>
                <a:gd name="connsiteX0" fmla="*/ 0 w 3231811"/>
                <a:gd name="connsiteY0" fmla="*/ 77660 h 776596"/>
                <a:gd name="connsiteX1" fmla="*/ 77660 w 3231811"/>
                <a:gd name="connsiteY1" fmla="*/ 0 h 776596"/>
                <a:gd name="connsiteX2" fmla="*/ 3154151 w 3231811"/>
                <a:gd name="connsiteY2" fmla="*/ 0 h 776596"/>
                <a:gd name="connsiteX3" fmla="*/ 3231811 w 3231811"/>
                <a:gd name="connsiteY3" fmla="*/ 77660 h 776596"/>
                <a:gd name="connsiteX4" fmla="*/ 3231811 w 3231811"/>
                <a:gd name="connsiteY4" fmla="*/ 698936 h 776596"/>
                <a:gd name="connsiteX5" fmla="*/ 3154151 w 3231811"/>
                <a:gd name="connsiteY5" fmla="*/ 776596 h 776596"/>
                <a:gd name="connsiteX6" fmla="*/ 77660 w 3231811"/>
                <a:gd name="connsiteY6" fmla="*/ 776596 h 776596"/>
                <a:gd name="connsiteX7" fmla="*/ 0 w 3231811"/>
                <a:gd name="connsiteY7" fmla="*/ 698936 h 776596"/>
                <a:gd name="connsiteX8" fmla="*/ 0 w 3231811"/>
                <a:gd name="connsiteY8" fmla="*/ 77660 h 77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1811" h="776596">
                  <a:moveTo>
                    <a:pt x="0" y="77660"/>
                  </a:moveTo>
                  <a:cubicBezTo>
                    <a:pt x="0" y="34770"/>
                    <a:pt x="34770" y="0"/>
                    <a:pt x="77660" y="0"/>
                  </a:cubicBezTo>
                  <a:lnTo>
                    <a:pt x="3154151" y="0"/>
                  </a:lnTo>
                  <a:cubicBezTo>
                    <a:pt x="3197041" y="0"/>
                    <a:pt x="3231811" y="34770"/>
                    <a:pt x="3231811" y="77660"/>
                  </a:cubicBezTo>
                  <a:lnTo>
                    <a:pt x="3231811" y="698936"/>
                  </a:lnTo>
                  <a:cubicBezTo>
                    <a:pt x="3231811" y="741826"/>
                    <a:pt x="3197041" y="776596"/>
                    <a:pt x="3154151" y="776596"/>
                  </a:cubicBezTo>
                  <a:lnTo>
                    <a:pt x="77660" y="776596"/>
                  </a:lnTo>
                  <a:cubicBezTo>
                    <a:pt x="34770" y="776596"/>
                    <a:pt x="0" y="741826"/>
                    <a:pt x="0" y="698936"/>
                  </a:cubicBezTo>
                  <a:lnTo>
                    <a:pt x="0" y="7766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587" tIns="156587" rIns="955133" bIns="156587" numCol="1" spcCol="1270" anchor="ctr" anchorCtr="0">
              <a:noAutofit/>
            </a:bodyPr>
            <a:lstStyle/>
            <a:p>
              <a:pPr defTabSz="1546860">
                <a:lnSpc>
                  <a:spcPct val="90000"/>
                </a:lnSpc>
                <a:spcAft>
                  <a:spcPct val="35000"/>
                </a:spcAft>
              </a:pPr>
              <a:endParaRPr lang="en-US" sz="34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4308261" y="2426411"/>
              <a:ext cx="504787" cy="504787"/>
            </a:xfrm>
            <a:custGeom>
              <a:avLst/>
              <a:gdLst>
                <a:gd name="connsiteX0" fmla="*/ 0 w 504787"/>
                <a:gd name="connsiteY0" fmla="*/ 277633 h 504787"/>
                <a:gd name="connsiteX1" fmla="*/ 113577 w 504787"/>
                <a:gd name="connsiteY1" fmla="*/ 277633 h 504787"/>
                <a:gd name="connsiteX2" fmla="*/ 113577 w 504787"/>
                <a:gd name="connsiteY2" fmla="*/ 0 h 504787"/>
                <a:gd name="connsiteX3" fmla="*/ 391210 w 504787"/>
                <a:gd name="connsiteY3" fmla="*/ 0 h 504787"/>
                <a:gd name="connsiteX4" fmla="*/ 391210 w 504787"/>
                <a:gd name="connsiteY4" fmla="*/ 277633 h 504787"/>
                <a:gd name="connsiteX5" fmla="*/ 504787 w 504787"/>
                <a:gd name="connsiteY5" fmla="*/ 277633 h 504787"/>
                <a:gd name="connsiteX6" fmla="*/ 252394 w 504787"/>
                <a:gd name="connsiteY6" fmla="*/ 504787 h 504787"/>
                <a:gd name="connsiteX7" fmla="*/ 0 w 504787"/>
                <a:gd name="connsiteY7" fmla="*/ 277633 h 5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787" h="504787">
                  <a:moveTo>
                    <a:pt x="0" y="277633"/>
                  </a:moveTo>
                  <a:lnTo>
                    <a:pt x="113577" y="277633"/>
                  </a:lnTo>
                  <a:lnTo>
                    <a:pt x="113577" y="0"/>
                  </a:lnTo>
                  <a:lnTo>
                    <a:pt x="391210" y="0"/>
                  </a:lnTo>
                  <a:lnTo>
                    <a:pt x="391210" y="277633"/>
                  </a:lnTo>
                  <a:lnTo>
                    <a:pt x="504787" y="277633"/>
                  </a:lnTo>
                  <a:lnTo>
                    <a:pt x="252394" y="504787"/>
                  </a:lnTo>
                  <a:lnTo>
                    <a:pt x="0" y="277633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587" tIns="30806" rIns="150587" bIns="162566" numCol="1" spcCol="1270" anchor="ctr" anchorCtr="0">
              <a:noAutofit/>
            </a:bodyPr>
            <a:lstStyle/>
            <a:p>
              <a:pPr algn="ctr" defTabSz="1078230">
                <a:lnSpc>
                  <a:spcPct val="90000"/>
                </a:lnSpc>
                <a:spcAft>
                  <a:spcPct val="35000"/>
                </a:spcAft>
              </a:pPr>
              <a:endParaRPr lang="en-US" sz="2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693223" y="2011450"/>
              <a:ext cx="407949" cy="357042"/>
              <a:chOff x="5162550" y="8939213"/>
              <a:chExt cx="928688" cy="812800"/>
            </a:xfrm>
            <a:solidFill>
              <a:schemeClr val="tx1"/>
            </a:solidFill>
          </p:grpSpPr>
          <p:sp>
            <p:nvSpPr>
              <p:cNvPr id="17" name="AutoShape 103"/>
              <p:cNvSpPr/>
              <p:nvPr/>
            </p:nvSpPr>
            <p:spPr bwMode="auto">
              <a:xfrm>
                <a:off x="5308600" y="9083675"/>
                <a:ext cx="333375" cy="2190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AutoShape 104"/>
              <p:cNvSpPr/>
              <p:nvPr/>
            </p:nvSpPr>
            <p:spPr bwMode="auto">
              <a:xfrm>
                <a:off x="5162550" y="8939213"/>
                <a:ext cx="928688" cy="8128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190117" y="1941909"/>
              <a:ext cx="2471998" cy="518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elit.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720642" y="1915125"/>
            <a:ext cx="3408364" cy="1176204"/>
            <a:chOff x="6372179" y="1815921"/>
            <a:chExt cx="3231811" cy="1115277"/>
          </a:xfrm>
        </p:grpSpPr>
        <p:sp>
          <p:nvSpPr>
            <p:cNvPr id="10" name="Freeform 9"/>
            <p:cNvSpPr/>
            <p:nvPr/>
          </p:nvSpPr>
          <p:spPr>
            <a:xfrm>
              <a:off x="6372179" y="1815921"/>
              <a:ext cx="3231811" cy="776596"/>
            </a:xfrm>
            <a:custGeom>
              <a:avLst/>
              <a:gdLst>
                <a:gd name="connsiteX0" fmla="*/ 0 w 3231811"/>
                <a:gd name="connsiteY0" fmla="*/ 77660 h 776596"/>
                <a:gd name="connsiteX1" fmla="*/ 77660 w 3231811"/>
                <a:gd name="connsiteY1" fmla="*/ 0 h 776596"/>
                <a:gd name="connsiteX2" fmla="*/ 3154151 w 3231811"/>
                <a:gd name="connsiteY2" fmla="*/ 0 h 776596"/>
                <a:gd name="connsiteX3" fmla="*/ 3231811 w 3231811"/>
                <a:gd name="connsiteY3" fmla="*/ 77660 h 776596"/>
                <a:gd name="connsiteX4" fmla="*/ 3231811 w 3231811"/>
                <a:gd name="connsiteY4" fmla="*/ 698936 h 776596"/>
                <a:gd name="connsiteX5" fmla="*/ 3154151 w 3231811"/>
                <a:gd name="connsiteY5" fmla="*/ 776596 h 776596"/>
                <a:gd name="connsiteX6" fmla="*/ 77660 w 3231811"/>
                <a:gd name="connsiteY6" fmla="*/ 776596 h 776596"/>
                <a:gd name="connsiteX7" fmla="*/ 0 w 3231811"/>
                <a:gd name="connsiteY7" fmla="*/ 698936 h 776596"/>
                <a:gd name="connsiteX8" fmla="*/ 0 w 3231811"/>
                <a:gd name="connsiteY8" fmla="*/ 77660 h 77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31811" h="776596">
                  <a:moveTo>
                    <a:pt x="0" y="77660"/>
                  </a:moveTo>
                  <a:cubicBezTo>
                    <a:pt x="0" y="34770"/>
                    <a:pt x="34770" y="0"/>
                    <a:pt x="77660" y="0"/>
                  </a:cubicBezTo>
                  <a:lnTo>
                    <a:pt x="3154151" y="0"/>
                  </a:lnTo>
                  <a:cubicBezTo>
                    <a:pt x="3197041" y="0"/>
                    <a:pt x="3231811" y="34770"/>
                    <a:pt x="3231811" y="77660"/>
                  </a:cubicBezTo>
                  <a:lnTo>
                    <a:pt x="3231811" y="698936"/>
                  </a:lnTo>
                  <a:cubicBezTo>
                    <a:pt x="3231811" y="741826"/>
                    <a:pt x="3197041" y="776596"/>
                    <a:pt x="3154151" y="776596"/>
                  </a:cubicBezTo>
                  <a:lnTo>
                    <a:pt x="77660" y="776596"/>
                  </a:lnTo>
                  <a:cubicBezTo>
                    <a:pt x="34770" y="776596"/>
                    <a:pt x="0" y="741826"/>
                    <a:pt x="0" y="698936"/>
                  </a:cubicBezTo>
                  <a:lnTo>
                    <a:pt x="0" y="776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587" tIns="156587" rIns="955133" bIns="156587" numCol="1" spcCol="1270" anchor="ctr" anchorCtr="0">
              <a:noAutofit/>
            </a:bodyPr>
            <a:lstStyle/>
            <a:p>
              <a:pPr defTabSz="1546860">
                <a:lnSpc>
                  <a:spcPct val="90000"/>
                </a:lnSpc>
                <a:spcAft>
                  <a:spcPct val="35000"/>
                </a:spcAft>
              </a:pPr>
              <a:endParaRPr lang="en-US" sz="34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9099202" y="2426411"/>
              <a:ext cx="504787" cy="504787"/>
            </a:xfrm>
            <a:custGeom>
              <a:avLst/>
              <a:gdLst>
                <a:gd name="connsiteX0" fmla="*/ 0 w 504787"/>
                <a:gd name="connsiteY0" fmla="*/ 277633 h 504787"/>
                <a:gd name="connsiteX1" fmla="*/ 113577 w 504787"/>
                <a:gd name="connsiteY1" fmla="*/ 277633 h 504787"/>
                <a:gd name="connsiteX2" fmla="*/ 113577 w 504787"/>
                <a:gd name="connsiteY2" fmla="*/ 0 h 504787"/>
                <a:gd name="connsiteX3" fmla="*/ 391210 w 504787"/>
                <a:gd name="connsiteY3" fmla="*/ 0 h 504787"/>
                <a:gd name="connsiteX4" fmla="*/ 391210 w 504787"/>
                <a:gd name="connsiteY4" fmla="*/ 277633 h 504787"/>
                <a:gd name="connsiteX5" fmla="*/ 504787 w 504787"/>
                <a:gd name="connsiteY5" fmla="*/ 277633 h 504787"/>
                <a:gd name="connsiteX6" fmla="*/ 252394 w 504787"/>
                <a:gd name="connsiteY6" fmla="*/ 504787 h 504787"/>
                <a:gd name="connsiteX7" fmla="*/ 0 w 504787"/>
                <a:gd name="connsiteY7" fmla="*/ 277633 h 504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787" h="504787">
                  <a:moveTo>
                    <a:pt x="0" y="277633"/>
                  </a:moveTo>
                  <a:lnTo>
                    <a:pt x="113577" y="277633"/>
                  </a:lnTo>
                  <a:lnTo>
                    <a:pt x="113577" y="0"/>
                  </a:lnTo>
                  <a:lnTo>
                    <a:pt x="391210" y="0"/>
                  </a:lnTo>
                  <a:lnTo>
                    <a:pt x="391210" y="277633"/>
                  </a:lnTo>
                  <a:lnTo>
                    <a:pt x="504787" y="277633"/>
                  </a:lnTo>
                  <a:lnTo>
                    <a:pt x="252394" y="504787"/>
                  </a:lnTo>
                  <a:lnTo>
                    <a:pt x="0" y="277633"/>
                  </a:lnTo>
                  <a:close/>
                </a:path>
              </a:pathLst>
            </a:custGeom>
            <a:solidFill>
              <a:schemeClr val="tx2">
                <a:lumMod val="25000"/>
                <a:lumOff val="75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587" tIns="30806" rIns="150587" bIns="162566" numCol="1" spcCol="1270" anchor="ctr" anchorCtr="0">
              <a:noAutofit/>
            </a:bodyPr>
            <a:lstStyle/>
            <a:p>
              <a:pPr algn="ctr" defTabSz="1078230">
                <a:lnSpc>
                  <a:spcPct val="90000"/>
                </a:lnSpc>
                <a:spcAft>
                  <a:spcPct val="35000"/>
                </a:spcAft>
              </a:pPr>
              <a:endParaRPr lang="en-US" sz="242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117"/>
            <p:cNvSpPr/>
            <p:nvPr/>
          </p:nvSpPr>
          <p:spPr bwMode="auto">
            <a:xfrm>
              <a:off x="6483067" y="2046740"/>
              <a:ext cx="509380" cy="382252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lIns="40181" tIns="40181" rIns="40181" bIns="40181" anchor="ctr"/>
            <a:lstStyle/>
            <a:p>
              <a:pPr defTabSz="481965"/>
              <a:endParaRPr lang="en-US" sz="316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37863" y="1941909"/>
              <a:ext cx="2471998" cy="518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elit. 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2385" y="2152471"/>
            <a:ext cx="2810477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5" b="1" i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 consectetur adipiscing elit. Fusce id urna blandit</a:t>
            </a:r>
            <a:endParaRPr lang="en-US" sz="1475" b="1" i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96956" y="4830673"/>
            <a:ext cx="2391488" cy="856926"/>
            <a:chOff x="1077762" y="4640778"/>
            <a:chExt cx="2267610" cy="812537"/>
          </a:xfrm>
        </p:grpSpPr>
        <p:sp>
          <p:nvSpPr>
            <p:cNvPr id="6" name="Chevron 5"/>
            <p:cNvSpPr/>
            <p:nvPr/>
          </p:nvSpPr>
          <p:spPr>
            <a:xfrm rot="16200000">
              <a:off x="2693131" y="4450835"/>
              <a:ext cx="294105" cy="673992"/>
            </a:xfrm>
            <a:prstGeom prst="chevron">
              <a:avLst>
                <a:gd name="adj" fmla="val 792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52847" y="4934884"/>
              <a:ext cx="892525" cy="51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955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55%</a:t>
              </a:r>
              <a:endParaRPr lang="en-US" sz="295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77762" y="4756064"/>
              <a:ext cx="1375085" cy="6128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Click To Add</a:t>
              </a:r>
              <a:endPara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/>
              <a:r>
                <a: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Title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658377" y="2585129"/>
            <a:ext cx="543298" cy="2367128"/>
            <a:chOff x="10105940" y="2451219"/>
            <a:chExt cx="515155" cy="224451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0105940" y="2469327"/>
              <a:ext cx="515155" cy="0"/>
            </a:xfrm>
            <a:prstGeom prst="line">
              <a:avLst/>
            </a:prstGeom>
            <a:ln w="28575">
              <a:solidFill>
                <a:schemeClr val="tx2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615866" y="2451219"/>
              <a:ext cx="0" cy="2244511"/>
            </a:xfrm>
            <a:prstGeom prst="line">
              <a:avLst/>
            </a:prstGeom>
            <a:ln w="28575">
              <a:solidFill>
                <a:schemeClr val="tx2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ight Arrow 15"/>
          <p:cNvSpPr/>
          <p:nvPr/>
        </p:nvSpPr>
        <p:spPr>
          <a:xfrm rot="10800000">
            <a:off x="6200937" y="4336171"/>
            <a:ext cx="4855279" cy="1850979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647414" y="4891466"/>
            <a:ext cx="1960793" cy="740391"/>
            <a:chOff x="9147344" y="4638088"/>
            <a:chExt cx="1859224" cy="702039"/>
          </a:xfrm>
        </p:grpSpPr>
        <p:sp>
          <p:nvSpPr>
            <p:cNvPr id="17" name="Freeform 16"/>
            <p:cNvSpPr/>
            <p:nvPr/>
          </p:nvSpPr>
          <p:spPr>
            <a:xfrm rot="10800000">
              <a:off x="9264524" y="4638088"/>
              <a:ext cx="1624862" cy="702039"/>
            </a:xfrm>
            <a:custGeom>
              <a:avLst/>
              <a:gdLst>
                <a:gd name="connsiteX0" fmla="*/ 0 w 1767466"/>
                <a:gd name="connsiteY0" fmla="*/ 127278 h 763653"/>
                <a:gd name="connsiteX1" fmla="*/ 127278 w 1767466"/>
                <a:gd name="connsiteY1" fmla="*/ 0 h 763653"/>
                <a:gd name="connsiteX2" fmla="*/ 1640188 w 1767466"/>
                <a:gd name="connsiteY2" fmla="*/ 0 h 763653"/>
                <a:gd name="connsiteX3" fmla="*/ 1767466 w 1767466"/>
                <a:gd name="connsiteY3" fmla="*/ 127278 h 763653"/>
                <a:gd name="connsiteX4" fmla="*/ 1767466 w 1767466"/>
                <a:gd name="connsiteY4" fmla="*/ 636375 h 763653"/>
                <a:gd name="connsiteX5" fmla="*/ 1640188 w 1767466"/>
                <a:gd name="connsiteY5" fmla="*/ 763653 h 763653"/>
                <a:gd name="connsiteX6" fmla="*/ 127278 w 1767466"/>
                <a:gd name="connsiteY6" fmla="*/ 763653 h 763653"/>
                <a:gd name="connsiteX7" fmla="*/ 0 w 1767466"/>
                <a:gd name="connsiteY7" fmla="*/ 636375 h 763653"/>
                <a:gd name="connsiteX8" fmla="*/ 0 w 1767466"/>
                <a:gd name="connsiteY8" fmla="*/ 127278 h 76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7466" h="763653">
                  <a:moveTo>
                    <a:pt x="0" y="127278"/>
                  </a:moveTo>
                  <a:cubicBezTo>
                    <a:pt x="0" y="56984"/>
                    <a:pt x="56984" y="0"/>
                    <a:pt x="127278" y="0"/>
                  </a:cubicBezTo>
                  <a:lnTo>
                    <a:pt x="1640188" y="0"/>
                  </a:lnTo>
                  <a:cubicBezTo>
                    <a:pt x="1710482" y="0"/>
                    <a:pt x="1767466" y="56984"/>
                    <a:pt x="1767466" y="127278"/>
                  </a:cubicBezTo>
                  <a:lnTo>
                    <a:pt x="1767466" y="636375"/>
                  </a:lnTo>
                  <a:cubicBezTo>
                    <a:pt x="1767466" y="706669"/>
                    <a:pt x="1710482" y="763653"/>
                    <a:pt x="1640188" y="763653"/>
                  </a:cubicBezTo>
                  <a:lnTo>
                    <a:pt x="127278" y="763653"/>
                  </a:lnTo>
                  <a:cubicBezTo>
                    <a:pt x="56984" y="763653"/>
                    <a:pt x="0" y="706669"/>
                    <a:pt x="0" y="636375"/>
                  </a:cubicBezTo>
                  <a:lnTo>
                    <a:pt x="0" y="1272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877" tIns="163877" rIns="163877" bIns="163877" numCol="1" spcCol="1270" anchor="ctr" anchorCtr="0">
              <a:noAutofit/>
            </a:bodyPr>
            <a:lstStyle/>
            <a:p>
              <a:pPr algn="ctr" defTabSz="1452880">
                <a:lnSpc>
                  <a:spcPct val="90000"/>
                </a:lnSpc>
                <a:spcAft>
                  <a:spcPct val="35000"/>
                </a:spcAft>
              </a:pPr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147344" y="4822590"/>
              <a:ext cx="1859224" cy="32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latin typeface="Arial" panose="020B0604020202020204" pitchFamily="34" charset="0"/>
                  <a:ea typeface="微软雅黑" panose="020B0503020204020204" pitchFamily="34" charset="-122"/>
                  <a:cs typeface="Oswald Regular"/>
                  <a:sym typeface="Arial" panose="020B0604020202020204" pitchFamily="34" charset="0"/>
                </a:rPr>
                <a:t>GRAPHIC DESIGN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71762" y="4891466"/>
            <a:ext cx="1713628" cy="740391"/>
            <a:chOff x="7368852" y="4638088"/>
            <a:chExt cx="1624862" cy="702039"/>
          </a:xfrm>
        </p:grpSpPr>
        <p:sp>
          <p:nvSpPr>
            <p:cNvPr id="18" name="Freeform 17"/>
            <p:cNvSpPr/>
            <p:nvPr/>
          </p:nvSpPr>
          <p:spPr>
            <a:xfrm rot="10800000">
              <a:off x="7368852" y="4638088"/>
              <a:ext cx="1624862" cy="702039"/>
            </a:xfrm>
            <a:custGeom>
              <a:avLst/>
              <a:gdLst>
                <a:gd name="connsiteX0" fmla="*/ 0 w 1767466"/>
                <a:gd name="connsiteY0" fmla="*/ 127278 h 763653"/>
                <a:gd name="connsiteX1" fmla="*/ 127278 w 1767466"/>
                <a:gd name="connsiteY1" fmla="*/ 0 h 763653"/>
                <a:gd name="connsiteX2" fmla="*/ 1640188 w 1767466"/>
                <a:gd name="connsiteY2" fmla="*/ 0 h 763653"/>
                <a:gd name="connsiteX3" fmla="*/ 1767466 w 1767466"/>
                <a:gd name="connsiteY3" fmla="*/ 127278 h 763653"/>
                <a:gd name="connsiteX4" fmla="*/ 1767466 w 1767466"/>
                <a:gd name="connsiteY4" fmla="*/ 636375 h 763653"/>
                <a:gd name="connsiteX5" fmla="*/ 1640188 w 1767466"/>
                <a:gd name="connsiteY5" fmla="*/ 763653 h 763653"/>
                <a:gd name="connsiteX6" fmla="*/ 127278 w 1767466"/>
                <a:gd name="connsiteY6" fmla="*/ 763653 h 763653"/>
                <a:gd name="connsiteX7" fmla="*/ 0 w 1767466"/>
                <a:gd name="connsiteY7" fmla="*/ 636375 h 763653"/>
                <a:gd name="connsiteX8" fmla="*/ 0 w 1767466"/>
                <a:gd name="connsiteY8" fmla="*/ 127278 h 76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7466" h="763653">
                  <a:moveTo>
                    <a:pt x="0" y="127278"/>
                  </a:moveTo>
                  <a:cubicBezTo>
                    <a:pt x="0" y="56984"/>
                    <a:pt x="56984" y="0"/>
                    <a:pt x="127278" y="0"/>
                  </a:cubicBezTo>
                  <a:lnTo>
                    <a:pt x="1640188" y="0"/>
                  </a:lnTo>
                  <a:cubicBezTo>
                    <a:pt x="1710482" y="0"/>
                    <a:pt x="1767466" y="56984"/>
                    <a:pt x="1767466" y="127278"/>
                  </a:cubicBezTo>
                  <a:lnTo>
                    <a:pt x="1767466" y="636375"/>
                  </a:lnTo>
                  <a:cubicBezTo>
                    <a:pt x="1767466" y="706669"/>
                    <a:pt x="1710482" y="763653"/>
                    <a:pt x="1640188" y="763653"/>
                  </a:cubicBezTo>
                  <a:lnTo>
                    <a:pt x="127278" y="763653"/>
                  </a:lnTo>
                  <a:cubicBezTo>
                    <a:pt x="56984" y="763653"/>
                    <a:pt x="0" y="706669"/>
                    <a:pt x="0" y="636375"/>
                  </a:cubicBezTo>
                  <a:lnTo>
                    <a:pt x="0" y="1272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63877" tIns="163877" rIns="163877" bIns="163877" numCol="1" spcCol="1270" anchor="ctr" anchorCtr="0">
              <a:noAutofit/>
            </a:bodyPr>
            <a:lstStyle/>
            <a:p>
              <a:pPr algn="ctr" defTabSz="1452880">
                <a:lnSpc>
                  <a:spcPct val="90000"/>
                </a:lnSpc>
                <a:spcAft>
                  <a:spcPct val="35000"/>
                </a:spcAft>
              </a:pPr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17379" y="4822590"/>
              <a:ext cx="1524832" cy="32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latin typeface="Arial" panose="020B0604020202020204" pitchFamily="34" charset="0"/>
                  <a:ea typeface="微软雅黑" panose="020B0503020204020204" pitchFamily="34" charset="-122"/>
                  <a:cs typeface="Oswald Regular"/>
                  <a:sym typeface="Arial" panose="020B0604020202020204" pitchFamily="34" charset="0"/>
                </a:rPr>
                <a:t>E-COMMERCE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72529" y="4891466"/>
            <a:ext cx="1713628" cy="740391"/>
            <a:chOff x="5473179" y="4638088"/>
            <a:chExt cx="1624862" cy="702039"/>
          </a:xfrm>
        </p:grpSpPr>
        <p:sp>
          <p:nvSpPr>
            <p:cNvPr id="19" name="Freeform 18"/>
            <p:cNvSpPr/>
            <p:nvPr/>
          </p:nvSpPr>
          <p:spPr>
            <a:xfrm rot="10800000">
              <a:off x="5473179" y="4638088"/>
              <a:ext cx="1624862" cy="702039"/>
            </a:xfrm>
            <a:custGeom>
              <a:avLst/>
              <a:gdLst>
                <a:gd name="connsiteX0" fmla="*/ 0 w 1767466"/>
                <a:gd name="connsiteY0" fmla="*/ 127278 h 763653"/>
                <a:gd name="connsiteX1" fmla="*/ 127278 w 1767466"/>
                <a:gd name="connsiteY1" fmla="*/ 0 h 763653"/>
                <a:gd name="connsiteX2" fmla="*/ 1640188 w 1767466"/>
                <a:gd name="connsiteY2" fmla="*/ 0 h 763653"/>
                <a:gd name="connsiteX3" fmla="*/ 1767466 w 1767466"/>
                <a:gd name="connsiteY3" fmla="*/ 127278 h 763653"/>
                <a:gd name="connsiteX4" fmla="*/ 1767466 w 1767466"/>
                <a:gd name="connsiteY4" fmla="*/ 636375 h 763653"/>
                <a:gd name="connsiteX5" fmla="*/ 1640188 w 1767466"/>
                <a:gd name="connsiteY5" fmla="*/ 763653 h 763653"/>
                <a:gd name="connsiteX6" fmla="*/ 127278 w 1767466"/>
                <a:gd name="connsiteY6" fmla="*/ 763653 h 763653"/>
                <a:gd name="connsiteX7" fmla="*/ 0 w 1767466"/>
                <a:gd name="connsiteY7" fmla="*/ 636375 h 763653"/>
                <a:gd name="connsiteX8" fmla="*/ 0 w 1767466"/>
                <a:gd name="connsiteY8" fmla="*/ 127278 h 763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7466" h="763653">
                  <a:moveTo>
                    <a:pt x="0" y="127278"/>
                  </a:moveTo>
                  <a:cubicBezTo>
                    <a:pt x="0" y="56984"/>
                    <a:pt x="56984" y="0"/>
                    <a:pt x="127278" y="0"/>
                  </a:cubicBezTo>
                  <a:lnTo>
                    <a:pt x="1640188" y="0"/>
                  </a:lnTo>
                  <a:cubicBezTo>
                    <a:pt x="1710482" y="0"/>
                    <a:pt x="1767466" y="56984"/>
                    <a:pt x="1767466" y="127278"/>
                  </a:cubicBezTo>
                  <a:lnTo>
                    <a:pt x="1767466" y="636375"/>
                  </a:lnTo>
                  <a:cubicBezTo>
                    <a:pt x="1767466" y="706669"/>
                    <a:pt x="1710482" y="763653"/>
                    <a:pt x="1640188" y="763653"/>
                  </a:cubicBezTo>
                  <a:lnTo>
                    <a:pt x="127278" y="763653"/>
                  </a:lnTo>
                  <a:cubicBezTo>
                    <a:pt x="56984" y="763653"/>
                    <a:pt x="0" y="706669"/>
                    <a:pt x="0" y="636375"/>
                  </a:cubicBezTo>
                  <a:lnTo>
                    <a:pt x="0" y="12727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877" tIns="163877" rIns="163877" bIns="163877" numCol="1" spcCol="1270" anchor="ctr" anchorCtr="0">
              <a:noAutofit/>
            </a:bodyPr>
            <a:lstStyle/>
            <a:p>
              <a:pPr algn="ctr" defTabSz="1452880">
                <a:lnSpc>
                  <a:spcPct val="90000"/>
                </a:lnSpc>
                <a:spcAft>
                  <a:spcPct val="35000"/>
                </a:spcAft>
              </a:pPr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62206" y="4822590"/>
              <a:ext cx="1416914" cy="32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latin typeface="Arial" panose="020B0604020202020204" pitchFamily="34" charset="0"/>
                  <a:ea typeface="微软雅黑" panose="020B0503020204020204" pitchFamily="34" charset="-122"/>
                  <a:cs typeface="Oswald Regular"/>
                  <a:sym typeface="Arial" panose="020B0604020202020204" pitchFamily="34" charset="0"/>
                </a:rPr>
                <a:t>WEB DESIGN</a:t>
              </a:r>
            </a:p>
          </p:txBody>
        </p:sp>
      </p:grpSp>
      <p:sp>
        <p:nvSpPr>
          <p:cNvPr id="25" name="Freeform 24"/>
          <p:cNvSpPr/>
          <p:nvPr/>
        </p:nvSpPr>
        <p:spPr>
          <a:xfrm>
            <a:off x="3270136" y="2389165"/>
            <a:ext cx="340790" cy="333525"/>
          </a:xfrm>
          <a:custGeom>
            <a:avLst/>
            <a:gdLst>
              <a:gd name="connsiteX0" fmla="*/ 0 w 396794"/>
              <a:gd name="connsiteY0" fmla="*/ 92835 h 464174"/>
              <a:gd name="connsiteX1" fmla="*/ 198397 w 396794"/>
              <a:gd name="connsiteY1" fmla="*/ 92835 h 464174"/>
              <a:gd name="connsiteX2" fmla="*/ 198397 w 396794"/>
              <a:gd name="connsiteY2" fmla="*/ 0 h 464174"/>
              <a:gd name="connsiteX3" fmla="*/ 396794 w 396794"/>
              <a:gd name="connsiteY3" fmla="*/ 232087 h 464174"/>
              <a:gd name="connsiteX4" fmla="*/ 198397 w 396794"/>
              <a:gd name="connsiteY4" fmla="*/ 464174 h 464174"/>
              <a:gd name="connsiteX5" fmla="*/ 198397 w 396794"/>
              <a:gd name="connsiteY5" fmla="*/ 371339 h 464174"/>
              <a:gd name="connsiteX6" fmla="*/ 0 w 396794"/>
              <a:gd name="connsiteY6" fmla="*/ 371339 h 464174"/>
              <a:gd name="connsiteX7" fmla="*/ 0 w 396794"/>
              <a:gd name="connsiteY7" fmla="*/ 92835 h 46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794" h="464174">
                <a:moveTo>
                  <a:pt x="0" y="92835"/>
                </a:moveTo>
                <a:lnTo>
                  <a:pt x="198397" y="92835"/>
                </a:lnTo>
                <a:lnTo>
                  <a:pt x="198397" y="0"/>
                </a:lnTo>
                <a:lnTo>
                  <a:pt x="396794" y="232087"/>
                </a:lnTo>
                <a:lnTo>
                  <a:pt x="198397" y="464174"/>
                </a:lnTo>
                <a:lnTo>
                  <a:pt x="198397" y="371339"/>
                </a:lnTo>
                <a:lnTo>
                  <a:pt x="0" y="371339"/>
                </a:lnTo>
                <a:lnTo>
                  <a:pt x="0" y="9283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7907" rIns="125541" bIns="97907" numCol="1" spcCol="1270" anchor="ctr" anchorCtr="0">
            <a:noAutofit/>
          </a:bodyPr>
          <a:lstStyle/>
          <a:p>
            <a:pPr algn="ctr" defTabSz="890905">
              <a:lnSpc>
                <a:spcPct val="90000"/>
              </a:lnSpc>
              <a:spcAft>
                <a:spcPct val="35000"/>
              </a:spcAft>
            </a:pPr>
            <a:endParaRPr lang="en-US" sz="20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501883" y="2152471"/>
            <a:ext cx="1607503" cy="806916"/>
            <a:chOff x="1423751" y="2040973"/>
            <a:chExt cx="1524235" cy="765118"/>
          </a:xfrm>
        </p:grpSpPr>
        <p:sp>
          <p:nvSpPr>
            <p:cNvPr id="24" name="Freeform 23"/>
            <p:cNvSpPr/>
            <p:nvPr/>
          </p:nvSpPr>
          <p:spPr>
            <a:xfrm>
              <a:off x="1423751" y="2040973"/>
              <a:ext cx="1524235" cy="765118"/>
            </a:xfrm>
            <a:custGeom>
              <a:avLst/>
              <a:gdLst>
                <a:gd name="connsiteX0" fmla="*/ 0 w 1871672"/>
                <a:gd name="connsiteY0" fmla="*/ 112300 h 1123003"/>
                <a:gd name="connsiteX1" fmla="*/ 112300 w 1871672"/>
                <a:gd name="connsiteY1" fmla="*/ 0 h 1123003"/>
                <a:gd name="connsiteX2" fmla="*/ 1759372 w 1871672"/>
                <a:gd name="connsiteY2" fmla="*/ 0 h 1123003"/>
                <a:gd name="connsiteX3" fmla="*/ 1871672 w 1871672"/>
                <a:gd name="connsiteY3" fmla="*/ 112300 h 1123003"/>
                <a:gd name="connsiteX4" fmla="*/ 1871672 w 1871672"/>
                <a:gd name="connsiteY4" fmla="*/ 1010703 h 1123003"/>
                <a:gd name="connsiteX5" fmla="*/ 1759372 w 1871672"/>
                <a:gd name="connsiteY5" fmla="*/ 1123003 h 1123003"/>
                <a:gd name="connsiteX6" fmla="*/ 112300 w 1871672"/>
                <a:gd name="connsiteY6" fmla="*/ 1123003 h 1123003"/>
                <a:gd name="connsiteX7" fmla="*/ 0 w 1871672"/>
                <a:gd name="connsiteY7" fmla="*/ 1010703 h 1123003"/>
                <a:gd name="connsiteX8" fmla="*/ 0 w 1871672"/>
                <a:gd name="connsiteY8" fmla="*/ 112300 h 112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1672" h="1123003">
                  <a:moveTo>
                    <a:pt x="0" y="112300"/>
                  </a:moveTo>
                  <a:cubicBezTo>
                    <a:pt x="0" y="50278"/>
                    <a:pt x="50278" y="0"/>
                    <a:pt x="112300" y="0"/>
                  </a:cubicBezTo>
                  <a:lnTo>
                    <a:pt x="1759372" y="0"/>
                  </a:lnTo>
                  <a:cubicBezTo>
                    <a:pt x="1821394" y="0"/>
                    <a:pt x="1871672" y="50278"/>
                    <a:pt x="1871672" y="112300"/>
                  </a:cubicBezTo>
                  <a:lnTo>
                    <a:pt x="1871672" y="1010703"/>
                  </a:lnTo>
                  <a:cubicBezTo>
                    <a:pt x="1871672" y="1072725"/>
                    <a:pt x="1821394" y="1123003"/>
                    <a:pt x="1759372" y="1123003"/>
                  </a:cubicBezTo>
                  <a:lnTo>
                    <a:pt x="112300" y="1123003"/>
                  </a:lnTo>
                  <a:cubicBezTo>
                    <a:pt x="50278" y="1123003"/>
                    <a:pt x="0" y="1072725"/>
                    <a:pt x="0" y="1010703"/>
                  </a:cubicBezTo>
                  <a:lnTo>
                    <a:pt x="0" y="1123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578" tIns="231578" rIns="231578" bIns="231578" numCol="1" spcCol="1270" anchor="ctr" anchorCtr="0">
              <a:noAutofit/>
            </a:bodyPr>
            <a:lstStyle/>
            <a:p>
              <a:pPr algn="ctr" defTabSz="2296795">
                <a:lnSpc>
                  <a:spcPct val="90000"/>
                </a:lnSpc>
                <a:spcAft>
                  <a:spcPct val="35000"/>
                </a:spcAft>
              </a:pPr>
              <a:endParaRPr lang="en-US" sz="4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37450" y="2254254"/>
              <a:ext cx="1296837" cy="32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16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CONTENTS </a:t>
              </a:r>
              <a:endParaRPr lang="en-US" sz="16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501882" y="3040020"/>
            <a:ext cx="1607503" cy="87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265"/>
            <a:r>
              <a:rPr lang="en-US" sz="1265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</a:t>
            </a:r>
            <a:endParaRPr lang="en-US" sz="126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5520641" y="2389165"/>
            <a:ext cx="340790" cy="333525"/>
          </a:xfrm>
          <a:custGeom>
            <a:avLst/>
            <a:gdLst>
              <a:gd name="connsiteX0" fmla="*/ 0 w 396794"/>
              <a:gd name="connsiteY0" fmla="*/ 92835 h 464174"/>
              <a:gd name="connsiteX1" fmla="*/ 198397 w 396794"/>
              <a:gd name="connsiteY1" fmla="*/ 92835 h 464174"/>
              <a:gd name="connsiteX2" fmla="*/ 198397 w 396794"/>
              <a:gd name="connsiteY2" fmla="*/ 0 h 464174"/>
              <a:gd name="connsiteX3" fmla="*/ 396794 w 396794"/>
              <a:gd name="connsiteY3" fmla="*/ 232087 h 464174"/>
              <a:gd name="connsiteX4" fmla="*/ 198397 w 396794"/>
              <a:gd name="connsiteY4" fmla="*/ 464174 h 464174"/>
              <a:gd name="connsiteX5" fmla="*/ 198397 w 396794"/>
              <a:gd name="connsiteY5" fmla="*/ 371339 h 464174"/>
              <a:gd name="connsiteX6" fmla="*/ 0 w 396794"/>
              <a:gd name="connsiteY6" fmla="*/ 371339 h 464174"/>
              <a:gd name="connsiteX7" fmla="*/ 0 w 396794"/>
              <a:gd name="connsiteY7" fmla="*/ 92835 h 46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794" h="464174">
                <a:moveTo>
                  <a:pt x="0" y="92835"/>
                </a:moveTo>
                <a:lnTo>
                  <a:pt x="198397" y="92835"/>
                </a:lnTo>
                <a:lnTo>
                  <a:pt x="198397" y="0"/>
                </a:lnTo>
                <a:lnTo>
                  <a:pt x="396794" y="232087"/>
                </a:lnTo>
                <a:lnTo>
                  <a:pt x="198397" y="464174"/>
                </a:lnTo>
                <a:lnTo>
                  <a:pt x="198397" y="371339"/>
                </a:lnTo>
                <a:lnTo>
                  <a:pt x="0" y="371339"/>
                </a:lnTo>
                <a:lnTo>
                  <a:pt x="0" y="92835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0" tIns="97907" rIns="125541" bIns="97907" numCol="1" spcCol="1270" anchor="ctr" anchorCtr="0">
            <a:noAutofit/>
          </a:bodyPr>
          <a:lstStyle/>
          <a:p>
            <a:pPr algn="ctr" defTabSz="890905">
              <a:lnSpc>
                <a:spcPct val="90000"/>
              </a:lnSpc>
              <a:spcAft>
                <a:spcPct val="35000"/>
              </a:spcAft>
            </a:pPr>
            <a:endParaRPr lang="en-US" sz="20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752388" y="2152471"/>
            <a:ext cx="1607503" cy="806916"/>
            <a:chOff x="3557680" y="2040973"/>
            <a:chExt cx="1524235" cy="765118"/>
          </a:xfrm>
        </p:grpSpPr>
        <p:sp>
          <p:nvSpPr>
            <p:cNvPr id="29" name="Freeform 28"/>
            <p:cNvSpPr/>
            <p:nvPr/>
          </p:nvSpPr>
          <p:spPr>
            <a:xfrm>
              <a:off x="3557680" y="2040973"/>
              <a:ext cx="1524235" cy="765118"/>
            </a:xfrm>
            <a:custGeom>
              <a:avLst/>
              <a:gdLst>
                <a:gd name="connsiteX0" fmla="*/ 0 w 1871672"/>
                <a:gd name="connsiteY0" fmla="*/ 112300 h 1123003"/>
                <a:gd name="connsiteX1" fmla="*/ 112300 w 1871672"/>
                <a:gd name="connsiteY1" fmla="*/ 0 h 1123003"/>
                <a:gd name="connsiteX2" fmla="*/ 1759372 w 1871672"/>
                <a:gd name="connsiteY2" fmla="*/ 0 h 1123003"/>
                <a:gd name="connsiteX3" fmla="*/ 1871672 w 1871672"/>
                <a:gd name="connsiteY3" fmla="*/ 112300 h 1123003"/>
                <a:gd name="connsiteX4" fmla="*/ 1871672 w 1871672"/>
                <a:gd name="connsiteY4" fmla="*/ 1010703 h 1123003"/>
                <a:gd name="connsiteX5" fmla="*/ 1759372 w 1871672"/>
                <a:gd name="connsiteY5" fmla="*/ 1123003 h 1123003"/>
                <a:gd name="connsiteX6" fmla="*/ 112300 w 1871672"/>
                <a:gd name="connsiteY6" fmla="*/ 1123003 h 1123003"/>
                <a:gd name="connsiteX7" fmla="*/ 0 w 1871672"/>
                <a:gd name="connsiteY7" fmla="*/ 1010703 h 1123003"/>
                <a:gd name="connsiteX8" fmla="*/ 0 w 1871672"/>
                <a:gd name="connsiteY8" fmla="*/ 112300 h 112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1672" h="1123003">
                  <a:moveTo>
                    <a:pt x="0" y="112300"/>
                  </a:moveTo>
                  <a:cubicBezTo>
                    <a:pt x="0" y="50278"/>
                    <a:pt x="50278" y="0"/>
                    <a:pt x="112300" y="0"/>
                  </a:cubicBezTo>
                  <a:lnTo>
                    <a:pt x="1759372" y="0"/>
                  </a:lnTo>
                  <a:cubicBezTo>
                    <a:pt x="1821394" y="0"/>
                    <a:pt x="1871672" y="50278"/>
                    <a:pt x="1871672" y="112300"/>
                  </a:cubicBezTo>
                  <a:lnTo>
                    <a:pt x="1871672" y="1010703"/>
                  </a:lnTo>
                  <a:cubicBezTo>
                    <a:pt x="1871672" y="1072725"/>
                    <a:pt x="1821394" y="1123003"/>
                    <a:pt x="1759372" y="1123003"/>
                  </a:cubicBezTo>
                  <a:lnTo>
                    <a:pt x="112300" y="1123003"/>
                  </a:lnTo>
                  <a:cubicBezTo>
                    <a:pt x="50278" y="1123003"/>
                    <a:pt x="0" y="1072725"/>
                    <a:pt x="0" y="1010703"/>
                  </a:cubicBezTo>
                  <a:lnTo>
                    <a:pt x="0" y="1123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31578" tIns="231578" rIns="231578" bIns="231578" numCol="1" spcCol="1270" anchor="ctr" anchorCtr="0">
              <a:noAutofit/>
            </a:bodyPr>
            <a:lstStyle/>
            <a:p>
              <a:pPr algn="ctr" defTabSz="2296795">
                <a:lnSpc>
                  <a:spcPct val="90000"/>
                </a:lnSpc>
                <a:spcAft>
                  <a:spcPct val="35000"/>
                </a:spcAft>
              </a:pPr>
              <a:endParaRPr lang="en-US" sz="4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71379" y="2251747"/>
              <a:ext cx="1296837" cy="32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16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CONTENTS </a:t>
              </a:r>
              <a:endParaRPr lang="en-US" sz="16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754693" y="3040019"/>
            <a:ext cx="1607503" cy="87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265"/>
            <a:r>
              <a:rPr lang="en-US" sz="1265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</a:t>
            </a:r>
            <a:endParaRPr lang="en-US" sz="126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02892" y="2152471"/>
            <a:ext cx="1607503" cy="806916"/>
            <a:chOff x="5691608" y="2040973"/>
            <a:chExt cx="1524235" cy="765118"/>
          </a:xfrm>
        </p:grpSpPr>
        <p:sp>
          <p:nvSpPr>
            <p:cNvPr id="34" name="Freeform 33"/>
            <p:cNvSpPr/>
            <p:nvPr/>
          </p:nvSpPr>
          <p:spPr>
            <a:xfrm>
              <a:off x="5691608" y="2040973"/>
              <a:ext cx="1524235" cy="765118"/>
            </a:xfrm>
            <a:custGeom>
              <a:avLst/>
              <a:gdLst>
                <a:gd name="connsiteX0" fmla="*/ 0 w 1871672"/>
                <a:gd name="connsiteY0" fmla="*/ 112300 h 1123003"/>
                <a:gd name="connsiteX1" fmla="*/ 112300 w 1871672"/>
                <a:gd name="connsiteY1" fmla="*/ 0 h 1123003"/>
                <a:gd name="connsiteX2" fmla="*/ 1759372 w 1871672"/>
                <a:gd name="connsiteY2" fmla="*/ 0 h 1123003"/>
                <a:gd name="connsiteX3" fmla="*/ 1871672 w 1871672"/>
                <a:gd name="connsiteY3" fmla="*/ 112300 h 1123003"/>
                <a:gd name="connsiteX4" fmla="*/ 1871672 w 1871672"/>
                <a:gd name="connsiteY4" fmla="*/ 1010703 h 1123003"/>
                <a:gd name="connsiteX5" fmla="*/ 1759372 w 1871672"/>
                <a:gd name="connsiteY5" fmla="*/ 1123003 h 1123003"/>
                <a:gd name="connsiteX6" fmla="*/ 112300 w 1871672"/>
                <a:gd name="connsiteY6" fmla="*/ 1123003 h 1123003"/>
                <a:gd name="connsiteX7" fmla="*/ 0 w 1871672"/>
                <a:gd name="connsiteY7" fmla="*/ 1010703 h 1123003"/>
                <a:gd name="connsiteX8" fmla="*/ 0 w 1871672"/>
                <a:gd name="connsiteY8" fmla="*/ 112300 h 112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71672" h="1123003">
                  <a:moveTo>
                    <a:pt x="0" y="112300"/>
                  </a:moveTo>
                  <a:cubicBezTo>
                    <a:pt x="0" y="50278"/>
                    <a:pt x="50278" y="0"/>
                    <a:pt x="112300" y="0"/>
                  </a:cubicBezTo>
                  <a:lnTo>
                    <a:pt x="1759372" y="0"/>
                  </a:lnTo>
                  <a:cubicBezTo>
                    <a:pt x="1821394" y="0"/>
                    <a:pt x="1871672" y="50278"/>
                    <a:pt x="1871672" y="112300"/>
                  </a:cubicBezTo>
                  <a:lnTo>
                    <a:pt x="1871672" y="1010703"/>
                  </a:lnTo>
                  <a:cubicBezTo>
                    <a:pt x="1871672" y="1072725"/>
                    <a:pt x="1821394" y="1123003"/>
                    <a:pt x="1759372" y="1123003"/>
                  </a:cubicBezTo>
                  <a:lnTo>
                    <a:pt x="112300" y="1123003"/>
                  </a:lnTo>
                  <a:cubicBezTo>
                    <a:pt x="50278" y="1123003"/>
                    <a:pt x="0" y="1072725"/>
                    <a:pt x="0" y="1010703"/>
                  </a:cubicBezTo>
                  <a:lnTo>
                    <a:pt x="0" y="1123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1578" tIns="231578" rIns="231578" bIns="231578" numCol="1" spcCol="1270" anchor="ctr" anchorCtr="0">
              <a:noAutofit/>
            </a:bodyPr>
            <a:lstStyle/>
            <a:p>
              <a:pPr algn="ctr" defTabSz="2296795">
                <a:lnSpc>
                  <a:spcPct val="90000"/>
                </a:lnSpc>
                <a:spcAft>
                  <a:spcPct val="35000"/>
                </a:spcAft>
              </a:pPr>
              <a:endParaRPr lang="en-US" sz="4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05307" y="2251747"/>
              <a:ext cx="1296837" cy="32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16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CONTENTS </a:t>
              </a:r>
              <a:endParaRPr lang="en-US" sz="16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002892" y="3040018"/>
            <a:ext cx="1607503" cy="87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3265"/>
            <a:r>
              <a:rPr lang="en-US" sz="1265" b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Lorem ipsum dolor sit amet, consectetur adipiscing elit. </a:t>
            </a:r>
            <a:endParaRPr lang="en-US" sz="126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403476" y="3696689"/>
            <a:ext cx="1681" cy="16645"/>
          </a:xfrm>
          <a:custGeom>
            <a:avLst/>
            <a:gdLst>
              <a:gd name="connsiteX0" fmla="*/ 0 w 1594"/>
              <a:gd name="connsiteY0" fmla="*/ 0 h 15783"/>
              <a:gd name="connsiteX1" fmla="*/ 1594 w 1594"/>
              <a:gd name="connsiteY1" fmla="*/ 0 h 15783"/>
              <a:gd name="connsiteX2" fmla="*/ 797 w 1594"/>
              <a:gd name="connsiteY2" fmla="*/ 15783 h 15783"/>
              <a:gd name="connsiteX3" fmla="*/ 0 w 1594"/>
              <a:gd name="connsiteY3" fmla="*/ 0 h 1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" h="15783">
                <a:moveTo>
                  <a:pt x="0" y="0"/>
                </a:moveTo>
                <a:lnTo>
                  <a:pt x="1594" y="0"/>
                </a:lnTo>
                <a:lnTo>
                  <a:pt x="797" y="1578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935345" y="3696689"/>
            <a:ext cx="1681" cy="16645"/>
          </a:xfrm>
          <a:custGeom>
            <a:avLst/>
            <a:gdLst>
              <a:gd name="connsiteX0" fmla="*/ 0 w 1594"/>
              <a:gd name="connsiteY0" fmla="*/ 0 h 15783"/>
              <a:gd name="connsiteX1" fmla="*/ 1594 w 1594"/>
              <a:gd name="connsiteY1" fmla="*/ 0 h 15783"/>
              <a:gd name="connsiteX2" fmla="*/ 797 w 1594"/>
              <a:gd name="connsiteY2" fmla="*/ 15783 h 15783"/>
              <a:gd name="connsiteX3" fmla="*/ 0 w 1594"/>
              <a:gd name="connsiteY3" fmla="*/ 0 h 1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" h="15783">
                <a:moveTo>
                  <a:pt x="0" y="0"/>
                </a:moveTo>
                <a:lnTo>
                  <a:pt x="1594" y="0"/>
                </a:lnTo>
                <a:lnTo>
                  <a:pt x="797" y="1578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437849" y="5724999"/>
            <a:ext cx="3015303" cy="1507651"/>
          </a:xfrm>
          <a:custGeom>
            <a:avLst/>
            <a:gdLst>
              <a:gd name="connsiteX0" fmla="*/ 2607161 w 2859111"/>
              <a:gd name="connsiteY0" fmla="*/ 619842 h 1429555"/>
              <a:gd name="connsiteX1" fmla="*/ 2614965 w 2859111"/>
              <a:gd name="connsiteY1" fmla="*/ 630277 h 1429555"/>
              <a:gd name="connsiteX2" fmla="*/ 2859111 w 2859111"/>
              <a:gd name="connsiteY2" fmla="*/ 1429555 h 1429555"/>
              <a:gd name="connsiteX3" fmla="*/ 2355212 w 2859111"/>
              <a:gd name="connsiteY3" fmla="*/ 1429555 h 1429555"/>
              <a:gd name="connsiteX4" fmla="*/ 2599358 w 2859111"/>
              <a:gd name="connsiteY4" fmla="*/ 630277 h 1429555"/>
              <a:gd name="connsiteX5" fmla="*/ 1429555 w 2859111"/>
              <a:gd name="connsiteY5" fmla="*/ 0 h 1429555"/>
              <a:gd name="connsiteX6" fmla="*/ 2532669 w 2859111"/>
              <a:gd name="connsiteY6" fmla="*/ 520225 h 1429555"/>
              <a:gd name="connsiteX7" fmla="*/ 2607160 w 2859111"/>
              <a:gd name="connsiteY7" fmla="*/ 619842 h 1429555"/>
              <a:gd name="connsiteX8" fmla="*/ 2599357 w 2859111"/>
              <a:gd name="connsiteY8" fmla="*/ 630277 h 1429555"/>
              <a:gd name="connsiteX9" fmla="*/ 2355211 w 2859111"/>
              <a:gd name="connsiteY9" fmla="*/ 1429555 h 1429555"/>
              <a:gd name="connsiteX10" fmla="*/ 2354792 w 2859111"/>
              <a:gd name="connsiteY10" fmla="*/ 1429555 h 1429555"/>
              <a:gd name="connsiteX11" fmla="*/ 1429555 w 2859111"/>
              <a:gd name="connsiteY11" fmla="*/ 504318 h 1429555"/>
              <a:gd name="connsiteX12" fmla="*/ 504318 w 2859111"/>
              <a:gd name="connsiteY12" fmla="*/ 1429555 h 1429555"/>
              <a:gd name="connsiteX13" fmla="*/ 0 w 2859111"/>
              <a:gd name="connsiteY13" fmla="*/ 1429555 h 1429555"/>
              <a:gd name="connsiteX14" fmla="*/ 1429555 w 2859111"/>
              <a:gd name="connsiteY14" fmla="*/ 0 h 142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59111" h="1429555">
                <a:moveTo>
                  <a:pt x="2607161" y="619842"/>
                </a:moveTo>
                <a:lnTo>
                  <a:pt x="2614965" y="630277"/>
                </a:lnTo>
                <a:cubicBezTo>
                  <a:pt x="2769106" y="858436"/>
                  <a:pt x="2859111" y="1133485"/>
                  <a:pt x="2859111" y="1429555"/>
                </a:cubicBezTo>
                <a:lnTo>
                  <a:pt x="2355212" y="1429555"/>
                </a:lnTo>
                <a:cubicBezTo>
                  <a:pt x="2355212" y="1133485"/>
                  <a:pt x="2445217" y="858436"/>
                  <a:pt x="2599358" y="630277"/>
                </a:cubicBezTo>
                <a:close/>
                <a:moveTo>
                  <a:pt x="1429555" y="0"/>
                </a:moveTo>
                <a:cubicBezTo>
                  <a:pt x="1873660" y="0"/>
                  <a:pt x="2270467" y="202511"/>
                  <a:pt x="2532669" y="520225"/>
                </a:cubicBezTo>
                <a:lnTo>
                  <a:pt x="2607160" y="619842"/>
                </a:lnTo>
                <a:lnTo>
                  <a:pt x="2599357" y="630277"/>
                </a:lnTo>
                <a:cubicBezTo>
                  <a:pt x="2445216" y="858436"/>
                  <a:pt x="2355211" y="1133485"/>
                  <a:pt x="2355211" y="1429555"/>
                </a:cubicBezTo>
                <a:lnTo>
                  <a:pt x="2354792" y="1429555"/>
                </a:lnTo>
                <a:cubicBezTo>
                  <a:pt x="2354792" y="918561"/>
                  <a:pt x="1940549" y="504318"/>
                  <a:pt x="1429555" y="504318"/>
                </a:cubicBezTo>
                <a:cubicBezTo>
                  <a:pt x="918561" y="504318"/>
                  <a:pt x="504318" y="918561"/>
                  <a:pt x="504318" y="1429555"/>
                </a:cubicBezTo>
                <a:lnTo>
                  <a:pt x="0" y="1429555"/>
                </a:lnTo>
                <a:cubicBezTo>
                  <a:pt x="0" y="640034"/>
                  <a:pt x="640034" y="0"/>
                  <a:pt x="14295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187439" y="5724999"/>
            <a:ext cx="2482814" cy="1507651"/>
          </a:xfrm>
          <a:custGeom>
            <a:avLst/>
            <a:gdLst>
              <a:gd name="connsiteX0" fmla="*/ 1177606 w 2354205"/>
              <a:gd name="connsiteY0" fmla="*/ 0 h 1429555"/>
              <a:gd name="connsiteX1" fmla="*/ 2280720 w 2354205"/>
              <a:gd name="connsiteY1" fmla="*/ 520225 h 1429555"/>
              <a:gd name="connsiteX2" fmla="*/ 2354205 w 2354205"/>
              <a:gd name="connsiteY2" fmla="*/ 618496 h 1429555"/>
              <a:gd name="connsiteX3" fmla="*/ 2345395 w 2354205"/>
              <a:gd name="connsiteY3" fmla="*/ 630277 h 1429555"/>
              <a:gd name="connsiteX4" fmla="*/ 2108630 w 2354205"/>
              <a:gd name="connsiteY4" fmla="*/ 1283391 h 1429555"/>
              <a:gd name="connsiteX5" fmla="*/ 2102046 w 2354205"/>
              <a:gd name="connsiteY5" fmla="*/ 1413772 h 1429555"/>
              <a:gd name="connsiteX6" fmla="*/ 2098066 w 2354205"/>
              <a:gd name="connsiteY6" fmla="*/ 1334955 h 1429555"/>
              <a:gd name="connsiteX7" fmla="*/ 1177606 w 2354205"/>
              <a:gd name="connsiteY7" fmla="*/ 504318 h 1429555"/>
              <a:gd name="connsiteX8" fmla="*/ 252369 w 2354205"/>
              <a:gd name="connsiteY8" fmla="*/ 1429555 h 1429555"/>
              <a:gd name="connsiteX9" fmla="*/ 251950 w 2354205"/>
              <a:gd name="connsiteY9" fmla="*/ 1429555 h 1429555"/>
              <a:gd name="connsiteX10" fmla="*/ 7804 w 2354205"/>
              <a:gd name="connsiteY10" fmla="*/ 630277 h 1429555"/>
              <a:gd name="connsiteX11" fmla="*/ 0 w 2354205"/>
              <a:gd name="connsiteY11" fmla="*/ 619842 h 1429555"/>
              <a:gd name="connsiteX12" fmla="*/ 74492 w 2354205"/>
              <a:gd name="connsiteY12" fmla="*/ 520225 h 1429555"/>
              <a:gd name="connsiteX13" fmla="*/ 1177606 w 2354205"/>
              <a:gd name="connsiteY13" fmla="*/ 0 h 142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4205" h="1429555">
                <a:moveTo>
                  <a:pt x="1177606" y="0"/>
                </a:moveTo>
                <a:cubicBezTo>
                  <a:pt x="1621711" y="0"/>
                  <a:pt x="2018518" y="202511"/>
                  <a:pt x="2280720" y="520225"/>
                </a:cubicBezTo>
                <a:lnTo>
                  <a:pt x="2354205" y="618496"/>
                </a:lnTo>
                <a:lnTo>
                  <a:pt x="2345395" y="630277"/>
                </a:lnTo>
                <a:cubicBezTo>
                  <a:pt x="2216944" y="820410"/>
                  <a:pt x="2133032" y="1043104"/>
                  <a:pt x="2108630" y="1283391"/>
                </a:cubicBezTo>
                <a:lnTo>
                  <a:pt x="2102046" y="1413772"/>
                </a:lnTo>
                <a:lnTo>
                  <a:pt x="2098066" y="1334955"/>
                </a:lnTo>
                <a:cubicBezTo>
                  <a:pt x="2050684" y="868399"/>
                  <a:pt x="1656663" y="504318"/>
                  <a:pt x="1177606" y="504318"/>
                </a:cubicBezTo>
                <a:cubicBezTo>
                  <a:pt x="666612" y="504318"/>
                  <a:pt x="252369" y="918561"/>
                  <a:pt x="252369" y="1429555"/>
                </a:cubicBezTo>
                <a:lnTo>
                  <a:pt x="251950" y="1429555"/>
                </a:lnTo>
                <a:cubicBezTo>
                  <a:pt x="251950" y="1133485"/>
                  <a:pt x="161945" y="858436"/>
                  <a:pt x="7804" y="630277"/>
                </a:cubicBezTo>
                <a:lnTo>
                  <a:pt x="0" y="619842"/>
                </a:lnTo>
                <a:lnTo>
                  <a:pt x="74492" y="520225"/>
                </a:lnTo>
                <a:cubicBezTo>
                  <a:pt x="336693" y="202511"/>
                  <a:pt x="733500" y="0"/>
                  <a:pt x="11776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404317" y="5724999"/>
            <a:ext cx="3014462" cy="1507651"/>
          </a:xfrm>
          <a:custGeom>
            <a:avLst/>
            <a:gdLst>
              <a:gd name="connsiteX0" fmla="*/ 1428758 w 2858313"/>
              <a:gd name="connsiteY0" fmla="*/ 0 h 1429555"/>
              <a:gd name="connsiteX1" fmla="*/ 2858313 w 2858313"/>
              <a:gd name="connsiteY1" fmla="*/ 1429555 h 1429555"/>
              <a:gd name="connsiteX2" fmla="*/ 2353995 w 2858313"/>
              <a:gd name="connsiteY2" fmla="*/ 1429555 h 1429555"/>
              <a:gd name="connsiteX3" fmla="*/ 1428758 w 2858313"/>
              <a:gd name="connsiteY3" fmla="*/ 504318 h 1429555"/>
              <a:gd name="connsiteX4" fmla="*/ 508298 w 2858313"/>
              <a:gd name="connsiteY4" fmla="*/ 1334955 h 1429555"/>
              <a:gd name="connsiteX5" fmla="*/ 504318 w 2858313"/>
              <a:gd name="connsiteY5" fmla="*/ 1413772 h 1429555"/>
              <a:gd name="connsiteX6" fmla="*/ 503521 w 2858313"/>
              <a:gd name="connsiteY6" fmla="*/ 1429555 h 1429555"/>
              <a:gd name="connsiteX7" fmla="*/ 797 w 2858313"/>
              <a:gd name="connsiteY7" fmla="*/ 1429555 h 1429555"/>
              <a:gd name="connsiteX8" fmla="*/ 0 w 2858313"/>
              <a:gd name="connsiteY8" fmla="*/ 1413772 h 1429555"/>
              <a:gd name="connsiteX9" fmla="*/ 6584 w 2858313"/>
              <a:gd name="connsiteY9" fmla="*/ 1283391 h 1429555"/>
              <a:gd name="connsiteX10" fmla="*/ 243349 w 2858313"/>
              <a:gd name="connsiteY10" fmla="*/ 630277 h 1429555"/>
              <a:gd name="connsiteX11" fmla="*/ 252159 w 2858313"/>
              <a:gd name="connsiteY11" fmla="*/ 618496 h 1429555"/>
              <a:gd name="connsiteX12" fmla="*/ 325644 w 2858313"/>
              <a:gd name="connsiteY12" fmla="*/ 520225 h 1429555"/>
              <a:gd name="connsiteX13" fmla="*/ 1428758 w 2858313"/>
              <a:gd name="connsiteY13" fmla="*/ 0 h 142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58313" h="1429555">
                <a:moveTo>
                  <a:pt x="1428758" y="0"/>
                </a:moveTo>
                <a:cubicBezTo>
                  <a:pt x="2218279" y="0"/>
                  <a:pt x="2858313" y="640034"/>
                  <a:pt x="2858313" y="1429555"/>
                </a:cubicBezTo>
                <a:lnTo>
                  <a:pt x="2353995" y="1429555"/>
                </a:lnTo>
                <a:cubicBezTo>
                  <a:pt x="2353995" y="918561"/>
                  <a:pt x="1939752" y="504318"/>
                  <a:pt x="1428758" y="504318"/>
                </a:cubicBezTo>
                <a:cubicBezTo>
                  <a:pt x="949701" y="504318"/>
                  <a:pt x="555680" y="868399"/>
                  <a:pt x="508298" y="1334955"/>
                </a:cubicBezTo>
                <a:lnTo>
                  <a:pt x="504318" y="1413772"/>
                </a:lnTo>
                <a:lnTo>
                  <a:pt x="503521" y="1429555"/>
                </a:lnTo>
                <a:lnTo>
                  <a:pt x="797" y="1429555"/>
                </a:lnTo>
                <a:lnTo>
                  <a:pt x="0" y="1413772"/>
                </a:lnTo>
                <a:lnTo>
                  <a:pt x="6584" y="1283391"/>
                </a:lnTo>
                <a:cubicBezTo>
                  <a:pt x="30986" y="1043104"/>
                  <a:pt x="114898" y="820410"/>
                  <a:pt x="243349" y="630277"/>
                </a:cubicBezTo>
                <a:lnTo>
                  <a:pt x="252159" y="618496"/>
                </a:lnTo>
                <a:lnTo>
                  <a:pt x="325644" y="520225"/>
                </a:lnTo>
                <a:cubicBezTo>
                  <a:pt x="587846" y="202511"/>
                  <a:pt x="984653" y="0"/>
                  <a:pt x="14287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403476" y="3680044"/>
            <a:ext cx="1681" cy="16645"/>
          </a:xfrm>
          <a:custGeom>
            <a:avLst/>
            <a:gdLst>
              <a:gd name="connsiteX0" fmla="*/ 797 w 1594"/>
              <a:gd name="connsiteY0" fmla="*/ 0 h 15783"/>
              <a:gd name="connsiteX1" fmla="*/ 1594 w 1594"/>
              <a:gd name="connsiteY1" fmla="*/ 15783 h 15783"/>
              <a:gd name="connsiteX2" fmla="*/ 0 w 1594"/>
              <a:gd name="connsiteY2" fmla="*/ 15783 h 15783"/>
              <a:gd name="connsiteX3" fmla="*/ 797 w 1594"/>
              <a:gd name="connsiteY3" fmla="*/ 0 h 1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" h="15783">
                <a:moveTo>
                  <a:pt x="797" y="0"/>
                </a:moveTo>
                <a:lnTo>
                  <a:pt x="1594" y="15783"/>
                </a:lnTo>
                <a:lnTo>
                  <a:pt x="0" y="15783"/>
                </a:lnTo>
                <a:lnTo>
                  <a:pt x="79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935345" y="3680044"/>
            <a:ext cx="1681" cy="16645"/>
          </a:xfrm>
          <a:custGeom>
            <a:avLst/>
            <a:gdLst>
              <a:gd name="connsiteX0" fmla="*/ 797 w 1594"/>
              <a:gd name="connsiteY0" fmla="*/ 0 h 15783"/>
              <a:gd name="connsiteX1" fmla="*/ 1594 w 1594"/>
              <a:gd name="connsiteY1" fmla="*/ 15783 h 15783"/>
              <a:gd name="connsiteX2" fmla="*/ 0 w 1594"/>
              <a:gd name="connsiteY2" fmla="*/ 15783 h 15783"/>
              <a:gd name="connsiteX3" fmla="*/ 797 w 1594"/>
              <a:gd name="connsiteY3" fmla="*/ 0 h 1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" h="15783">
                <a:moveTo>
                  <a:pt x="797" y="0"/>
                </a:moveTo>
                <a:lnTo>
                  <a:pt x="1594" y="15783"/>
                </a:lnTo>
                <a:lnTo>
                  <a:pt x="0" y="15783"/>
                </a:lnTo>
                <a:lnTo>
                  <a:pt x="79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945500" y="4944009"/>
            <a:ext cx="0" cy="651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29375" y="4944009"/>
            <a:ext cx="0" cy="65195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929657" y="4944009"/>
            <a:ext cx="0" cy="651956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8496" y="3934976"/>
            <a:ext cx="3310269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 consectetur adipiscing elit. Donec luctus nibh sit amet sem vulputate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99241" y="3603976"/>
            <a:ext cx="106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OPTION</a:t>
            </a: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74241" y="3934976"/>
            <a:ext cx="3310269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 consectetur adipiscing elit. Donec luctus nibh sit amet sem vulputate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94083" y="360397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OPTION</a:t>
            </a: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67214" y="3934976"/>
            <a:ext cx="3310269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 consectetur adipiscing elit. Donec luctus nibh sit amet sem vulputate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67214" y="360397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OPTION</a:t>
            </a: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46280" y="1150290"/>
            <a:ext cx="1623389" cy="1623389"/>
          </a:xfrm>
          <a:prstGeom prst="ellipse">
            <a:avLst/>
          </a:prstGeom>
          <a:solidFill>
            <a:schemeClr val="bg2">
              <a:lumMod val="75000"/>
              <a:alpha val="44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5657" y="1435053"/>
            <a:ext cx="1024639" cy="481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+45%</a:t>
            </a:r>
            <a:endParaRPr 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2013" y="1903028"/>
            <a:ext cx="1391923" cy="87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435623" y="2189262"/>
            <a:ext cx="511321" cy="504268"/>
            <a:chOff x="3322891" y="3600402"/>
            <a:chExt cx="346081" cy="341307"/>
          </a:xfrm>
          <a:solidFill>
            <a:schemeClr val="accent1"/>
          </a:solidFill>
        </p:grpSpPr>
        <p:sp>
          <p:nvSpPr>
            <p:cNvPr id="24" name="Freeform 16"/>
            <p:cNvSpPr>
              <a:spLocks noEditPoints="1"/>
            </p:cNvSpPr>
            <p:nvPr/>
          </p:nvSpPr>
          <p:spPr bwMode="auto">
            <a:xfrm>
              <a:off x="3322891" y="3600402"/>
              <a:ext cx="346081" cy="341307"/>
            </a:xfrm>
            <a:custGeom>
              <a:avLst/>
              <a:gdLst>
                <a:gd name="T0" fmla="*/ 47 w 92"/>
                <a:gd name="T1" fmla="*/ 0 h 91"/>
                <a:gd name="T2" fmla="*/ 46 w 92"/>
                <a:gd name="T3" fmla="*/ 0 h 91"/>
                <a:gd name="T4" fmla="*/ 0 w 92"/>
                <a:gd name="T5" fmla="*/ 45 h 91"/>
                <a:gd name="T6" fmla="*/ 45 w 92"/>
                <a:gd name="T7" fmla="*/ 91 h 91"/>
                <a:gd name="T8" fmla="*/ 46 w 92"/>
                <a:gd name="T9" fmla="*/ 91 h 91"/>
                <a:gd name="T10" fmla="*/ 91 w 92"/>
                <a:gd name="T11" fmla="*/ 46 h 91"/>
                <a:gd name="T12" fmla="*/ 47 w 92"/>
                <a:gd name="T13" fmla="*/ 0 h 91"/>
                <a:gd name="T14" fmla="*/ 46 w 92"/>
                <a:gd name="T15" fmla="*/ 88 h 91"/>
                <a:gd name="T16" fmla="*/ 45 w 92"/>
                <a:gd name="T17" fmla="*/ 88 h 91"/>
                <a:gd name="T18" fmla="*/ 3 w 92"/>
                <a:gd name="T19" fmla="*/ 45 h 91"/>
                <a:gd name="T20" fmla="*/ 46 w 92"/>
                <a:gd name="T21" fmla="*/ 3 h 91"/>
                <a:gd name="T22" fmla="*/ 46 w 92"/>
                <a:gd name="T23" fmla="*/ 3 h 91"/>
                <a:gd name="T24" fmla="*/ 88 w 92"/>
                <a:gd name="T25" fmla="*/ 46 h 91"/>
                <a:gd name="T26" fmla="*/ 46 w 92"/>
                <a:gd name="T27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91">
                  <a:moveTo>
                    <a:pt x="47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70" y="91"/>
                    <a:pt x="91" y="71"/>
                    <a:pt x="91" y="46"/>
                  </a:cubicBezTo>
                  <a:cubicBezTo>
                    <a:pt x="92" y="21"/>
                    <a:pt x="72" y="0"/>
                    <a:pt x="47" y="0"/>
                  </a:cubicBezTo>
                  <a:close/>
                  <a:moveTo>
                    <a:pt x="46" y="88"/>
                  </a:moveTo>
                  <a:cubicBezTo>
                    <a:pt x="45" y="88"/>
                    <a:pt x="45" y="88"/>
                    <a:pt x="45" y="88"/>
                  </a:cubicBezTo>
                  <a:cubicBezTo>
                    <a:pt x="22" y="88"/>
                    <a:pt x="3" y="68"/>
                    <a:pt x="3" y="45"/>
                  </a:cubicBezTo>
                  <a:cubicBezTo>
                    <a:pt x="4" y="22"/>
                    <a:pt x="23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70" y="4"/>
                    <a:pt x="89" y="23"/>
                    <a:pt x="88" y="46"/>
                  </a:cubicBezTo>
                  <a:cubicBezTo>
                    <a:pt x="88" y="69"/>
                    <a:pt x="69" y="88"/>
                    <a:pt x="4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3413380" y="3721050"/>
              <a:ext cx="161928" cy="101598"/>
            </a:xfrm>
            <a:custGeom>
              <a:avLst/>
              <a:gdLst>
                <a:gd name="T0" fmla="*/ 40 w 43"/>
                <a:gd name="T1" fmla="*/ 1 h 27"/>
                <a:gd name="T2" fmla="*/ 18 w 43"/>
                <a:gd name="T3" fmla="*/ 23 h 27"/>
                <a:gd name="T4" fmla="*/ 3 w 43"/>
                <a:gd name="T5" fmla="*/ 8 h 27"/>
                <a:gd name="T6" fmla="*/ 1 w 43"/>
                <a:gd name="T7" fmla="*/ 8 h 27"/>
                <a:gd name="T8" fmla="*/ 1 w 43"/>
                <a:gd name="T9" fmla="*/ 10 h 27"/>
                <a:gd name="T10" fmla="*/ 16 w 43"/>
                <a:gd name="T11" fmla="*/ 26 h 27"/>
                <a:gd name="T12" fmla="*/ 18 w 43"/>
                <a:gd name="T13" fmla="*/ 27 h 27"/>
                <a:gd name="T14" fmla="*/ 19 w 43"/>
                <a:gd name="T15" fmla="*/ 26 h 27"/>
                <a:gd name="T16" fmla="*/ 42 w 43"/>
                <a:gd name="T17" fmla="*/ 3 h 27"/>
                <a:gd name="T18" fmla="*/ 43 w 43"/>
                <a:gd name="T19" fmla="*/ 1 h 27"/>
                <a:gd name="T20" fmla="*/ 40 w 43"/>
                <a:gd name="T2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7">
                  <a:moveTo>
                    <a:pt x="40" y="1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9"/>
                    <a:pt x="0" y="10"/>
                    <a:pt x="1" y="10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8" y="27"/>
                    <a:pt x="19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3" y="2"/>
                    <a:pt x="43" y="1"/>
                  </a:cubicBezTo>
                  <a:cubicBezTo>
                    <a:pt x="42" y="0"/>
                    <a:pt x="41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26142" y="2189262"/>
            <a:ext cx="511321" cy="504268"/>
            <a:chOff x="3322891" y="3600402"/>
            <a:chExt cx="346081" cy="341307"/>
          </a:xfrm>
          <a:solidFill>
            <a:schemeClr val="accent3"/>
          </a:solidFill>
        </p:grpSpPr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3322891" y="3600402"/>
              <a:ext cx="346081" cy="341307"/>
            </a:xfrm>
            <a:custGeom>
              <a:avLst/>
              <a:gdLst>
                <a:gd name="T0" fmla="*/ 47 w 92"/>
                <a:gd name="T1" fmla="*/ 0 h 91"/>
                <a:gd name="T2" fmla="*/ 46 w 92"/>
                <a:gd name="T3" fmla="*/ 0 h 91"/>
                <a:gd name="T4" fmla="*/ 0 w 92"/>
                <a:gd name="T5" fmla="*/ 45 h 91"/>
                <a:gd name="T6" fmla="*/ 45 w 92"/>
                <a:gd name="T7" fmla="*/ 91 h 91"/>
                <a:gd name="T8" fmla="*/ 46 w 92"/>
                <a:gd name="T9" fmla="*/ 91 h 91"/>
                <a:gd name="T10" fmla="*/ 91 w 92"/>
                <a:gd name="T11" fmla="*/ 46 h 91"/>
                <a:gd name="T12" fmla="*/ 47 w 92"/>
                <a:gd name="T13" fmla="*/ 0 h 91"/>
                <a:gd name="T14" fmla="*/ 46 w 92"/>
                <a:gd name="T15" fmla="*/ 88 h 91"/>
                <a:gd name="T16" fmla="*/ 45 w 92"/>
                <a:gd name="T17" fmla="*/ 88 h 91"/>
                <a:gd name="T18" fmla="*/ 3 w 92"/>
                <a:gd name="T19" fmla="*/ 45 h 91"/>
                <a:gd name="T20" fmla="*/ 46 w 92"/>
                <a:gd name="T21" fmla="*/ 3 h 91"/>
                <a:gd name="T22" fmla="*/ 46 w 92"/>
                <a:gd name="T23" fmla="*/ 3 h 91"/>
                <a:gd name="T24" fmla="*/ 88 w 92"/>
                <a:gd name="T25" fmla="*/ 46 h 91"/>
                <a:gd name="T26" fmla="*/ 46 w 92"/>
                <a:gd name="T27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91">
                  <a:moveTo>
                    <a:pt x="47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70" y="91"/>
                    <a:pt x="91" y="71"/>
                    <a:pt x="91" y="46"/>
                  </a:cubicBezTo>
                  <a:cubicBezTo>
                    <a:pt x="92" y="21"/>
                    <a:pt x="72" y="0"/>
                    <a:pt x="47" y="0"/>
                  </a:cubicBezTo>
                  <a:close/>
                  <a:moveTo>
                    <a:pt x="46" y="88"/>
                  </a:moveTo>
                  <a:cubicBezTo>
                    <a:pt x="45" y="88"/>
                    <a:pt x="45" y="88"/>
                    <a:pt x="45" y="88"/>
                  </a:cubicBezTo>
                  <a:cubicBezTo>
                    <a:pt x="22" y="88"/>
                    <a:pt x="3" y="68"/>
                    <a:pt x="3" y="45"/>
                  </a:cubicBezTo>
                  <a:cubicBezTo>
                    <a:pt x="4" y="22"/>
                    <a:pt x="23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70" y="4"/>
                    <a:pt x="89" y="23"/>
                    <a:pt x="88" y="46"/>
                  </a:cubicBezTo>
                  <a:cubicBezTo>
                    <a:pt x="88" y="69"/>
                    <a:pt x="69" y="88"/>
                    <a:pt x="4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3413380" y="3721050"/>
              <a:ext cx="161928" cy="101598"/>
            </a:xfrm>
            <a:custGeom>
              <a:avLst/>
              <a:gdLst>
                <a:gd name="T0" fmla="*/ 40 w 43"/>
                <a:gd name="T1" fmla="*/ 1 h 27"/>
                <a:gd name="T2" fmla="*/ 18 w 43"/>
                <a:gd name="T3" fmla="*/ 23 h 27"/>
                <a:gd name="T4" fmla="*/ 3 w 43"/>
                <a:gd name="T5" fmla="*/ 8 h 27"/>
                <a:gd name="T6" fmla="*/ 1 w 43"/>
                <a:gd name="T7" fmla="*/ 8 h 27"/>
                <a:gd name="T8" fmla="*/ 1 w 43"/>
                <a:gd name="T9" fmla="*/ 10 h 27"/>
                <a:gd name="T10" fmla="*/ 16 w 43"/>
                <a:gd name="T11" fmla="*/ 26 h 27"/>
                <a:gd name="T12" fmla="*/ 18 w 43"/>
                <a:gd name="T13" fmla="*/ 27 h 27"/>
                <a:gd name="T14" fmla="*/ 19 w 43"/>
                <a:gd name="T15" fmla="*/ 26 h 27"/>
                <a:gd name="T16" fmla="*/ 42 w 43"/>
                <a:gd name="T17" fmla="*/ 3 h 27"/>
                <a:gd name="T18" fmla="*/ 43 w 43"/>
                <a:gd name="T19" fmla="*/ 1 h 27"/>
                <a:gd name="T20" fmla="*/ 40 w 43"/>
                <a:gd name="T2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7">
                  <a:moveTo>
                    <a:pt x="40" y="1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9"/>
                    <a:pt x="0" y="10"/>
                    <a:pt x="1" y="10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8" y="27"/>
                    <a:pt x="19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3" y="2"/>
                    <a:pt x="43" y="1"/>
                  </a:cubicBezTo>
                  <a:cubicBezTo>
                    <a:pt x="42" y="0"/>
                    <a:pt x="41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71158" y="2189262"/>
            <a:ext cx="511321" cy="504268"/>
            <a:chOff x="3322891" y="3600402"/>
            <a:chExt cx="346081" cy="341307"/>
          </a:xfrm>
          <a:solidFill>
            <a:schemeClr val="accent4"/>
          </a:solidFill>
        </p:grpSpPr>
        <p:sp>
          <p:nvSpPr>
            <p:cNvPr id="30" name="Freeform 16"/>
            <p:cNvSpPr>
              <a:spLocks noEditPoints="1"/>
            </p:cNvSpPr>
            <p:nvPr/>
          </p:nvSpPr>
          <p:spPr bwMode="auto">
            <a:xfrm>
              <a:off x="3322891" y="3600402"/>
              <a:ext cx="346081" cy="341307"/>
            </a:xfrm>
            <a:custGeom>
              <a:avLst/>
              <a:gdLst>
                <a:gd name="T0" fmla="*/ 47 w 92"/>
                <a:gd name="T1" fmla="*/ 0 h 91"/>
                <a:gd name="T2" fmla="*/ 46 w 92"/>
                <a:gd name="T3" fmla="*/ 0 h 91"/>
                <a:gd name="T4" fmla="*/ 0 w 92"/>
                <a:gd name="T5" fmla="*/ 45 h 91"/>
                <a:gd name="T6" fmla="*/ 45 w 92"/>
                <a:gd name="T7" fmla="*/ 91 h 91"/>
                <a:gd name="T8" fmla="*/ 46 w 92"/>
                <a:gd name="T9" fmla="*/ 91 h 91"/>
                <a:gd name="T10" fmla="*/ 91 w 92"/>
                <a:gd name="T11" fmla="*/ 46 h 91"/>
                <a:gd name="T12" fmla="*/ 47 w 92"/>
                <a:gd name="T13" fmla="*/ 0 h 91"/>
                <a:gd name="T14" fmla="*/ 46 w 92"/>
                <a:gd name="T15" fmla="*/ 88 h 91"/>
                <a:gd name="T16" fmla="*/ 45 w 92"/>
                <a:gd name="T17" fmla="*/ 88 h 91"/>
                <a:gd name="T18" fmla="*/ 3 w 92"/>
                <a:gd name="T19" fmla="*/ 45 h 91"/>
                <a:gd name="T20" fmla="*/ 46 w 92"/>
                <a:gd name="T21" fmla="*/ 3 h 91"/>
                <a:gd name="T22" fmla="*/ 46 w 92"/>
                <a:gd name="T23" fmla="*/ 3 h 91"/>
                <a:gd name="T24" fmla="*/ 88 w 92"/>
                <a:gd name="T25" fmla="*/ 46 h 91"/>
                <a:gd name="T26" fmla="*/ 46 w 92"/>
                <a:gd name="T27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91">
                  <a:moveTo>
                    <a:pt x="47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70" y="91"/>
                    <a:pt x="91" y="71"/>
                    <a:pt x="91" y="46"/>
                  </a:cubicBezTo>
                  <a:cubicBezTo>
                    <a:pt x="92" y="21"/>
                    <a:pt x="72" y="0"/>
                    <a:pt x="47" y="0"/>
                  </a:cubicBezTo>
                  <a:close/>
                  <a:moveTo>
                    <a:pt x="46" y="88"/>
                  </a:moveTo>
                  <a:cubicBezTo>
                    <a:pt x="45" y="88"/>
                    <a:pt x="45" y="88"/>
                    <a:pt x="45" y="88"/>
                  </a:cubicBezTo>
                  <a:cubicBezTo>
                    <a:pt x="22" y="88"/>
                    <a:pt x="3" y="68"/>
                    <a:pt x="3" y="45"/>
                  </a:cubicBezTo>
                  <a:cubicBezTo>
                    <a:pt x="4" y="22"/>
                    <a:pt x="23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70" y="4"/>
                    <a:pt x="89" y="23"/>
                    <a:pt x="88" y="46"/>
                  </a:cubicBezTo>
                  <a:cubicBezTo>
                    <a:pt x="88" y="69"/>
                    <a:pt x="69" y="88"/>
                    <a:pt x="4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17"/>
            <p:cNvSpPr/>
            <p:nvPr/>
          </p:nvSpPr>
          <p:spPr bwMode="auto">
            <a:xfrm>
              <a:off x="3413380" y="3721050"/>
              <a:ext cx="161928" cy="101598"/>
            </a:xfrm>
            <a:custGeom>
              <a:avLst/>
              <a:gdLst>
                <a:gd name="T0" fmla="*/ 40 w 43"/>
                <a:gd name="T1" fmla="*/ 1 h 27"/>
                <a:gd name="T2" fmla="*/ 18 w 43"/>
                <a:gd name="T3" fmla="*/ 23 h 27"/>
                <a:gd name="T4" fmla="*/ 3 w 43"/>
                <a:gd name="T5" fmla="*/ 8 h 27"/>
                <a:gd name="T6" fmla="*/ 1 w 43"/>
                <a:gd name="T7" fmla="*/ 8 h 27"/>
                <a:gd name="T8" fmla="*/ 1 w 43"/>
                <a:gd name="T9" fmla="*/ 10 h 27"/>
                <a:gd name="T10" fmla="*/ 16 w 43"/>
                <a:gd name="T11" fmla="*/ 26 h 27"/>
                <a:gd name="T12" fmla="*/ 18 w 43"/>
                <a:gd name="T13" fmla="*/ 27 h 27"/>
                <a:gd name="T14" fmla="*/ 19 w 43"/>
                <a:gd name="T15" fmla="*/ 26 h 27"/>
                <a:gd name="T16" fmla="*/ 42 w 43"/>
                <a:gd name="T17" fmla="*/ 3 h 27"/>
                <a:gd name="T18" fmla="*/ 43 w 43"/>
                <a:gd name="T19" fmla="*/ 1 h 27"/>
                <a:gd name="T20" fmla="*/ 40 w 43"/>
                <a:gd name="T2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7">
                  <a:moveTo>
                    <a:pt x="40" y="1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9"/>
                    <a:pt x="0" y="10"/>
                    <a:pt x="1" y="10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8" y="27"/>
                    <a:pt x="19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3" y="2"/>
                    <a:pt x="43" y="1"/>
                  </a:cubicBezTo>
                  <a:cubicBezTo>
                    <a:pt x="42" y="0"/>
                    <a:pt x="41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35160" y="2015222"/>
            <a:ext cx="5539247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consectetur adipiscing elit. Donec luctus nibh sit amet sem vulputate, venenatis bibendum orci pulvinar. Nullam nec lorem ut ipsum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28845" y="1625713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OPTION</a:t>
            </a: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656484" y="5444185"/>
            <a:ext cx="561627" cy="561627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vi-VN" sz="211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sz="21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148562" y="5444185"/>
            <a:ext cx="561627" cy="561627"/>
          </a:xfrm>
          <a:prstGeom prst="ellipse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vi-VN" sz="211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21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630734" y="5444185"/>
            <a:ext cx="561627" cy="561627"/>
          </a:xfrm>
          <a:prstGeom prst="ellipse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vi-VN" sz="211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sz="21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07120" y="6574576"/>
            <a:ext cx="1276760" cy="54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75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</a:t>
            </a:r>
          </a:p>
          <a:p>
            <a:pPr algn="ctr"/>
            <a:r>
              <a:rPr lang="vi-VN" sz="1475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Heading</a:t>
            </a:r>
            <a:endParaRPr lang="en-US" sz="1475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4099" y="6574576"/>
            <a:ext cx="1276760" cy="54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75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</a:t>
            </a:r>
          </a:p>
          <a:p>
            <a:pPr algn="ctr"/>
            <a:r>
              <a:rPr lang="vi-VN" sz="1475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Heading</a:t>
            </a:r>
            <a:endParaRPr lang="en-US" sz="1475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91277" y="6574576"/>
            <a:ext cx="1276760" cy="54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75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</a:t>
            </a:r>
          </a:p>
          <a:p>
            <a:pPr algn="ctr"/>
            <a:r>
              <a:rPr lang="vi-VN" sz="1475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Heading</a:t>
            </a:r>
            <a:endParaRPr lang="en-US" sz="1475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585" b="-45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5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23895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8148043" y="2592529"/>
            <a:ext cx="1888979" cy="1888979"/>
            <a:chOff x="5959882" y="3040879"/>
            <a:chExt cx="1791130" cy="1791130"/>
          </a:xfrm>
        </p:grpSpPr>
        <p:sp>
          <p:nvSpPr>
            <p:cNvPr id="59" name="Freeform 58"/>
            <p:cNvSpPr/>
            <p:nvPr/>
          </p:nvSpPr>
          <p:spPr>
            <a:xfrm>
              <a:off x="5959882" y="3040879"/>
              <a:ext cx="1791130" cy="1791130"/>
            </a:xfrm>
            <a:custGeom>
              <a:avLst/>
              <a:gdLst>
                <a:gd name="connsiteX0" fmla="*/ 0 w 3948906"/>
                <a:gd name="connsiteY0" fmla="*/ 1974453 h 3948906"/>
                <a:gd name="connsiteX1" fmla="*/ 1974453 w 3948906"/>
                <a:gd name="connsiteY1" fmla="*/ 0 h 3948906"/>
                <a:gd name="connsiteX2" fmla="*/ 3948906 w 3948906"/>
                <a:gd name="connsiteY2" fmla="*/ 1974453 h 3948906"/>
                <a:gd name="connsiteX3" fmla="*/ 1974453 w 3948906"/>
                <a:gd name="connsiteY3" fmla="*/ 3948906 h 3948906"/>
                <a:gd name="connsiteX4" fmla="*/ 0 w 3948906"/>
                <a:gd name="connsiteY4" fmla="*/ 1974453 h 394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906" h="3948906">
                  <a:moveTo>
                    <a:pt x="0" y="1974453"/>
                  </a:moveTo>
                  <a:cubicBezTo>
                    <a:pt x="0" y="883993"/>
                    <a:pt x="883993" y="0"/>
                    <a:pt x="1974453" y="0"/>
                  </a:cubicBezTo>
                  <a:cubicBezTo>
                    <a:pt x="3064913" y="0"/>
                    <a:pt x="3948906" y="883993"/>
                    <a:pt x="3948906" y="1974453"/>
                  </a:cubicBezTo>
                  <a:cubicBezTo>
                    <a:pt x="3948906" y="3064913"/>
                    <a:pt x="3064913" y="3948906"/>
                    <a:pt x="1974453" y="3948906"/>
                  </a:cubicBezTo>
                  <a:cubicBezTo>
                    <a:pt x="883993" y="3948906"/>
                    <a:pt x="0" y="3064913"/>
                    <a:pt x="0" y="197445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6956" tIns="696956" rIns="696956" bIns="696956" numCol="1" spcCol="1270" anchor="ctr" anchorCtr="0">
              <a:noAutofit/>
            </a:bodyPr>
            <a:lstStyle/>
            <a:p>
              <a:pPr algn="ctr" defTabSz="3046730">
                <a:lnSpc>
                  <a:spcPct val="90000"/>
                </a:lnSpc>
                <a:spcAft>
                  <a:spcPct val="35000"/>
                </a:spcAft>
              </a:pPr>
              <a:endParaRPr lang="en-US" sz="685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51513" y="3615749"/>
              <a:ext cx="1147423" cy="8263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65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410747" y="1240140"/>
            <a:ext cx="2044859" cy="1917541"/>
            <a:chOff x="6251513" y="3029807"/>
            <a:chExt cx="1938936" cy="1818213"/>
          </a:xfrm>
        </p:grpSpPr>
        <p:sp>
          <p:nvSpPr>
            <p:cNvPr id="53" name="Freeform 52"/>
            <p:cNvSpPr/>
            <p:nvPr/>
          </p:nvSpPr>
          <p:spPr>
            <a:xfrm>
              <a:off x="6311874" y="3029807"/>
              <a:ext cx="1818213" cy="1818213"/>
            </a:xfrm>
            <a:custGeom>
              <a:avLst/>
              <a:gdLst>
                <a:gd name="connsiteX0" fmla="*/ 0 w 3948906"/>
                <a:gd name="connsiteY0" fmla="*/ 1974453 h 3948906"/>
                <a:gd name="connsiteX1" fmla="*/ 1974453 w 3948906"/>
                <a:gd name="connsiteY1" fmla="*/ 0 h 3948906"/>
                <a:gd name="connsiteX2" fmla="*/ 3948906 w 3948906"/>
                <a:gd name="connsiteY2" fmla="*/ 1974453 h 3948906"/>
                <a:gd name="connsiteX3" fmla="*/ 1974453 w 3948906"/>
                <a:gd name="connsiteY3" fmla="*/ 3948906 h 3948906"/>
                <a:gd name="connsiteX4" fmla="*/ 0 w 3948906"/>
                <a:gd name="connsiteY4" fmla="*/ 1974453 h 394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906" h="3948906">
                  <a:moveTo>
                    <a:pt x="0" y="1974453"/>
                  </a:moveTo>
                  <a:cubicBezTo>
                    <a:pt x="0" y="883993"/>
                    <a:pt x="883993" y="0"/>
                    <a:pt x="1974453" y="0"/>
                  </a:cubicBezTo>
                  <a:cubicBezTo>
                    <a:pt x="3064913" y="0"/>
                    <a:pt x="3948906" y="883993"/>
                    <a:pt x="3948906" y="1974453"/>
                  </a:cubicBezTo>
                  <a:cubicBezTo>
                    <a:pt x="3948906" y="3064913"/>
                    <a:pt x="3064913" y="3948906"/>
                    <a:pt x="1974453" y="3948906"/>
                  </a:cubicBezTo>
                  <a:cubicBezTo>
                    <a:pt x="883993" y="3948906"/>
                    <a:pt x="0" y="3064913"/>
                    <a:pt x="0" y="1974453"/>
                  </a:cubicBezTo>
                  <a:close/>
                </a:path>
              </a:pathLst>
            </a:cu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6956" tIns="696956" rIns="696956" bIns="696956" numCol="1" spcCol="1270" anchor="ctr" anchorCtr="0">
              <a:noAutofit/>
            </a:bodyPr>
            <a:lstStyle/>
            <a:p>
              <a:pPr algn="ctr" defTabSz="3046730">
                <a:lnSpc>
                  <a:spcPct val="90000"/>
                </a:lnSpc>
                <a:spcAft>
                  <a:spcPct val="35000"/>
                </a:spcAft>
              </a:pPr>
              <a:endParaRPr lang="en-US" sz="685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251513" y="3615749"/>
              <a:ext cx="1938936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65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</a:t>
              </a:r>
            </a:p>
          </p:txBody>
        </p:sp>
      </p:grpSp>
      <p:sp>
        <p:nvSpPr>
          <p:cNvPr id="9" name="Freeform 5"/>
          <p:cNvSpPr/>
          <p:nvPr/>
        </p:nvSpPr>
        <p:spPr bwMode="auto">
          <a:xfrm>
            <a:off x="4509229" y="2945254"/>
            <a:ext cx="992550" cy="2453756"/>
          </a:xfrm>
          <a:custGeom>
            <a:avLst/>
            <a:gdLst>
              <a:gd name="T0" fmla="*/ 372 w 372"/>
              <a:gd name="T1" fmla="*/ 0 h 744"/>
              <a:gd name="T2" fmla="*/ 0 w 372"/>
              <a:gd name="T3" fmla="*/ 744 h 744"/>
              <a:gd name="T4" fmla="*/ 372 w 372"/>
              <a:gd name="T5" fmla="*/ 744 h 744"/>
              <a:gd name="T6" fmla="*/ 372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372" y="0"/>
                </a:moveTo>
                <a:cubicBezTo>
                  <a:pt x="372" y="0"/>
                  <a:pt x="280" y="528"/>
                  <a:pt x="0" y="744"/>
                </a:cubicBezTo>
                <a:cubicBezTo>
                  <a:pt x="372" y="744"/>
                  <a:pt x="372" y="744"/>
                  <a:pt x="372" y="744"/>
                </a:cubicBezTo>
                <a:lnTo>
                  <a:pt x="372" y="0"/>
                </a:lnTo>
                <a:close/>
              </a:path>
            </a:pathLst>
          </a:custGeom>
          <a:solidFill>
            <a:schemeClr val="accent2">
              <a:alpha val="95000"/>
            </a:schemeClr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5501781" y="2945254"/>
            <a:ext cx="992550" cy="2453756"/>
          </a:xfrm>
          <a:custGeom>
            <a:avLst/>
            <a:gdLst>
              <a:gd name="T0" fmla="*/ 0 w 372"/>
              <a:gd name="T1" fmla="*/ 0 h 744"/>
              <a:gd name="T2" fmla="*/ 372 w 372"/>
              <a:gd name="T3" fmla="*/ 744 h 744"/>
              <a:gd name="T4" fmla="*/ 0 w 372"/>
              <a:gd name="T5" fmla="*/ 744 h 744"/>
              <a:gd name="T6" fmla="*/ 0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0" y="0"/>
                </a:moveTo>
                <a:cubicBezTo>
                  <a:pt x="0" y="0"/>
                  <a:pt x="92" y="528"/>
                  <a:pt x="372" y="744"/>
                </a:cubicBezTo>
                <a:cubicBezTo>
                  <a:pt x="0" y="744"/>
                  <a:pt x="0" y="744"/>
                  <a:pt x="0" y="74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98056" y="2474097"/>
            <a:ext cx="1584360" cy="2924913"/>
            <a:chOff x="5235005" y="1540217"/>
            <a:chExt cx="1882272" cy="3474894"/>
          </a:xfrm>
        </p:grpSpPr>
        <p:sp>
          <p:nvSpPr>
            <p:cNvPr id="11" name="Freeform 5"/>
            <p:cNvSpPr/>
            <p:nvPr/>
          </p:nvSpPr>
          <p:spPr bwMode="auto">
            <a:xfrm>
              <a:off x="5235005" y="1540217"/>
              <a:ext cx="941136" cy="3474894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6176141" y="1540217"/>
              <a:ext cx="941136" cy="3474894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" name="Freeform 5"/>
          <p:cNvSpPr/>
          <p:nvPr/>
        </p:nvSpPr>
        <p:spPr bwMode="auto">
          <a:xfrm>
            <a:off x="3020402" y="4070941"/>
            <a:ext cx="992550" cy="1328068"/>
          </a:xfrm>
          <a:custGeom>
            <a:avLst/>
            <a:gdLst>
              <a:gd name="T0" fmla="*/ 372 w 372"/>
              <a:gd name="T1" fmla="*/ 0 h 744"/>
              <a:gd name="T2" fmla="*/ 0 w 372"/>
              <a:gd name="T3" fmla="*/ 744 h 744"/>
              <a:gd name="T4" fmla="*/ 372 w 372"/>
              <a:gd name="T5" fmla="*/ 744 h 744"/>
              <a:gd name="T6" fmla="*/ 372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372" y="0"/>
                </a:moveTo>
                <a:cubicBezTo>
                  <a:pt x="372" y="0"/>
                  <a:pt x="280" y="528"/>
                  <a:pt x="0" y="744"/>
                </a:cubicBezTo>
                <a:cubicBezTo>
                  <a:pt x="372" y="744"/>
                  <a:pt x="372" y="744"/>
                  <a:pt x="372" y="744"/>
                </a:cubicBezTo>
                <a:lnTo>
                  <a:pt x="372" y="0"/>
                </a:ln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4012953" y="4070941"/>
            <a:ext cx="992550" cy="1328068"/>
          </a:xfrm>
          <a:custGeom>
            <a:avLst/>
            <a:gdLst>
              <a:gd name="T0" fmla="*/ 0 w 372"/>
              <a:gd name="T1" fmla="*/ 0 h 744"/>
              <a:gd name="T2" fmla="*/ 372 w 372"/>
              <a:gd name="T3" fmla="*/ 744 h 744"/>
              <a:gd name="T4" fmla="*/ 0 w 372"/>
              <a:gd name="T5" fmla="*/ 744 h 744"/>
              <a:gd name="T6" fmla="*/ 0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0" y="0"/>
                </a:moveTo>
                <a:cubicBezTo>
                  <a:pt x="0" y="0"/>
                  <a:pt x="92" y="528"/>
                  <a:pt x="372" y="744"/>
                </a:cubicBezTo>
                <a:cubicBezTo>
                  <a:pt x="0" y="744"/>
                  <a:pt x="0" y="744"/>
                  <a:pt x="0" y="74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7486880" y="3413909"/>
            <a:ext cx="992550" cy="1985101"/>
          </a:xfrm>
          <a:custGeom>
            <a:avLst/>
            <a:gdLst>
              <a:gd name="T0" fmla="*/ 372 w 372"/>
              <a:gd name="T1" fmla="*/ 0 h 744"/>
              <a:gd name="T2" fmla="*/ 0 w 372"/>
              <a:gd name="T3" fmla="*/ 744 h 744"/>
              <a:gd name="T4" fmla="*/ 372 w 372"/>
              <a:gd name="T5" fmla="*/ 744 h 744"/>
              <a:gd name="T6" fmla="*/ 372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372" y="0"/>
                </a:moveTo>
                <a:cubicBezTo>
                  <a:pt x="372" y="0"/>
                  <a:pt x="280" y="528"/>
                  <a:pt x="0" y="744"/>
                </a:cubicBezTo>
                <a:cubicBezTo>
                  <a:pt x="372" y="744"/>
                  <a:pt x="372" y="744"/>
                  <a:pt x="372" y="744"/>
                </a:cubicBezTo>
                <a:lnTo>
                  <a:pt x="372" y="0"/>
                </a:lnTo>
                <a:close/>
              </a:path>
            </a:pathLst>
          </a:custGeom>
          <a:solidFill>
            <a:schemeClr val="accent4">
              <a:alpha val="95000"/>
            </a:schemeClr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8479431" y="3413909"/>
            <a:ext cx="992550" cy="1985101"/>
          </a:xfrm>
          <a:custGeom>
            <a:avLst/>
            <a:gdLst>
              <a:gd name="T0" fmla="*/ 0 w 372"/>
              <a:gd name="T1" fmla="*/ 0 h 744"/>
              <a:gd name="T2" fmla="*/ 372 w 372"/>
              <a:gd name="T3" fmla="*/ 744 h 744"/>
              <a:gd name="T4" fmla="*/ 0 w 372"/>
              <a:gd name="T5" fmla="*/ 744 h 744"/>
              <a:gd name="T6" fmla="*/ 0 w 372"/>
              <a:gd name="T7" fmla="*/ 0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744">
                <a:moveTo>
                  <a:pt x="0" y="0"/>
                </a:moveTo>
                <a:cubicBezTo>
                  <a:pt x="0" y="0"/>
                  <a:pt x="92" y="528"/>
                  <a:pt x="372" y="744"/>
                </a:cubicBezTo>
                <a:cubicBezTo>
                  <a:pt x="0" y="744"/>
                  <a:pt x="0" y="744"/>
                  <a:pt x="0" y="74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5000"/>
            </a:schemeClr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53049" y="5378682"/>
            <a:ext cx="7027989" cy="10645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92212" y="2592529"/>
            <a:ext cx="1441480" cy="1046293"/>
            <a:chOff x="2734814" y="2163449"/>
            <a:chExt cx="1366812" cy="992095"/>
          </a:xfrm>
        </p:grpSpPr>
        <p:sp>
          <p:nvSpPr>
            <p:cNvPr id="49" name="Oval Callout 48"/>
            <p:cNvSpPr/>
            <p:nvPr/>
          </p:nvSpPr>
          <p:spPr>
            <a:xfrm>
              <a:off x="2913147" y="2163449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  <a:solidFill>
              <a:schemeClr val="accent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25474" y="2292432"/>
              <a:ext cx="58549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1685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  <a:endParaRPr lang="en-US" sz="168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734814" y="2562495"/>
              <a:ext cx="1366812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dolor </a:t>
              </a:r>
              <a:endParaRPr lang="vi-VN" sz="12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sit amet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591181" y="5594155"/>
            <a:ext cx="787395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  <a:endParaRPr lang="en-US" sz="21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08081" y="5594155"/>
            <a:ext cx="787395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  <a:endParaRPr lang="en-US" sz="21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19276" y="5594155"/>
            <a:ext cx="787395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en-US" sz="21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85732" y="5594155"/>
            <a:ext cx="787395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en-US" sz="21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rapezoid 27"/>
          <p:cNvSpPr/>
          <p:nvPr/>
        </p:nvSpPr>
        <p:spPr>
          <a:xfrm>
            <a:off x="1779268" y="4694666"/>
            <a:ext cx="9416781" cy="417660"/>
          </a:xfrm>
          <a:prstGeom prst="trapezoid">
            <a:avLst>
              <a:gd name="adj" fmla="val 116694"/>
            </a:avLst>
          </a:prstGeom>
          <a:solidFill>
            <a:schemeClr val="bg2">
              <a:lumMod val="90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20985" y="3456758"/>
            <a:ext cx="2475022" cy="1650014"/>
            <a:chOff x="1631504" y="2245515"/>
            <a:chExt cx="2346816" cy="1564544"/>
          </a:xfrm>
        </p:grpSpPr>
        <p:graphicFrame>
          <p:nvGraphicFramePr>
            <p:cNvPr id="11" name="Chart 10"/>
            <p:cNvGraphicFramePr/>
            <p:nvPr/>
          </p:nvGraphicFramePr>
          <p:xfrm>
            <a:off x="1631504" y="2245515"/>
            <a:ext cx="2346816" cy="1564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2450436" y="2825092"/>
              <a:ext cx="713169" cy="456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53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70</a:t>
              </a:r>
              <a:r>
                <a:rPr lang="vi-VN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111494" y="3456758"/>
            <a:ext cx="2475022" cy="1650014"/>
            <a:chOff x="3898185" y="2245515"/>
            <a:chExt cx="2346816" cy="1564544"/>
          </a:xfrm>
        </p:grpSpPr>
        <p:graphicFrame>
          <p:nvGraphicFramePr>
            <p:cNvPr id="12" name="Chart 11"/>
            <p:cNvGraphicFramePr/>
            <p:nvPr/>
          </p:nvGraphicFramePr>
          <p:xfrm>
            <a:off x="3898185" y="2245515"/>
            <a:ext cx="2346816" cy="1564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4748819" y="2820964"/>
              <a:ext cx="713169" cy="456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53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30</a:t>
              </a:r>
              <a:r>
                <a:rPr lang="vi-VN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29375" y="3456758"/>
            <a:ext cx="2475022" cy="1650014"/>
            <a:chOff x="6096000" y="2245515"/>
            <a:chExt cx="2346816" cy="1564544"/>
          </a:xfrm>
        </p:grpSpPr>
        <p:graphicFrame>
          <p:nvGraphicFramePr>
            <p:cNvPr id="13" name="Chart 12"/>
            <p:cNvGraphicFramePr/>
            <p:nvPr/>
          </p:nvGraphicFramePr>
          <p:xfrm>
            <a:off x="6096000" y="2245515"/>
            <a:ext cx="2346816" cy="1564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6957325" y="2820963"/>
              <a:ext cx="713169" cy="456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53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r>
                <a:rPr lang="vi-VN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79137" y="3456758"/>
            <a:ext cx="2475022" cy="1650014"/>
            <a:chOff x="8324045" y="2245515"/>
            <a:chExt cx="2346816" cy="1564544"/>
          </a:xfrm>
        </p:grpSpPr>
        <p:graphicFrame>
          <p:nvGraphicFramePr>
            <p:cNvPr id="14" name="Chart 13"/>
            <p:cNvGraphicFramePr/>
            <p:nvPr/>
          </p:nvGraphicFramePr>
          <p:xfrm>
            <a:off x="8324045" y="2245515"/>
            <a:ext cx="2346816" cy="15645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9165830" y="2820962"/>
              <a:ext cx="713169" cy="456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53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</a:t>
              </a:r>
              <a:r>
                <a:rPr lang="vi-VN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073295" y="5172609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Graphic Design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66034" y="5172609"/>
            <a:ext cx="1437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Web Design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41811" y="5172609"/>
            <a:ext cx="1544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E-Commerce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290203" y="5172609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Social Media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21117" y="2641640"/>
            <a:ext cx="8816517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consectetur adipiscing elit. Vestibulum dignissim nunc nisi, ac scelerisque nulla malesuada id. Nunc consequat a urna at aliquam. Curabitur a est aliquam</a:t>
            </a:r>
          </a:p>
        </p:txBody>
      </p:sp>
      <p:sp>
        <p:nvSpPr>
          <p:cNvPr id="23" name="矩形 22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9" grpId="0"/>
      <p:bldP spid="20" grpId="0"/>
      <p:bldP spid="21" grpId="0"/>
      <p:bldP spid="22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253526" y="4585820"/>
            <a:ext cx="1088760" cy="106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3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63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1347" y="1999256"/>
            <a:ext cx="1088760" cy="106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3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63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6103" y="4585819"/>
            <a:ext cx="1088760" cy="106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3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sz="63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33923" y="1999256"/>
            <a:ext cx="1088760" cy="106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63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sz="63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4664" y="1698988"/>
            <a:ext cx="3050321" cy="145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625" indent="-301625">
              <a:lnSpc>
                <a:spcPct val="150000"/>
              </a:lnSpc>
              <a:buClr>
                <a:schemeClr val="bg1">
                  <a:lumMod val="65000"/>
                  <a:lumOff val="35000"/>
                </a:schemeClr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47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 consectetur adipiscing elit</a:t>
            </a:r>
            <a:endParaRPr lang="vi-VN" sz="147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01625" indent="-301625">
              <a:lnSpc>
                <a:spcPct val="150000"/>
              </a:lnSpc>
              <a:buClr>
                <a:schemeClr val="bg1">
                  <a:lumMod val="65000"/>
                  <a:lumOff val="35000"/>
                </a:schemeClr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47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Vestibulum dignissim nunc nisi</a:t>
            </a:r>
            <a:r>
              <a:rPr lang="vi-VN" sz="147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7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 scelerisque nulla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38943" y="4483792"/>
            <a:ext cx="3050321" cy="145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625" indent="-301625">
              <a:lnSpc>
                <a:spcPct val="150000"/>
              </a:lnSpc>
              <a:buClr>
                <a:schemeClr val="bg1">
                  <a:lumMod val="65000"/>
                  <a:lumOff val="35000"/>
                </a:schemeClr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47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 consectetur adipiscing elit</a:t>
            </a:r>
            <a:endParaRPr lang="vi-VN" sz="147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01625" indent="-301625">
              <a:lnSpc>
                <a:spcPct val="150000"/>
              </a:lnSpc>
              <a:buClr>
                <a:schemeClr val="bg1">
                  <a:lumMod val="65000"/>
                  <a:lumOff val="35000"/>
                </a:schemeClr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47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Vestibulum dignissim nunc nisi</a:t>
            </a:r>
            <a:r>
              <a:rPr lang="vi-VN" sz="147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7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 scelerisque nulla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87080" y="1698988"/>
            <a:ext cx="3050321" cy="145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625" indent="-301625">
              <a:lnSpc>
                <a:spcPct val="150000"/>
              </a:lnSpc>
              <a:buClr>
                <a:schemeClr val="bg1">
                  <a:lumMod val="65000"/>
                  <a:lumOff val="35000"/>
                </a:schemeClr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47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 consectetur adipiscing elit</a:t>
            </a:r>
            <a:endParaRPr lang="vi-VN" sz="147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01625" indent="-301625">
              <a:lnSpc>
                <a:spcPct val="150000"/>
              </a:lnSpc>
              <a:buClr>
                <a:schemeClr val="bg1">
                  <a:lumMod val="65000"/>
                  <a:lumOff val="35000"/>
                </a:schemeClr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47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Vestibulum dignissim nunc nisi</a:t>
            </a:r>
            <a:r>
              <a:rPr lang="vi-VN" sz="147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7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 scelerisque nulla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84900" y="4483792"/>
            <a:ext cx="3050321" cy="145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1625" indent="-301625">
              <a:lnSpc>
                <a:spcPct val="150000"/>
              </a:lnSpc>
              <a:buClr>
                <a:schemeClr val="bg1">
                  <a:lumMod val="65000"/>
                  <a:lumOff val="35000"/>
                </a:schemeClr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47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 consectetur adipiscing elit</a:t>
            </a:r>
            <a:endParaRPr lang="vi-VN" sz="1475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01625" indent="-301625">
              <a:lnSpc>
                <a:spcPct val="150000"/>
              </a:lnSpc>
              <a:buClr>
                <a:schemeClr val="bg1">
                  <a:lumMod val="65000"/>
                  <a:lumOff val="35000"/>
                </a:schemeClr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47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Vestibulum dignissim nunc nisi</a:t>
            </a:r>
            <a:r>
              <a:rPr lang="vi-VN" sz="147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en-US" sz="147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 scelerisque nulla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91441" y="3319659"/>
            <a:ext cx="2429785" cy="1055134"/>
            <a:chOff x="1224209" y="3147701"/>
            <a:chExt cx="2303923" cy="1000478"/>
          </a:xfrm>
        </p:grpSpPr>
        <p:sp>
          <p:nvSpPr>
            <p:cNvPr id="6" name="Chevron 5"/>
            <p:cNvSpPr/>
            <p:nvPr/>
          </p:nvSpPr>
          <p:spPr>
            <a:xfrm>
              <a:off x="1224209" y="3147701"/>
              <a:ext cx="2073531" cy="800382"/>
            </a:xfrm>
            <a:prstGeom prst="chevron">
              <a:avLst>
                <a:gd name="adj" fmla="val 4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777150" y="3347797"/>
              <a:ext cx="1750982" cy="800382"/>
            </a:xfrm>
            <a:custGeom>
              <a:avLst/>
              <a:gdLst>
                <a:gd name="connsiteX0" fmla="*/ 0 w 1511141"/>
                <a:gd name="connsiteY0" fmla="*/ 69075 h 690750"/>
                <a:gd name="connsiteX1" fmla="*/ 69075 w 1511141"/>
                <a:gd name="connsiteY1" fmla="*/ 0 h 690750"/>
                <a:gd name="connsiteX2" fmla="*/ 1442066 w 1511141"/>
                <a:gd name="connsiteY2" fmla="*/ 0 h 690750"/>
                <a:gd name="connsiteX3" fmla="*/ 1511141 w 1511141"/>
                <a:gd name="connsiteY3" fmla="*/ 69075 h 690750"/>
                <a:gd name="connsiteX4" fmla="*/ 1511141 w 1511141"/>
                <a:gd name="connsiteY4" fmla="*/ 621675 h 690750"/>
                <a:gd name="connsiteX5" fmla="*/ 1442066 w 1511141"/>
                <a:gd name="connsiteY5" fmla="*/ 690750 h 690750"/>
                <a:gd name="connsiteX6" fmla="*/ 69075 w 1511141"/>
                <a:gd name="connsiteY6" fmla="*/ 690750 h 690750"/>
                <a:gd name="connsiteX7" fmla="*/ 0 w 1511141"/>
                <a:gd name="connsiteY7" fmla="*/ 621675 h 690750"/>
                <a:gd name="connsiteX8" fmla="*/ 0 w 1511141"/>
                <a:gd name="connsiteY8" fmla="*/ 69075 h 6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141" h="690750">
                  <a:moveTo>
                    <a:pt x="0" y="69075"/>
                  </a:moveTo>
                  <a:cubicBezTo>
                    <a:pt x="0" y="30926"/>
                    <a:pt x="30926" y="0"/>
                    <a:pt x="69075" y="0"/>
                  </a:cubicBezTo>
                  <a:lnTo>
                    <a:pt x="1442066" y="0"/>
                  </a:lnTo>
                  <a:cubicBezTo>
                    <a:pt x="1480215" y="0"/>
                    <a:pt x="1511141" y="30926"/>
                    <a:pt x="1511141" y="69075"/>
                  </a:cubicBezTo>
                  <a:lnTo>
                    <a:pt x="1511141" y="621675"/>
                  </a:lnTo>
                  <a:cubicBezTo>
                    <a:pt x="1511141" y="659824"/>
                    <a:pt x="1480215" y="690750"/>
                    <a:pt x="1442066" y="690750"/>
                  </a:cubicBezTo>
                  <a:lnTo>
                    <a:pt x="69075" y="690750"/>
                  </a:lnTo>
                  <a:cubicBezTo>
                    <a:pt x="30926" y="690750"/>
                    <a:pt x="0" y="659824"/>
                    <a:pt x="0" y="621675"/>
                  </a:cubicBezTo>
                  <a:lnTo>
                    <a:pt x="0" y="69075"/>
                  </a:lnTo>
                  <a:close/>
                </a:path>
              </a:pathLst>
            </a:custGeom>
            <a:solidFill>
              <a:schemeClr val="tx1">
                <a:alpha val="9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848" tIns="193848" rIns="193848" bIns="193848" numCol="1" spcCol="1270" anchor="ctr" anchorCtr="0">
              <a:noAutofit/>
            </a:bodyPr>
            <a:lstStyle/>
            <a:p>
              <a:pPr algn="ctr" defTabSz="1078230">
                <a:lnSpc>
                  <a:spcPct val="90000"/>
                </a:lnSpc>
                <a:spcAft>
                  <a:spcPct val="35000"/>
                </a:spcAft>
              </a:pPr>
              <a:endParaRPr lang="en-US" sz="242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315901" y="3500572"/>
              <a:ext cx="608014" cy="527051"/>
              <a:chOff x="2530480" y="4287838"/>
              <a:chExt cx="608014" cy="527051"/>
            </a:xfrm>
            <a:solidFill>
              <a:schemeClr val="accent1"/>
            </a:solidFill>
          </p:grpSpPr>
          <p:sp>
            <p:nvSpPr>
              <p:cNvPr id="23" name="Freeform 5"/>
              <p:cNvSpPr/>
              <p:nvPr/>
            </p:nvSpPr>
            <p:spPr bwMode="auto">
              <a:xfrm>
                <a:off x="2860681" y="4697414"/>
                <a:ext cx="127000" cy="117475"/>
              </a:xfrm>
              <a:custGeom>
                <a:avLst/>
                <a:gdLst>
                  <a:gd name="T0" fmla="*/ 0 w 34"/>
                  <a:gd name="T1" fmla="*/ 31 h 31"/>
                  <a:gd name="T2" fmla="*/ 5 w 34"/>
                  <a:gd name="T3" fmla="*/ 13 h 31"/>
                  <a:gd name="T4" fmla="*/ 8 w 34"/>
                  <a:gd name="T5" fmla="*/ 9 h 31"/>
                  <a:gd name="T6" fmla="*/ 23 w 34"/>
                  <a:gd name="T7" fmla="*/ 0 h 31"/>
                  <a:gd name="T8" fmla="*/ 24 w 34"/>
                  <a:gd name="T9" fmla="*/ 12 h 31"/>
                  <a:gd name="T10" fmla="*/ 34 w 34"/>
                  <a:gd name="T11" fmla="*/ 31 h 31"/>
                  <a:gd name="T12" fmla="*/ 0 w 34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0" y="31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6" y="11"/>
                      <a:pt x="7" y="10"/>
                      <a:pt x="8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34" y="31"/>
                      <a:pt x="34" y="31"/>
                      <a:pt x="34" y="31"/>
                    </a:cubicBez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6"/>
              <p:cNvSpPr/>
              <p:nvPr/>
            </p:nvSpPr>
            <p:spPr bwMode="auto">
              <a:xfrm>
                <a:off x="3011494" y="4697414"/>
                <a:ext cx="127000" cy="117475"/>
              </a:xfrm>
              <a:custGeom>
                <a:avLst/>
                <a:gdLst>
                  <a:gd name="T0" fmla="*/ 34 w 34"/>
                  <a:gd name="T1" fmla="*/ 31 h 31"/>
                  <a:gd name="T2" fmla="*/ 29 w 34"/>
                  <a:gd name="T3" fmla="*/ 13 h 31"/>
                  <a:gd name="T4" fmla="*/ 26 w 34"/>
                  <a:gd name="T5" fmla="*/ 9 h 31"/>
                  <a:gd name="T6" fmla="*/ 12 w 34"/>
                  <a:gd name="T7" fmla="*/ 0 h 31"/>
                  <a:gd name="T8" fmla="*/ 10 w 34"/>
                  <a:gd name="T9" fmla="*/ 12 h 31"/>
                  <a:gd name="T10" fmla="*/ 0 w 34"/>
                  <a:gd name="T11" fmla="*/ 31 h 31"/>
                  <a:gd name="T12" fmla="*/ 34 w 34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34" y="31"/>
                    </a:move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1"/>
                      <a:pt x="28" y="10"/>
                      <a:pt x="26" y="9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34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7"/>
              <p:cNvSpPr/>
              <p:nvPr/>
            </p:nvSpPr>
            <p:spPr bwMode="auto">
              <a:xfrm>
                <a:off x="2909894" y="4554539"/>
                <a:ext cx="30163" cy="76200"/>
              </a:xfrm>
              <a:custGeom>
                <a:avLst/>
                <a:gdLst>
                  <a:gd name="T0" fmla="*/ 6 w 8"/>
                  <a:gd name="T1" fmla="*/ 20 h 20"/>
                  <a:gd name="T2" fmla="*/ 5 w 8"/>
                  <a:gd name="T3" fmla="*/ 20 h 20"/>
                  <a:gd name="T4" fmla="*/ 2 w 8"/>
                  <a:gd name="T5" fmla="*/ 15 h 20"/>
                  <a:gd name="T6" fmla="*/ 4 w 8"/>
                  <a:gd name="T7" fmla="*/ 1 h 20"/>
                  <a:gd name="T8" fmla="*/ 7 w 8"/>
                  <a:gd name="T9" fmla="*/ 1 h 20"/>
                  <a:gd name="T10" fmla="*/ 5 w 8"/>
                  <a:gd name="T11" fmla="*/ 3 h 20"/>
                  <a:gd name="T12" fmla="*/ 5 w 8"/>
                  <a:gd name="T13" fmla="*/ 3 h 20"/>
                  <a:gd name="T14" fmla="*/ 4 w 8"/>
                  <a:gd name="T15" fmla="*/ 14 h 20"/>
                  <a:gd name="T16" fmla="*/ 6 w 8"/>
                  <a:gd name="T17" fmla="*/ 18 h 20"/>
                  <a:gd name="T18" fmla="*/ 6 w 8"/>
                  <a:gd name="T19" fmla="*/ 18 h 20"/>
                  <a:gd name="T20" fmla="*/ 8 w 8"/>
                  <a:gd name="T21" fmla="*/ 20 h 20"/>
                  <a:gd name="T22" fmla="*/ 6 w 8"/>
                  <a:gd name="T2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0">
                    <a:moveTo>
                      <a:pt x="6" y="20"/>
                    </a:moveTo>
                    <a:cubicBezTo>
                      <a:pt x="6" y="20"/>
                      <a:pt x="5" y="20"/>
                      <a:pt x="5" y="20"/>
                    </a:cubicBezTo>
                    <a:cubicBezTo>
                      <a:pt x="4" y="20"/>
                      <a:pt x="3" y="18"/>
                      <a:pt x="2" y="15"/>
                    </a:cubicBezTo>
                    <a:cubicBezTo>
                      <a:pt x="0" y="7"/>
                      <a:pt x="0" y="2"/>
                      <a:pt x="4" y="1"/>
                    </a:cubicBezTo>
                    <a:cubicBezTo>
                      <a:pt x="5" y="0"/>
                      <a:pt x="6" y="1"/>
                      <a:pt x="7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3" y="7"/>
                      <a:pt x="4" y="14"/>
                    </a:cubicBezTo>
                    <a:cubicBezTo>
                      <a:pt x="5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0"/>
                      <a:pt x="7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8"/>
              <p:cNvSpPr/>
              <p:nvPr/>
            </p:nvSpPr>
            <p:spPr bwMode="auto">
              <a:xfrm>
                <a:off x="2954344" y="4667251"/>
                <a:ext cx="93663" cy="60325"/>
              </a:xfrm>
              <a:custGeom>
                <a:avLst/>
                <a:gdLst>
                  <a:gd name="T0" fmla="*/ 12 w 25"/>
                  <a:gd name="T1" fmla="*/ 16 h 16"/>
                  <a:gd name="T2" fmla="*/ 7 w 25"/>
                  <a:gd name="T3" fmla="*/ 14 h 16"/>
                  <a:gd name="T4" fmla="*/ 3 w 25"/>
                  <a:gd name="T5" fmla="*/ 11 h 16"/>
                  <a:gd name="T6" fmla="*/ 0 w 25"/>
                  <a:gd name="T7" fmla="*/ 5 h 16"/>
                  <a:gd name="T8" fmla="*/ 0 w 25"/>
                  <a:gd name="T9" fmla="*/ 1 h 16"/>
                  <a:gd name="T10" fmla="*/ 2 w 25"/>
                  <a:gd name="T11" fmla="*/ 1 h 16"/>
                  <a:gd name="T12" fmla="*/ 2 w 25"/>
                  <a:gd name="T13" fmla="*/ 5 h 16"/>
                  <a:gd name="T14" fmla="*/ 4 w 25"/>
                  <a:gd name="T15" fmla="*/ 9 h 16"/>
                  <a:gd name="T16" fmla="*/ 9 w 25"/>
                  <a:gd name="T17" fmla="*/ 13 h 16"/>
                  <a:gd name="T18" fmla="*/ 16 w 25"/>
                  <a:gd name="T19" fmla="*/ 13 h 16"/>
                  <a:gd name="T20" fmla="*/ 20 w 25"/>
                  <a:gd name="T21" fmla="*/ 9 h 16"/>
                  <a:gd name="T22" fmla="*/ 22 w 25"/>
                  <a:gd name="T23" fmla="*/ 5 h 16"/>
                  <a:gd name="T24" fmla="*/ 22 w 25"/>
                  <a:gd name="T25" fmla="*/ 0 h 16"/>
                  <a:gd name="T26" fmla="*/ 25 w 25"/>
                  <a:gd name="T27" fmla="*/ 0 h 16"/>
                  <a:gd name="T28" fmla="*/ 25 w 25"/>
                  <a:gd name="T29" fmla="*/ 5 h 16"/>
                  <a:gd name="T30" fmla="*/ 22 w 25"/>
                  <a:gd name="T31" fmla="*/ 11 h 16"/>
                  <a:gd name="T32" fmla="*/ 17 w 25"/>
                  <a:gd name="T33" fmla="*/ 14 h 16"/>
                  <a:gd name="T34" fmla="*/ 12 w 25"/>
                  <a:gd name="T3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6">
                    <a:moveTo>
                      <a:pt x="12" y="16"/>
                    </a:moveTo>
                    <a:cubicBezTo>
                      <a:pt x="10" y="16"/>
                      <a:pt x="9" y="16"/>
                      <a:pt x="7" y="1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9"/>
                      <a:pt x="0" y="7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4"/>
                      <a:pt x="14" y="14"/>
                      <a:pt x="16" y="13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8"/>
                      <a:pt x="22" y="6"/>
                      <a:pt x="22" y="5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4" y="9"/>
                      <a:pt x="22" y="11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6"/>
                      <a:pt x="14" y="16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9"/>
              <p:cNvSpPr>
                <a:spLocks noEditPoints="1"/>
              </p:cNvSpPr>
              <p:nvPr/>
            </p:nvSpPr>
            <p:spPr bwMode="auto">
              <a:xfrm>
                <a:off x="2927356" y="4476751"/>
                <a:ext cx="142875" cy="217488"/>
              </a:xfrm>
              <a:custGeom>
                <a:avLst/>
                <a:gdLst>
                  <a:gd name="T0" fmla="*/ 19 w 38"/>
                  <a:gd name="T1" fmla="*/ 58 h 58"/>
                  <a:gd name="T2" fmla="*/ 0 w 38"/>
                  <a:gd name="T3" fmla="*/ 28 h 58"/>
                  <a:gd name="T4" fmla="*/ 19 w 38"/>
                  <a:gd name="T5" fmla="*/ 0 h 58"/>
                  <a:gd name="T6" fmla="*/ 38 w 38"/>
                  <a:gd name="T7" fmla="*/ 28 h 58"/>
                  <a:gd name="T8" fmla="*/ 19 w 38"/>
                  <a:gd name="T9" fmla="*/ 58 h 58"/>
                  <a:gd name="T10" fmla="*/ 19 w 38"/>
                  <a:gd name="T11" fmla="*/ 2 h 58"/>
                  <a:gd name="T12" fmla="*/ 2 w 38"/>
                  <a:gd name="T13" fmla="*/ 28 h 58"/>
                  <a:gd name="T14" fmla="*/ 19 w 38"/>
                  <a:gd name="T15" fmla="*/ 56 h 58"/>
                  <a:gd name="T16" fmla="*/ 36 w 38"/>
                  <a:gd name="T17" fmla="*/ 28 h 58"/>
                  <a:gd name="T18" fmla="*/ 19 w 38"/>
                  <a:gd name="T19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58">
                    <a:moveTo>
                      <a:pt x="19" y="58"/>
                    </a:moveTo>
                    <a:cubicBezTo>
                      <a:pt x="7" y="58"/>
                      <a:pt x="0" y="46"/>
                      <a:pt x="0" y="28"/>
                    </a:cubicBezTo>
                    <a:cubicBezTo>
                      <a:pt x="0" y="8"/>
                      <a:pt x="5" y="0"/>
                      <a:pt x="19" y="0"/>
                    </a:cubicBezTo>
                    <a:cubicBezTo>
                      <a:pt x="33" y="0"/>
                      <a:pt x="38" y="8"/>
                      <a:pt x="38" y="28"/>
                    </a:cubicBezTo>
                    <a:cubicBezTo>
                      <a:pt x="38" y="46"/>
                      <a:pt x="30" y="58"/>
                      <a:pt x="19" y="58"/>
                    </a:cubicBezTo>
                    <a:close/>
                    <a:moveTo>
                      <a:pt x="19" y="2"/>
                    </a:moveTo>
                    <a:cubicBezTo>
                      <a:pt x="8" y="2"/>
                      <a:pt x="2" y="6"/>
                      <a:pt x="2" y="28"/>
                    </a:cubicBezTo>
                    <a:cubicBezTo>
                      <a:pt x="2" y="45"/>
                      <a:pt x="9" y="56"/>
                      <a:pt x="19" y="56"/>
                    </a:cubicBezTo>
                    <a:cubicBezTo>
                      <a:pt x="29" y="56"/>
                      <a:pt x="36" y="45"/>
                      <a:pt x="36" y="28"/>
                    </a:cubicBezTo>
                    <a:cubicBezTo>
                      <a:pt x="36" y="6"/>
                      <a:pt x="30" y="2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10"/>
              <p:cNvSpPr/>
              <p:nvPr/>
            </p:nvSpPr>
            <p:spPr bwMode="auto">
              <a:xfrm>
                <a:off x="3059119" y="4554539"/>
                <a:ext cx="30163" cy="76200"/>
              </a:xfrm>
              <a:custGeom>
                <a:avLst/>
                <a:gdLst>
                  <a:gd name="T0" fmla="*/ 2 w 8"/>
                  <a:gd name="T1" fmla="*/ 20 h 20"/>
                  <a:gd name="T2" fmla="*/ 0 w 8"/>
                  <a:gd name="T3" fmla="*/ 19 h 20"/>
                  <a:gd name="T4" fmla="*/ 0 w 8"/>
                  <a:gd name="T5" fmla="*/ 19 h 20"/>
                  <a:gd name="T6" fmla="*/ 0 w 8"/>
                  <a:gd name="T7" fmla="*/ 18 h 20"/>
                  <a:gd name="T8" fmla="*/ 2 w 8"/>
                  <a:gd name="T9" fmla="*/ 18 h 20"/>
                  <a:gd name="T10" fmla="*/ 2 w 8"/>
                  <a:gd name="T11" fmla="*/ 18 h 20"/>
                  <a:gd name="T12" fmla="*/ 2 w 8"/>
                  <a:gd name="T13" fmla="*/ 18 h 20"/>
                  <a:gd name="T14" fmla="*/ 2 w 8"/>
                  <a:gd name="T15" fmla="*/ 18 h 20"/>
                  <a:gd name="T16" fmla="*/ 2 w 8"/>
                  <a:gd name="T17" fmla="*/ 18 h 20"/>
                  <a:gd name="T18" fmla="*/ 2 w 8"/>
                  <a:gd name="T19" fmla="*/ 18 h 20"/>
                  <a:gd name="T20" fmla="*/ 4 w 8"/>
                  <a:gd name="T21" fmla="*/ 14 h 20"/>
                  <a:gd name="T22" fmla="*/ 4 w 8"/>
                  <a:gd name="T23" fmla="*/ 3 h 20"/>
                  <a:gd name="T24" fmla="*/ 3 w 8"/>
                  <a:gd name="T25" fmla="*/ 3 h 20"/>
                  <a:gd name="T26" fmla="*/ 1 w 8"/>
                  <a:gd name="T27" fmla="*/ 2 h 20"/>
                  <a:gd name="T28" fmla="*/ 4 w 8"/>
                  <a:gd name="T29" fmla="*/ 1 h 20"/>
                  <a:gd name="T30" fmla="*/ 6 w 8"/>
                  <a:gd name="T31" fmla="*/ 15 h 20"/>
                  <a:gd name="T32" fmla="*/ 3 w 8"/>
                  <a:gd name="T33" fmla="*/ 20 h 20"/>
                  <a:gd name="T34" fmla="*/ 2 w 8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20">
                    <a:moveTo>
                      <a:pt x="2" y="20"/>
                    </a:moveTo>
                    <a:cubicBezTo>
                      <a:pt x="1" y="20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8"/>
                      <a:pt x="3" y="17"/>
                      <a:pt x="4" y="14"/>
                    </a:cubicBezTo>
                    <a:cubicBezTo>
                      <a:pt x="5" y="7"/>
                      <a:pt x="5" y="4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8" y="2"/>
                      <a:pt x="8" y="7"/>
                      <a:pt x="6" y="15"/>
                    </a:cubicBez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11"/>
              <p:cNvSpPr/>
              <p:nvPr/>
            </p:nvSpPr>
            <p:spPr bwMode="auto">
              <a:xfrm>
                <a:off x="2882906" y="4452939"/>
                <a:ext cx="244476" cy="150813"/>
              </a:xfrm>
              <a:custGeom>
                <a:avLst/>
                <a:gdLst>
                  <a:gd name="T0" fmla="*/ 13 w 65"/>
                  <a:gd name="T1" fmla="*/ 40 h 40"/>
                  <a:gd name="T2" fmla="*/ 28 w 65"/>
                  <a:gd name="T3" fmla="*/ 2 h 40"/>
                  <a:gd name="T4" fmla="*/ 39 w 65"/>
                  <a:gd name="T5" fmla="*/ 5 h 40"/>
                  <a:gd name="T6" fmla="*/ 48 w 65"/>
                  <a:gd name="T7" fmla="*/ 37 h 40"/>
                  <a:gd name="T8" fmla="*/ 44 w 65"/>
                  <a:gd name="T9" fmla="*/ 21 h 40"/>
                  <a:gd name="T10" fmla="*/ 39 w 65"/>
                  <a:gd name="T11" fmla="*/ 15 h 40"/>
                  <a:gd name="T12" fmla="*/ 27 w 65"/>
                  <a:gd name="T13" fmla="*/ 22 h 40"/>
                  <a:gd name="T14" fmla="*/ 13 w 65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40">
                    <a:moveTo>
                      <a:pt x="13" y="40"/>
                    </a:moveTo>
                    <a:cubicBezTo>
                      <a:pt x="6" y="36"/>
                      <a:pt x="0" y="2"/>
                      <a:pt x="28" y="2"/>
                    </a:cubicBezTo>
                    <a:cubicBezTo>
                      <a:pt x="36" y="2"/>
                      <a:pt x="39" y="5"/>
                      <a:pt x="39" y="5"/>
                    </a:cubicBezTo>
                    <a:cubicBezTo>
                      <a:pt x="45" y="0"/>
                      <a:pt x="65" y="12"/>
                      <a:pt x="48" y="37"/>
                    </a:cubicBezTo>
                    <a:cubicBezTo>
                      <a:pt x="48" y="37"/>
                      <a:pt x="50" y="26"/>
                      <a:pt x="44" y="21"/>
                    </a:cubicBezTo>
                    <a:cubicBezTo>
                      <a:pt x="39" y="17"/>
                      <a:pt x="39" y="15"/>
                      <a:pt x="39" y="15"/>
                    </a:cubicBezTo>
                    <a:cubicBezTo>
                      <a:pt x="39" y="15"/>
                      <a:pt x="36" y="20"/>
                      <a:pt x="27" y="22"/>
                    </a:cubicBezTo>
                    <a:cubicBezTo>
                      <a:pt x="18" y="25"/>
                      <a:pt x="16" y="30"/>
                      <a:pt x="13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12"/>
              <p:cNvSpPr/>
              <p:nvPr/>
            </p:nvSpPr>
            <p:spPr bwMode="auto">
              <a:xfrm>
                <a:off x="2984507" y="4768851"/>
                <a:ext cx="30163" cy="46038"/>
              </a:xfrm>
              <a:custGeom>
                <a:avLst/>
                <a:gdLst>
                  <a:gd name="T0" fmla="*/ 19 w 19"/>
                  <a:gd name="T1" fmla="*/ 24 h 29"/>
                  <a:gd name="T2" fmla="*/ 19 w 19"/>
                  <a:gd name="T3" fmla="*/ 24 h 29"/>
                  <a:gd name="T4" fmla="*/ 17 w 19"/>
                  <a:gd name="T5" fmla="*/ 29 h 29"/>
                  <a:gd name="T6" fmla="*/ 2 w 19"/>
                  <a:gd name="T7" fmla="*/ 29 h 29"/>
                  <a:gd name="T8" fmla="*/ 0 w 19"/>
                  <a:gd name="T9" fmla="*/ 26 h 29"/>
                  <a:gd name="T10" fmla="*/ 5 w 19"/>
                  <a:gd name="T11" fmla="*/ 0 h 29"/>
                  <a:gd name="T12" fmla="*/ 14 w 19"/>
                  <a:gd name="T13" fmla="*/ 0 h 29"/>
                  <a:gd name="T14" fmla="*/ 19 w 19"/>
                  <a:gd name="T15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9">
                    <a:moveTo>
                      <a:pt x="19" y="24"/>
                    </a:moveTo>
                    <a:lnTo>
                      <a:pt x="19" y="24"/>
                    </a:lnTo>
                    <a:lnTo>
                      <a:pt x="17" y="29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1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13"/>
              <p:cNvSpPr/>
              <p:nvPr/>
            </p:nvSpPr>
            <p:spPr bwMode="auto">
              <a:xfrm>
                <a:off x="2981332" y="4732339"/>
                <a:ext cx="36513" cy="41275"/>
              </a:xfrm>
              <a:custGeom>
                <a:avLst/>
                <a:gdLst>
                  <a:gd name="T0" fmla="*/ 5 w 10"/>
                  <a:gd name="T1" fmla="*/ 11 h 11"/>
                  <a:gd name="T2" fmla="*/ 8 w 10"/>
                  <a:gd name="T3" fmla="*/ 9 h 11"/>
                  <a:gd name="T4" fmla="*/ 9 w 10"/>
                  <a:gd name="T5" fmla="*/ 6 h 11"/>
                  <a:gd name="T6" fmla="*/ 8 w 10"/>
                  <a:gd name="T7" fmla="*/ 2 h 11"/>
                  <a:gd name="T8" fmla="*/ 6 w 10"/>
                  <a:gd name="T9" fmla="*/ 0 h 11"/>
                  <a:gd name="T10" fmla="*/ 5 w 10"/>
                  <a:gd name="T11" fmla="*/ 0 h 11"/>
                  <a:gd name="T12" fmla="*/ 5 w 10"/>
                  <a:gd name="T13" fmla="*/ 0 h 11"/>
                  <a:gd name="T14" fmla="*/ 5 w 10"/>
                  <a:gd name="T15" fmla="*/ 0 h 11"/>
                  <a:gd name="T16" fmla="*/ 2 w 10"/>
                  <a:gd name="T17" fmla="*/ 2 h 11"/>
                  <a:gd name="T18" fmla="*/ 1 w 10"/>
                  <a:gd name="T19" fmla="*/ 6 h 11"/>
                  <a:gd name="T20" fmla="*/ 2 w 10"/>
                  <a:gd name="T21" fmla="*/ 9 h 11"/>
                  <a:gd name="T22" fmla="*/ 5 w 10"/>
                  <a:gd name="T23" fmla="*/ 11 h 11"/>
                  <a:gd name="T24" fmla="*/ 5 w 10"/>
                  <a:gd name="T25" fmla="*/ 11 h 11"/>
                  <a:gd name="T26" fmla="*/ 5 w 10"/>
                  <a:gd name="T27" fmla="*/ 11 h 11"/>
                  <a:gd name="T28" fmla="*/ 5 w 10"/>
                  <a:gd name="T2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1">
                    <a:moveTo>
                      <a:pt x="5" y="11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10" y="7"/>
                      <a:pt x="9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14"/>
              <p:cNvSpPr/>
              <p:nvPr/>
            </p:nvSpPr>
            <p:spPr bwMode="auto">
              <a:xfrm>
                <a:off x="2605093" y="4683126"/>
                <a:ext cx="85725" cy="71438"/>
              </a:xfrm>
              <a:custGeom>
                <a:avLst/>
                <a:gdLst>
                  <a:gd name="T0" fmla="*/ 11 w 23"/>
                  <a:gd name="T1" fmla="*/ 19 h 19"/>
                  <a:gd name="T2" fmla="*/ 0 w 23"/>
                  <a:gd name="T3" fmla="*/ 10 h 19"/>
                  <a:gd name="T4" fmla="*/ 0 w 23"/>
                  <a:gd name="T5" fmla="*/ 9 h 19"/>
                  <a:gd name="T6" fmla="*/ 2 w 23"/>
                  <a:gd name="T7" fmla="*/ 1 h 19"/>
                  <a:gd name="T8" fmla="*/ 2 w 23"/>
                  <a:gd name="T9" fmla="*/ 0 h 19"/>
                  <a:gd name="T10" fmla="*/ 3 w 23"/>
                  <a:gd name="T11" fmla="*/ 0 h 19"/>
                  <a:gd name="T12" fmla="*/ 3 w 23"/>
                  <a:gd name="T13" fmla="*/ 1 h 19"/>
                  <a:gd name="T14" fmla="*/ 4 w 23"/>
                  <a:gd name="T15" fmla="*/ 1 h 19"/>
                  <a:gd name="T16" fmla="*/ 3 w 23"/>
                  <a:gd name="T17" fmla="*/ 9 h 19"/>
                  <a:gd name="T18" fmla="*/ 11 w 23"/>
                  <a:gd name="T19" fmla="*/ 16 h 19"/>
                  <a:gd name="T20" fmla="*/ 20 w 23"/>
                  <a:gd name="T21" fmla="*/ 9 h 19"/>
                  <a:gd name="T22" fmla="*/ 18 w 23"/>
                  <a:gd name="T23" fmla="*/ 1 h 19"/>
                  <a:gd name="T24" fmla="*/ 20 w 23"/>
                  <a:gd name="T25" fmla="*/ 1 h 19"/>
                  <a:gd name="T26" fmla="*/ 20 w 23"/>
                  <a:gd name="T27" fmla="*/ 0 h 19"/>
                  <a:gd name="T28" fmla="*/ 21 w 23"/>
                  <a:gd name="T29" fmla="*/ 0 h 19"/>
                  <a:gd name="T30" fmla="*/ 21 w 23"/>
                  <a:gd name="T31" fmla="*/ 1 h 19"/>
                  <a:gd name="T32" fmla="*/ 23 w 23"/>
                  <a:gd name="T33" fmla="*/ 9 h 19"/>
                  <a:gd name="T34" fmla="*/ 23 w 23"/>
                  <a:gd name="T35" fmla="*/ 10 h 19"/>
                  <a:gd name="T36" fmla="*/ 22 w 23"/>
                  <a:gd name="T37" fmla="*/ 10 h 19"/>
                  <a:gd name="T38" fmla="*/ 11 w 23"/>
                  <a:gd name="T3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19">
                    <a:moveTo>
                      <a:pt x="11" y="19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2" y="7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3" y="8"/>
                      <a:pt x="3" y="9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19" y="6"/>
                      <a:pt x="18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7"/>
                      <a:pt x="23" y="9"/>
                      <a:pt x="23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2" y="10"/>
                      <a:pt x="22" y="10"/>
                      <a:pt x="22" y="10"/>
                    </a:cubicBezTo>
                    <a:lnTo>
                      <a:pt x="11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15"/>
              <p:cNvSpPr/>
              <p:nvPr/>
            </p:nvSpPr>
            <p:spPr bwMode="auto">
              <a:xfrm>
                <a:off x="2563818" y="4573589"/>
                <a:ext cx="26988" cy="71438"/>
              </a:xfrm>
              <a:custGeom>
                <a:avLst/>
                <a:gdLst>
                  <a:gd name="T0" fmla="*/ 5 w 7"/>
                  <a:gd name="T1" fmla="*/ 19 h 19"/>
                  <a:gd name="T2" fmla="*/ 5 w 7"/>
                  <a:gd name="T3" fmla="*/ 19 h 19"/>
                  <a:gd name="T4" fmla="*/ 2 w 7"/>
                  <a:gd name="T5" fmla="*/ 13 h 19"/>
                  <a:gd name="T6" fmla="*/ 4 w 7"/>
                  <a:gd name="T7" fmla="*/ 0 h 19"/>
                  <a:gd name="T8" fmla="*/ 6 w 7"/>
                  <a:gd name="T9" fmla="*/ 1 h 19"/>
                  <a:gd name="T10" fmla="*/ 5 w 7"/>
                  <a:gd name="T11" fmla="*/ 2 h 19"/>
                  <a:gd name="T12" fmla="*/ 4 w 7"/>
                  <a:gd name="T13" fmla="*/ 2 h 19"/>
                  <a:gd name="T14" fmla="*/ 4 w 7"/>
                  <a:gd name="T15" fmla="*/ 13 h 19"/>
                  <a:gd name="T16" fmla="*/ 5 w 7"/>
                  <a:gd name="T17" fmla="*/ 16 h 19"/>
                  <a:gd name="T18" fmla="*/ 6 w 7"/>
                  <a:gd name="T19" fmla="*/ 16 h 19"/>
                  <a:gd name="T20" fmla="*/ 7 w 7"/>
                  <a:gd name="T21" fmla="*/ 18 h 19"/>
                  <a:gd name="T22" fmla="*/ 5 w 7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9">
                    <a:moveTo>
                      <a:pt x="5" y="19"/>
                    </a:moveTo>
                    <a:cubicBezTo>
                      <a:pt x="5" y="19"/>
                      <a:pt x="5" y="19"/>
                      <a:pt x="5" y="19"/>
                    </a:cubicBezTo>
                    <a:cubicBezTo>
                      <a:pt x="3" y="18"/>
                      <a:pt x="2" y="16"/>
                      <a:pt x="2" y="13"/>
                    </a:cubicBezTo>
                    <a:cubicBezTo>
                      <a:pt x="0" y="6"/>
                      <a:pt x="0" y="1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2" y="3"/>
                      <a:pt x="3" y="9"/>
                      <a:pt x="4" y="13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6" y="19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16"/>
              <p:cNvSpPr>
                <a:spLocks noEditPoints="1"/>
              </p:cNvSpPr>
              <p:nvPr/>
            </p:nvSpPr>
            <p:spPr bwMode="auto">
              <a:xfrm>
                <a:off x="2578106" y="4494214"/>
                <a:ext cx="139700" cy="207963"/>
              </a:xfrm>
              <a:custGeom>
                <a:avLst/>
                <a:gdLst>
                  <a:gd name="T0" fmla="*/ 18 w 37"/>
                  <a:gd name="T1" fmla="*/ 55 h 55"/>
                  <a:gd name="T2" fmla="*/ 0 w 37"/>
                  <a:gd name="T3" fmla="*/ 27 h 55"/>
                  <a:gd name="T4" fmla="*/ 18 w 37"/>
                  <a:gd name="T5" fmla="*/ 0 h 55"/>
                  <a:gd name="T6" fmla="*/ 37 w 37"/>
                  <a:gd name="T7" fmla="*/ 27 h 55"/>
                  <a:gd name="T8" fmla="*/ 18 w 37"/>
                  <a:gd name="T9" fmla="*/ 55 h 55"/>
                  <a:gd name="T10" fmla="*/ 18 w 37"/>
                  <a:gd name="T11" fmla="*/ 3 h 55"/>
                  <a:gd name="T12" fmla="*/ 3 w 37"/>
                  <a:gd name="T13" fmla="*/ 27 h 55"/>
                  <a:gd name="T14" fmla="*/ 18 w 37"/>
                  <a:gd name="T15" fmla="*/ 53 h 55"/>
                  <a:gd name="T16" fmla="*/ 34 w 37"/>
                  <a:gd name="T17" fmla="*/ 27 h 55"/>
                  <a:gd name="T18" fmla="*/ 18 w 37"/>
                  <a:gd name="T19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55">
                    <a:moveTo>
                      <a:pt x="18" y="55"/>
                    </a:moveTo>
                    <a:cubicBezTo>
                      <a:pt x="8" y="55"/>
                      <a:pt x="0" y="44"/>
                      <a:pt x="0" y="27"/>
                    </a:cubicBezTo>
                    <a:cubicBezTo>
                      <a:pt x="0" y="8"/>
                      <a:pt x="5" y="0"/>
                      <a:pt x="18" y="0"/>
                    </a:cubicBezTo>
                    <a:cubicBezTo>
                      <a:pt x="31" y="0"/>
                      <a:pt x="37" y="8"/>
                      <a:pt x="37" y="27"/>
                    </a:cubicBezTo>
                    <a:cubicBezTo>
                      <a:pt x="37" y="44"/>
                      <a:pt x="29" y="55"/>
                      <a:pt x="18" y="55"/>
                    </a:cubicBezTo>
                    <a:close/>
                    <a:moveTo>
                      <a:pt x="18" y="3"/>
                    </a:moveTo>
                    <a:cubicBezTo>
                      <a:pt x="8" y="3"/>
                      <a:pt x="3" y="7"/>
                      <a:pt x="3" y="27"/>
                    </a:cubicBezTo>
                    <a:cubicBezTo>
                      <a:pt x="3" y="43"/>
                      <a:pt x="9" y="53"/>
                      <a:pt x="18" y="53"/>
                    </a:cubicBezTo>
                    <a:cubicBezTo>
                      <a:pt x="28" y="53"/>
                      <a:pt x="34" y="43"/>
                      <a:pt x="34" y="27"/>
                    </a:cubicBezTo>
                    <a:cubicBezTo>
                      <a:pt x="34" y="7"/>
                      <a:pt x="28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17"/>
              <p:cNvSpPr/>
              <p:nvPr/>
            </p:nvSpPr>
            <p:spPr bwMode="auto">
              <a:xfrm>
                <a:off x="2701931" y="4573589"/>
                <a:ext cx="30163" cy="71438"/>
              </a:xfrm>
              <a:custGeom>
                <a:avLst/>
                <a:gdLst>
                  <a:gd name="T0" fmla="*/ 3 w 8"/>
                  <a:gd name="T1" fmla="*/ 19 h 19"/>
                  <a:gd name="T2" fmla="*/ 0 w 8"/>
                  <a:gd name="T3" fmla="*/ 18 h 19"/>
                  <a:gd name="T4" fmla="*/ 0 w 8"/>
                  <a:gd name="T5" fmla="*/ 17 h 19"/>
                  <a:gd name="T6" fmla="*/ 0 w 8"/>
                  <a:gd name="T7" fmla="*/ 16 h 19"/>
                  <a:gd name="T8" fmla="*/ 2 w 8"/>
                  <a:gd name="T9" fmla="*/ 16 h 19"/>
                  <a:gd name="T10" fmla="*/ 2 w 8"/>
                  <a:gd name="T11" fmla="*/ 16 h 19"/>
                  <a:gd name="T12" fmla="*/ 3 w 8"/>
                  <a:gd name="T13" fmla="*/ 16 h 19"/>
                  <a:gd name="T14" fmla="*/ 4 w 8"/>
                  <a:gd name="T15" fmla="*/ 13 h 19"/>
                  <a:gd name="T16" fmla="*/ 4 w 8"/>
                  <a:gd name="T17" fmla="*/ 2 h 19"/>
                  <a:gd name="T18" fmla="*/ 3 w 8"/>
                  <a:gd name="T19" fmla="*/ 2 h 19"/>
                  <a:gd name="T20" fmla="*/ 1 w 8"/>
                  <a:gd name="T21" fmla="*/ 1 h 19"/>
                  <a:gd name="T22" fmla="*/ 4 w 8"/>
                  <a:gd name="T23" fmla="*/ 0 h 19"/>
                  <a:gd name="T24" fmla="*/ 6 w 8"/>
                  <a:gd name="T25" fmla="*/ 13 h 19"/>
                  <a:gd name="T26" fmla="*/ 3 w 8"/>
                  <a:gd name="T27" fmla="*/ 19 h 19"/>
                  <a:gd name="T28" fmla="*/ 3 w 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9">
                    <a:moveTo>
                      <a:pt x="3" y="19"/>
                    </a:moveTo>
                    <a:cubicBezTo>
                      <a:pt x="1" y="19"/>
                      <a:pt x="1" y="18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3" y="16"/>
                      <a:pt x="3" y="16"/>
                      <a:pt x="4" y="13"/>
                    </a:cubicBezTo>
                    <a:cubicBezTo>
                      <a:pt x="5" y="6"/>
                      <a:pt x="5" y="3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8" y="1"/>
                      <a:pt x="8" y="6"/>
                      <a:pt x="6" y="13"/>
                    </a:cubicBezTo>
                    <a:cubicBezTo>
                      <a:pt x="6" y="16"/>
                      <a:pt x="5" y="18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18"/>
              <p:cNvSpPr/>
              <p:nvPr/>
            </p:nvSpPr>
            <p:spPr bwMode="auto">
              <a:xfrm>
                <a:off x="2566993" y="4483101"/>
                <a:ext cx="180975" cy="123825"/>
              </a:xfrm>
              <a:custGeom>
                <a:avLst/>
                <a:gdLst>
                  <a:gd name="T0" fmla="*/ 21 w 48"/>
                  <a:gd name="T1" fmla="*/ 0 h 33"/>
                  <a:gd name="T2" fmla="*/ 1 w 48"/>
                  <a:gd name="T3" fmla="*/ 26 h 33"/>
                  <a:gd name="T4" fmla="*/ 4 w 48"/>
                  <a:gd name="T5" fmla="*/ 33 h 33"/>
                  <a:gd name="T6" fmla="*/ 11 w 48"/>
                  <a:gd name="T7" fmla="*/ 21 h 33"/>
                  <a:gd name="T8" fmla="*/ 30 w 48"/>
                  <a:gd name="T9" fmla="*/ 13 h 33"/>
                  <a:gd name="T10" fmla="*/ 38 w 48"/>
                  <a:gd name="T11" fmla="*/ 33 h 33"/>
                  <a:gd name="T12" fmla="*/ 21 w 48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3">
                    <a:moveTo>
                      <a:pt x="21" y="0"/>
                    </a:moveTo>
                    <a:cubicBezTo>
                      <a:pt x="2" y="0"/>
                      <a:pt x="0" y="19"/>
                      <a:pt x="1" y="26"/>
                    </a:cubicBezTo>
                    <a:cubicBezTo>
                      <a:pt x="2" y="29"/>
                      <a:pt x="4" y="33"/>
                      <a:pt x="4" y="33"/>
                    </a:cubicBezTo>
                    <a:cubicBezTo>
                      <a:pt x="4" y="33"/>
                      <a:pt x="5" y="23"/>
                      <a:pt x="11" y="21"/>
                    </a:cubicBezTo>
                    <a:cubicBezTo>
                      <a:pt x="17" y="18"/>
                      <a:pt x="26" y="20"/>
                      <a:pt x="30" y="13"/>
                    </a:cubicBezTo>
                    <a:cubicBezTo>
                      <a:pt x="35" y="21"/>
                      <a:pt x="37" y="24"/>
                      <a:pt x="38" y="33"/>
                    </a:cubicBezTo>
                    <a:cubicBezTo>
                      <a:pt x="44" y="27"/>
                      <a:pt x="48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Oval 19"/>
              <p:cNvSpPr>
                <a:spLocks noChangeArrowheads="1"/>
              </p:cNvSpPr>
              <p:nvPr/>
            </p:nvSpPr>
            <p:spPr bwMode="auto">
              <a:xfrm>
                <a:off x="2605093" y="4460876"/>
                <a:ext cx="82550" cy="492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20"/>
              <p:cNvSpPr/>
              <p:nvPr/>
            </p:nvSpPr>
            <p:spPr bwMode="auto">
              <a:xfrm>
                <a:off x="2530480" y="4724401"/>
                <a:ext cx="115888" cy="90488"/>
              </a:xfrm>
              <a:custGeom>
                <a:avLst/>
                <a:gdLst>
                  <a:gd name="T0" fmla="*/ 18 w 31"/>
                  <a:gd name="T1" fmla="*/ 0 h 24"/>
                  <a:gd name="T2" fmla="*/ 6 w 31"/>
                  <a:gd name="T3" fmla="*/ 7 h 24"/>
                  <a:gd name="T4" fmla="*/ 3 w 31"/>
                  <a:gd name="T5" fmla="*/ 11 h 24"/>
                  <a:gd name="T6" fmla="*/ 0 w 31"/>
                  <a:gd name="T7" fmla="*/ 24 h 24"/>
                  <a:gd name="T8" fmla="*/ 31 w 31"/>
                  <a:gd name="T9" fmla="*/ 24 h 24"/>
                  <a:gd name="T10" fmla="*/ 18 w 3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4">
                    <a:moveTo>
                      <a:pt x="18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1" y="24"/>
                      <a:pt x="31" y="24"/>
                      <a:pt x="31" y="24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21"/>
              <p:cNvSpPr/>
              <p:nvPr/>
            </p:nvSpPr>
            <p:spPr bwMode="auto">
              <a:xfrm>
                <a:off x="2646368" y="4724401"/>
                <a:ext cx="120650" cy="90488"/>
              </a:xfrm>
              <a:custGeom>
                <a:avLst/>
                <a:gdLst>
                  <a:gd name="T0" fmla="*/ 14 w 32"/>
                  <a:gd name="T1" fmla="*/ 0 h 24"/>
                  <a:gd name="T2" fmla="*/ 26 w 32"/>
                  <a:gd name="T3" fmla="*/ 7 h 24"/>
                  <a:gd name="T4" fmla="*/ 29 w 32"/>
                  <a:gd name="T5" fmla="*/ 11 h 24"/>
                  <a:gd name="T6" fmla="*/ 32 w 32"/>
                  <a:gd name="T7" fmla="*/ 24 h 24"/>
                  <a:gd name="T8" fmla="*/ 0 w 32"/>
                  <a:gd name="T9" fmla="*/ 24 h 24"/>
                  <a:gd name="T10" fmla="*/ 14 w 3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4">
                    <a:moveTo>
                      <a:pt x="14" y="0"/>
                    </a:moveTo>
                    <a:cubicBezTo>
                      <a:pt x="26" y="7"/>
                      <a:pt x="26" y="7"/>
                      <a:pt x="26" y="7"/>
                    </a:cubicBezTo>
                    <a:cubicBezTo>
                      <a:pt x="27" y="8"/>
                      <a:pt x="28" y="10"/>
                      <a:pt x="29" y="11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22"/>
              <p:cNvSpPr>
                <a:spLocks noEditPoints="1"/>
              </p:cNvSpPr>
              <p:nvPr/>
            </p:nvSpPr>
            <p:spPr bwMode="auto">
              <a:xfrm>
                <a:off x="2789244" y="4287838"/>
                <a:ext cx="206376" cy="161925"/>
              </a:xfrm>
              <a:custGeom>
                <a:avLst/>
                <a:gdLst>
                  <a:gd name="T0" fmla="*/ 55 w 55"/>
                  <a:gd name="T1" fmla="*/ 28 h 43"/>
                  <a:gd name="T2" fmla="*/ 55 w 55"/>
                  <a:gd name="T3" fmla="*/ 5 h 43"/>
                  <a:gd name="T4" fmla="*/ 50 w 55"/>
                  <a:gd name="T5" fmla="*/ 0 h 43"/>
                  <a:gd name="T6" fmla="*/ 6 w 55"/>
                  <a:gd name="T7" fmla="*/ 0 h 43"/>
                  <a:gd name="T8" fmla="*/ 0 w 55"/>
                  <a:gd name="T9" fmla="*/ 5 h 43"/>
                  <a:gd name="T10" fmla="*/ 0 w 55"/>
                  <a:gd name="T11" fmla="*/ 7 h 43"/>
                  <a:gd name="T12" fmla="*/ 26 w 55"/>
                  <a:gd name="T13" fmla="*/ 7 h 43"/>
                  <a:gd name="T14" fmla="*/ 30 w 55"/>
                  <a:gd name="T15" fmla="*/ 10 h 43"/>
                  <a:gd name="T16" fmla="*/ 51 w 55"/>
                  <a:gd name="T17" fmla="*/ 10 h 43"/>
                  <a:gd name="T18" fmla="*/ 52 w 55"/>
                  <a:gd name="T19" fmla="*/ 10 h 43"/>
                  <a:gd name="T20" fmla="*/ 51 w 55"/>
                  <a:gd name="T21" fmla="*/ 11 h 43"/>
                  <a:gd name="T22" fmla="*/ 31 w 55"/>
                  <a:gd name="T23" fmla="*/ 11 h 43"/>
                  <a:gd name="T24" fmla="*/ 31 w 55"/>
                  <a:gd name="T25" fmla="*/ 12 h 43"/>
                  <a:gd name="T26" fmla="*/ 31 w 55"/>
                  <a:gd name="T27" fmla="*/ 15 h 43"/>
                  <a:gd name="T28" fmla="*/ 51 w 55"/>
                  <a:gd name="T29" fmla="*/ 15 h 43"/>
                  <a:gd name="T30" fmla="*/ 52 w 55"/>
                  <a:gd name="T31" fmla="*/ 16 h 43"/>
                  <a:gd name="T32" fmla="*/ 51 w 55"/>
                  <a:gd name="T33" fmla="*/ 16 h 43"/>
                  <a:gd name="T34" fmla="*/ 31 w 55"/>
                  <a:gd name="T35" fmla="*/ 16 h 43"/>
                  <a:gd name="T36" fmla="*/ 31 w 55"/>
                  <a:gd name="T37" fmla="*/ 20 h 43"/>
                  <a:gd name="T38" fmla="*/ 51 w 55"/>
                  <a:gd name="T39" fmla="*/ 20 h 43"/>
                  <a:gd name="T40" fmla="*/ 52 w 55"/>
                  <a:gd name="T41" fmla="*/ 21 h 43"/>
                  <a:gd name="T42" fmla="*/ 51 w 55"/>
                  <a:gd name="T43" fmla="*/ 21 h 43"/>
                  <a:gd name="T44" fmla="*/ 31 w 55"/>
                  <a:gd name="T45" fmla="*/ 21 h 43"/>
                  <a:gd name="T46" fmla="*/ 31 w 55"/>
                  <a:gd name="T47" fmla="*/ 25 h 43"/>
                  <a:gd name="T48" fmla="*/ 51 w 55"/>
                  <a:gd name="T49" fmla="*/ 25 h 43"/>
                  <a:gd name="T50" fmla="*/ 52 w 55"/>
                  <a:gd name="T51" fmla="*/ 26 h 43"/>
                  <a:gd name="T52" fmla="*/ 51 w 55"/>
                  <a:gd name="T53" fmla="*/ 26 h 43"/>
                  <a:gd name="T54" fmla="*/ 31 w 55"/>
                  <a:gd name="T55" fmla="*/ 26 h 43"/>
                  <a:gd name="T56" fmla="*/ 31 w 55"/>
                  <a:gd name="T57" fmla="*/ 33 h 43"/>
                  <a:gd name="T58" fmla="*/ 33 w 55"/>
                  <a:gd name="T59" fmla="*/ 33 h 43"/>
                  <a:gd name="T60" fmla="*/ 54 w 55"/>
                  <a:gd name="T61" fmla="*/ 43 h 43"/>
                  <a:gd name="T62" fmla="*/ 46 w 55"/>
                  <a:gd name="T63" fmla="*/ 33 h 43"/>
                  <a:gd name="T64" fmla="*/ 50 w 55"/>
                  <a:gd name="T65" fmla="*/ 33 h 43"/>
                  <a:gd name="T66" fmla="*/ 55 w 55"/>
                  <a:gd name="T67" fmla="*/ 28 h 43"/>
                  <a:gd name="T68" fmla="*/ 51 w 55"/>
                  <a:gd name="T69" fmla="*/ 6 h 43"/>
                  <a:gd name="T70" fmla="*/ 5 w 55"/>
                  <a:gd name="T71" fmla="*/ 6 h 43"/>
                  <a:gd name="T72" fmla="*/ 4 w 55"/>
                  <a:gd name="T73" fmla="*/ 5 h 43"/>
                  <a:gd name="T74" fmla="*/ 5 w 55"/>
                  <a:gd name="T75" fmla="*/ 5 h 43"/>
                  <a:gd name="T76" fmla="*/ 51 w 55"/>
                  <a:gd name="T77" fmla="*/ 5 h 43"/>
                  <a:gd name="T78" fmla="*/ 52 w 55"/>
                  <a:gd name="T79" fmla="*/ 5 h 43"/>
                  <a:gd name="T80" fmla="*/ 51 w 55"/>
                  <a:gd name="T81" fmla="*/ 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" h="43">
                    <a:moveTo>
                      <a:pt x="55" y="28"/>
                    </a:move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7"/>
                      <a:pt x="29" y="8"/>
                      <a:pt x="30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2" y="10"/>
                      <a:pt x="52" y="10"/>
                    </a:cubicBezTo>
                    <a:cubicBezTo>
                      <a:pt x="52" y="11"/>
                      <a:pt x="51" y="11"/>
                      <a:pt x="5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2" y="15"/>
                      <a:pt x="52" y="16"/>
                    </a:cubicBezTo>
                    <a:cubicBezTo>
                      <a:pt x="52" y="16"/>
                      <a:pt x="51" y="16"/>
                      <a:pt x="5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2" y="20"/>
                      <a:pt x="52" y="21"/>
                    </a:cubicBezTo>
                    <a:cubicBezTo>
                      <a:pt x="52" y="21"/>
                      <a:pt x="51" y="21"/>
                      <a:pt x="5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2" y="25"/>
                      <a:pt x="52" y="26"/>
                    </a:cubicBezTo>
                    <a:cubicBezTo>
                      <a:pt x="52" y="26"/>
                      <a:pt x="51" y="26"/>
                      <a:pt x="5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3" y="33"/>
                      <a:pt x="55" y="31"/>
                      <a:pt x="55" y="28"/>
                    </a:cubicBezTo>
                    <a:close/>
                    <a:moveTo>
                      <a:pt x="51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2" y="5"/>
                      <a:pt x="52" y="5"/>
                    </a:cubicBezTo>
                    <a:cubicBezTo>
                      <a:pt x="52" y="6"/>
                      <a:pt x="51" y="6"/>
                      <a:pt x="5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23"/>
              <p:cNvSpPr>
                <a:spLocks noEditPoints="1"/>
              </p:cNvSpPr>
              <p:nvPr/>
            </p:nvSpPr>
            <p:spPr bwMode="auto">
              <a:xfrm>
                <a:off x="2690818" y="4322764"/>
                <a:ext cx="207963" cy="160338"/>
              </a:xfrm>
              <a:custGeom>
                <a:avLst/>
                <a:gdLst>
                  <a:gd name="T0" fmla="*/ 50 w 55"/>
                  <a:gd name="T1" fmla="*/ 0 h 43"/>
                  <a:gd name="T2" fmla="*/ 5 w 55"/>
                  <a:gd name="T3" fmla="*/ 0 h 43"/>
                  <a:gd name="T4" fmla="*/ 0 w 55"/>
                  <a:gd name="T5" fmla="*/ 5 h 43"/>
                  <a:gd name="T6" fmla="*/ 0 w 55"/>
                  <a:gd name="T7" fmla="*/ 28 h 43"/>
                  <a:gd name="T8" fmla="*/ 5 w 55"/>
                  <a:gd name="T9" fmla="*/ 33 h 43"/>
                  <a:gd name="T10" fmla="*/ 11 w 55"/>
                  <a:gd name="T11" fmla="*/ 33 h 43"/>
                  <a:gd name="T12" fmla="*/ 2 w 55"/>
                  <a:gd name="T13" fmla="*/ 43 h 43"/>
                  <a:gd name="T14" fmla="*/ 23 w 55"/>
                  <a:gd name="T15" fmla="*/ 33 h 43"/>
                  <a:gd name="T16" fmla="*/ 50 w 55"/>
                  <a:gd name="T17" fmla="*/ 33 h 43"/>
                  <a:gd name="T18" fmla="*/ 55 w 55"/>
                  <a:gd name="T19" fmla="*/ 28 h 43"/>
                  <a:gd name="T20" fmla="*/ 55 w 55"/>
                  <a:gd name="T21" fmla="*/ 5 h 43"/>
                  <a:gd name="T22" fmla="*/ 50 w 55"/>
                  <a:gd name="T23" fmla="*/ 0 h 43"/>
                  <a:gd name="T24" fmla="*/ 51 w 55"/>
                  <a:gd name="T25" fmla="*/ 28 h 43"/>
                  <a:gd name="T26" fmla="*/ 4 w 55"/>
                  <a:gd name="T27" fmla="*/ 28 h 43"/>
                  <a:gd name="T28" fmla="*/ 4 w 55"/>
                  <a:gd name="T29" fmla="*/ 27 h 43"/>
                  <a:gd name="T30" fmla="*/ 4 w 55"/>
                  <a:gd name="T31" fmla="*/ 26 h 43"/>
                  <a:gd name="T32" fmla="*/ 51 w 55"/>
                  <a:gd name="T33" fmla="*/ 26 h 43"/>
                  <a:gd name="T34" fmla="*/ 51 w 55"/>
                  <a:gd name="T35" fmla="*/ 27 h 43"/>
                  <a:gd name="T36" fmla="*/ 51 w 55"/>
                  <a:gd name="T37" fmla="*/ 28 h 43"/>
                  <a:gd name="T38" fmla="*/ 51 w 55"/>
                  <a:gd name="T39" fmla="*/ 23 h 43"/>
                  <a:gd name="T40" fmla="*/ 4 w 55"/>
                  <a:gd name="T41" fmla="*/ 23 h 43"/>
                  <a:gd name="T42" fmla="*/ 4 w 55"/>
                  <a:gd name="T43" fmla="*/ 22 h 43"/>
                  <a:gd name="T44" fmla="*/ 4 w 55"/>
                  <a:gd name="T45" fmla="*/ 21 h 43"/>
                  <a:gd name="T46" fmla="*/ 51 w 55"/>
                  <a:gd name="T47" fmla="*/ 21 h 43"/>
                  <a:gd name="T48" fmla="*/ 51 w 55"/>
                  <a:gd name="T49" fmla="*/ 22 h 43"/>
                  <a:gd name="T50" fmla="*/ 51 w 55"/>
                  <a:gd name="T51" fmla="*/ 23 h 43"/>
                  <a:gd name="T52" fmla="*/ 51 w 55"/>
                  <a:gd name="T53" fmla="*/ 17 h 43"/>
                  <a:gd name="T54" fmla="*/ 4 w 55"/>
                  <a:gd name="T55" fmla="*/ 17 h 43"/>
                  <a:gd name="T56" fmla="*/ 4 w 55"/>
                  <a:gd name="T57" fmla="*/ 17 h 43"/>
                  <a:gd name="T58" fmla="*/ 4 w 55"/>
                  <a:gd name="T59" fmla="*/ 16 h 43"/>
                  <a:gd name="T60" fmla="*/ 51 w 55"/>
                  <a:gd name="T61" fmla="*/ 16 h 43"/>
                  <a:gd name="T62" fmla="*/ 51 w 55"/>
                  <a:gd name="T63" fmla="*/ 17 h 43"/>
                  <a:gd name="T64" fmla="*/ 51 w 55"/>
                  <a:gd name="T65" fmla="*/ 17 h 43"/>
                  <a:gd name="T66" fmla="*/ 51 w 55"/>
                  <a:gd name="T67" fmla="*/ 12 h 43"/>
                  <a:gd name="T68" fmla="*/ 4 w 55"/>
                  <a:gd name="T69" fmla="*/ 12 h 43"/>
                  <a:gd name="T70" fmla="*/ 4 w 55"/>
                  <a:gd name="T71" fmla="*/ 12 h 43"/>
                  <a:gd name="T72" fmla="*/ 4 w 55"/>
                  <a:gd name="T73" fmla="*/ 11 h 43"/>
                  <a:gd name="T74" fmla="*/ 51 w 55"/>
                  <a:gd name="T75" fmla="*/ 11 h 43"/>
                  <a:gd name="T76" fmla="*/ 51 w 55"/>
                  <a:gd name="T77" fmla="*/ 12 h 43"/>
                  <a:gd name="T78" fmla="*/ 51 w 55"/>
                  <a:gd name="T79" fmla="*/ 12 h 43"/>
                  <a:gd name="T80" fmla="*/ 51 w 55"/>
                  <a:gd name="T81" fmla="*/ 7 h 43"/>
                  <a:gd name="T82" fmla="*/ 4 w 55"/>
                  <a:gd name="T83" fmla="*/ 7 h 43"/>
                  <a:gd name="T84" fmla="*/ 4 w 55"/>
                  <a:gd name="T85" fmla="*/ 7 h 43"/>
                  <a:gd name="T86" fmla="*/ 4 w 55"/>
                  <a:gd name="T87" fmla="*/ 6 h 43"/>
                  <a:gd name="T88" fmla="*/ 51 w 55"/>
                  <a:gd name="T89" fmla="*/ 6 h 43"/>
                  <a:gd name="T90" fmla="*/ 51 w 55"/>
                  <a:gd name="T91" fmla="*/ 7 h 43"/>
                  <a:gd name="T92" fmla="*/ 51 w 55"/>
                  <a:gd name="T93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" h="43">
                    <a:moveTo>
                      <a:pt x="5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3" y="33"/>
                      <a:pt x="5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3" y="33"/>
                      <a:pt x="55" y="31"/>
                      <a:pt x="55" y="28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0" y="0"/>
                    </a:cubicBezTo>
                    <a:close/>
                    <a:moveTo>
                      <a:pt x="51" y="2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7"/>
                      <a:pt x="4" y="27"/>
                    </a:cubicBezTo>
                    <a:cubicBezTo>
                      <a:pt x="4" y="27"/>
                      <a:pt x="4" y="26"/>
                      <a:pt x="4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7"/>
                      <a:pt x="51" y="27"/>
                    </a:cubicBezTo>
                    <a:cubicBezTo>
                      <a:pt x="51" y="27"/>
                      <a:pt x="51" y="28"/>
                      <a:pt x="51" y="28"/>
                    </a:cubicBezTo>
                    <a:close/>
                    <a:moveTo>
                      <a:pt x="51" y="23"/>
                    </a:move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2"/>
                      <a:pt x="4" y="22"/>
                    </a:cubicBezTo>
                    <a:cubicBezTo>
                      <a:pt x="4" y="22"/>
                      <a:pt x="4" y="21"/>
                      <a:pt x="4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2"/>
                      <a:pt x="51" y="22"/>
                    </a:cubicBezTo>
                    <a:cubicBezTo>
                      <a:pt x="51" y="22"/>
                      <a:pt x="51" y="23"/>
                      <a:pt x="51" y="23"/>
                    </a:cubicBezTo>
                    <a:close/>
                    <a:moveTo>
                      <a:pt x="51" y="17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lose/>
                    <a:moveTo>
                      <a:pt x="51" y="12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close/>
                    <a:moveTo>
                      <a:pt x="51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24"/>
              <p:cNvSpPr/>
              <p:nvPr/>
            </p:nvSpPr>
            <p:spPr bwMode="auto">
              <a:xfrm>
                <a:off x="2860681" y="4697414"/>
                <a:ext cx="127000" cy="117475"/>
              </a:xfrm>
              <a:custGeom>
                <a:avLst/>
                <a:gdLst>
                  <a:gd name="T0" fmla="*/ 0 w 34"/>
                  <a:gd name="T1" fmla="*/ 31 h 31"/>
                  <a:gd name="T2" fmla="*/ 5 w 34"/>
                  <a:gd name="T3" fmla="*/ 13 h 31"/>
                  <a:gd name="T4" fmla="*/ 8 w 34"/>
                  <a:gd name="T5" fmla="*/ 9 h 31"/>
                  <a:gd name="T6" fmla="*/ 23 w 34"/>
                  <a:gd name="T7" fmla="*/ 0 h 31"/>
                  <a:gd name="T8" fmla="*/ 24 w 34"/>
                  <a:gd name="T9" fmla="*/ 12 h 31"/>
                  <a:gd name="T10" fmla="*/ 34 w 34"/>
                  <a:gd name="T11" fmla="*/ 31 h 31"/>
                  <a:gd name="T12" fmla="*/ 0 w 34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0" y="31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6" y="11"/>
                      <a:pt x="7" y="10"/>
                      <a:pt x="8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34" y="31"/>
                      <a:pt x="34" y="31"/>
                      <a:pt x="34" y="31"/>
                    </a:cubicBez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25"/>
              <p:cNvSpPr/>
              <p:nvPr/>
            </p:nvSpPr>
            <p:spPr bwMode="auto">
              <a:xfrm>
                <a:off x="3011494" y="4697414"/>
                <a:ext cx="127000" cy="117475"/>
              </a:xfrm>
              <a:custGeom>
                <a:avLst/>
                <a:gdLst>
                  <a:gd name="T0" fmla="*/ 34 w 34"/>
                  <a:gd name="T1" fmla="*/ 31 h 31"/>
                  <a:gd name="T2" fmla="*/ 29 w 34"/>
                  <a:gd name="T3" fmla="*/ 13 h 31"/>
                  <a:gd name="T4" fmla="*/ 26 w 34"/>
                  <a:gd name="T5" fmla="*/ 9 h 31"/>
                  <a:gd name="T6" fmla="*/ 12 w 34"/>
                  <a:gd name="T7" fmla="*/ 0 h 31"/>
                  <a:gd name="T8" fmla="*/ 10 w 34"/>
                  <a:gd name="T9" fmla="*/ 12 h 31"/>
                  <a:gd name="T10" fmla="*/ 0 w 34"/>
                  <a:gd name="T11" fmla="*/ 31 h 31"/>
                  <a:gd name="T12" fmla="*/ 34 w 34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34" y="31"/>
                    </a:move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1"/>
                      <a:pt x="28" y="10"/>
                      <a:pt x="26" y="9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34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26"/>
              <p:cNvSpPr/>
              <p:nvPr/>
            </p:nvSpPr>
            <p:spPr bwMode="auto">
              <a:xfrm>
                <a:off x="2909894" y="4554539"/>
                <a:ext cx="30163" cy="76200"/>
              </a:xfrm>
              <a:custGeom>
                <a:avLst/>
                <a:gdLst>
                  <a:gd name="T0" fmla="*/ 6 w 8"/>
                  <a:gd name="T1" fmla="*/ 20 h 20"/>
                  <a:gd name="T2" fmla="*/ 5 w 8"/>
                  <a:gd name="T3" fmla="*/ 20 h 20"/>
                  <a:gd name="T4" fmla="*/ 2 w 8"/>
                  <a:gd name="T5" fmla="*/ 15 h 20"/>
                  <a:gd name="T6" fmla="*/ 4 w 8"/>
                  <a:gd name="T7" fmla="*/ 1 h 20"/>
                  <a:gd name="T8" fmla="*/ 7 w 8"/>
                  <a:gd name="T9" fmla="*/ 1 h 20"/>
                  <a:gd name="T10" fmla="*/ 5 w 8"/>
                  <a:gd name="T11" fmla="*/ 3 h 20"/>
                  <a:gd name="T12" fmla="*/ 5 w 8"/>
                  <a:gd name="T13" fmla="*/ 3 h 20"/>
                  <a:gd name="T14" fmla="*/ 4 w 8"/>
                  <a:gd name="T15" fmla="*/ 14 h 20"/>
                  <a:gd name="T16" fmla="*/ 6 w 8"/>
                  <a:gd name="T17" fmla="*/ 18 h 20"/>
                  <a:gd name="T18" fmla="*/ 6 w 8"/>
                  <a:gd name="T19" fmla="*/ 18 h 20"/>
                  <a:gd name="T20" fmla="*/ 8 w 8"/>
                  <a:gd name="T21" fmla="*/ 20 h 20"/>
                  <a:gd name="T22" fmla="*/ 6 w 8"/>
                  <a:gd name="T2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0">
                    <a:moveTo>
                      <a:pt x="6" y="20"/>
                    </a:moveTo>
                    <a:cubicBezTo>
                      <a:pt x="6" y="20"/>
                      <a:pt x="5" y="20"/>
                      <a:pt x="5" y="20"/>
                    </a:cubicBezTo>
                    <a:cubicBezTo>
                      <a:pt x="4" y="20"/>
                      <a:pt x="3" y="18"/>
                      <a:pt x="2" y="15"/>
                    </a:cubicBezTo>
                    <a:cubicBezTo>
                      <a:pt x="0" y="7"/>
                      <a:pt x="0" y="2"/>
                      <a:pt x="4" y="1"/>
                    </a:cubicBezTo>
                    <a:cubicBezTo>
                      <a:pt x="5" y="0"/>
                      <a:pt x="6" y="1"/>
                      <a:pt x="7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3" y="7"/>
                      <a:pt x="4" y="14"/>
                    </a:cubicBezTo>
                    <a:cubicBezTo>
                      <a:pt x="5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0"/>
                      <a:pt x="7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27"/>
              <p:cNvSpPr/>
              <p:nvPr/>
            </p:nvSpPr>
            <p:spPr bwMode="auto">
              <a:xfrm>
                <a:off x="2954344" y="4667251"/>
                <a:ext cx="93663" cy="60325"/>
              </a:xfrm>
              <a:custGeom>
                <a:avLst/>
                <a:gdLst>
                  <a:gd name="T0" fmla="*/ 12 w 25"/>
                  <a:gd name="T1" fmla="*/ 16 h 16"/>
                  <a:gd name="T2" fmla="*/ 7 w 25"/>
                  <a:gd name="T3" fmla="*/ 14 h 16"/>
                  <a:gd name="T4" fmla="*/ 3 w 25"/>
                  <a:gd name="T5" fmla="*/ 11 h 16"/>
                  <a:gd name="T6" fmla="*/ 0 w 25"/>
                  <a:gd name="T7" fmla="*/ 5 h 16"/>
                  <a:gd name="T8" fmla="*/ 0 w 25"/>
                  <a:gd name="T9" fmla="*/ 1 h 16"/>
                  <a:gd name="T10" fmla="*/ 2 w 25"/>
                  <a:gd name="T11" fmla="*/ 1 h 16"/>
                  <a:gd name="T12" fmla="*/ 2 w 25"/>
                  <a:gd name="T13" fmla="*/ 5 h 16"/>
                  <a:gd name="T14" fmla="*/ 4 w 25"/>
                  <a:gd name="T15" fmla="*/ 9 h 16"/>
                  <a:gd name="T16" fmla="*/ 9 w 25"/>
                  <a:gd name="T17" fmla="*/ 13 h 16"/>
                  <a:gd name="T18" fmla="*/ 16 w 25"/>
                  <a:gd name="T19" fmla="*/ 13 h 16"/>
                  <a:gd name="T20" fmla="*/ 20 w 25"/>
                  <a:gd name="T21" fmla="*/ 9 h 16"/>
                  <a:gd name="T22" fmla="*/ 22 w 25"/>
                  <a:gd name="T23" fmla="*/ 5 h 16"/>
                  <a:gd name="T24" fmla="*/ 22 w 25"/>
                  <a:gd name="T25" fmla="*/ 0 h 16"/>
                  <a:gd name="T26" fmla="*/ 25 w 25"/>
                  <a:gd name="T27" fmla="*/ 0 h 16"/>
                  <a:gd name="T28" fmla="*/ 25 w 25"/>
                  <a:gd name="T29" fmla="*/ 5 h 16"/>
                  <a:gd name="T30" fmla="*/ 22 w 25"/>
                  <a:gd name="T31" fmla="*/ 11 h 16"/>
                  <a:gd name="T32" fmla="*/ 17 w 25"/>
                  <a:gd name="T33" fmla="*/ 14 h 16"/>
                  <a:gd name="T34" fmla="*/ 12 w 25"/>
                  <a:gd name="T3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6">
                    <a:moveTo>
                      <a:pt x="12" y="16"/>
                    </a:moveTo>
                    <a:cubicBezTo>
                      <a:pt x="10" y="16"/>
                      <a:pt x="9" y="16"/>
                      <a:pt x="7" y="1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9"/>
                      <a:pt x="0" y="7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4"/>
                      <a:pt x="14" y="14"/>
                      <a:pt x="16" y="13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8"/>
                      <a:pt x="22" y="6"/>
                      <a:pt x="22" y="5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4" y="9"/>
                      <a:pt x="22" y="11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6"/>
                      <a:pt x="14" y="16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28"/>
              <p:cNvSpPr>
                <a:spLocks noEditPoints="1"/>
              </p:cNvSpPr>
              <p:nvPr/>
            </p:nvSpPr>
            <p:spPr bwMode="auto">
              <a:xfrm>
                <a:off x="2927356" y="4476751"/>
                <a:ext cx="142875" cy="217488"/>
              </a:xfrm>
              <a:custGeom>
                <a:avLst/>
                <a:gdLst>
                  <a:gd name="T0" fmla="*/ 19 w 38"/>
                  <a:gd name="T1" fmla="*/ 58 h 58"/>
                  <a:gd name="T2" fmla="*/ 0 w 38"/>
                  <a:gd name="T3" fmla="*/ 28 h 58"/>
                  <a:gd name="T4" fmla="*/ 19 w 38"/>
                  <a:gd name="T5" fmla="*/ 0 h 58"/>
                  <a:gd name="T6" fmla="*/ 38 w 38"/>
                  <a:gd name="T7" fmla="*/ 28 h 58"/>
                  <a:gd name="T8" fmla="*/ 19 w 38"/>
                  <a:gd name="T9" fmla="*/ 58 h 58"/>
                  <a:gd name="T10" fmla="*/ 19 w 38"/>
                  <a:gd name="T11" fmla="*/ 2 h 58"/>
                  <a:gd name="T12" fmla="*/ 2 w 38"/>
                  <a:gd name="T13" fmla="*/ 28 h 58"/>
                  <a:gd name="T14" fmla="*/ 19 w 38"/>
                  <a:gd name="T15" fmla="*/ 56 h 58"/>
                  <a:gd name="T16" fmla="*/ 36 w 38"/>
                  <a:gd name="T17" fmla="*/ 28 h 58"/>
                  <a:gd name="T18" fmla="*/ 19 w 38"/>
                  <a:gd name="T19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58">
                    <a:moveTo>
                      <a:pt x="19" y="58"/>
                    </a:moveTo>
                    <a:cubicBezTo>
                      <a:pt x="7" y="58"/>
                      <a:pt x="0" y="46"/>
                      <a:pt x="0" y="28"/>
                    </a:cubicBezTo>
                    <a:cubicBezTo>
                      <a:pt x="0" y="8"/>
                      <a:pt x="5" y="0"/>
                      <a:pt x="19" y="0"/>
                    </a:cubicBezTo>
                    <a:cubicBezTo>
                      <a:pt x="33" y="0"/>
                      <a:pt x="38" y="8"/>
                      <a:pt x="38" y="28"/>
                    </a:cubicBezTo>
                    <a:cubicBezTo>
                      <a:pt x="38" y="46"/>
                      <a:pt x="30" y="58"/>
                      <a:pt x="19" y="58"/>
                    </a:cubicBezTo>
                    <a:close/>
                    <a:moveTo>
                      <a:pt x="19" y="2"/>
                    </a:moveTo>
                    <a:cubicBezTo>
                      <a:pt x="8" y="2"/>
                      <a:pt x="2" y="6"/>
                      <a:pt x="2" y="28"/>
                    </a:cubicBezTo>
                    <a:cubicBezTo>
                      <a:pt x="2" y="45"/>
                      <a:pt x="9" y="56"/>
                      <a:pt x="19" y="56"/>
                    </a:cubicBezTo>
                    <a:cubicBezTo>
                      <a:pt x="29" y="56"/>
                      <a:pt x="36" y="45"/>
                      <a:pt x="36" y="28"/>
                    </a:cubicBezTo>
                    <a:cubicBezTo>
                      <a:pt x="36" y="6"/>
                      <a:pt x="30" y="2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29"/>
              <p:cNvSpPr/>
              <p:nvPr/>
            </p:nvSpPr>
            <p:spPr bwMode="auto">
              <a:xfrm>
                <a:off x="3059119" y="4554539"/>
                <a:ext cx="30163" cy="76200"/>
              </a:xfrm>
              <a:custGeom>
                <a:avLst/>
                <a:gdLst>
                  <a:gd name="T0" fmla="*/ 2 w 8"/>
                  <a:gd name="T1" fmla="*/ 20 h 20"/>
                  <a:gd name="T2" fmla="*/ 0 w 8"/>
                  <a:gd name="T3" fmla="*/ 19 h 20"/>
                  <a:gd name="T4" fmla="*/ 0 w 8"/>
                  <a:gd name="T5" fmla="*/ 19 h 20"/>
                  <a:gd name="T6" fmla="*/ 0 w 8"/>
                  <a:gd name="T7" fmla="*/ 18 h 20"/>
                  <a:gd name="T8" fmla="*/ 2 w 8"/>
                  <a:gd name="T9" fmla="*/ 18 h 20"/>
                  <a:gd name="T10" fmla="*/ 2 w 8"/>
                  <a:gd name="T11" fmla="*/ 18 h 20"/>
                  <a:gd name="T12" fmla="*/ 2 w 8"/>
                  <a:gd name="T13" fmla="*/ 18 h 20"/>
                  <a:gd name="T14" fmla="*/ 2 w 8"/>
                  <a:gd name="T15" fmla="*/ 18 h 20"/>
                  <a:gd name="T16" fmla="*/ 2 w 8"/>
                  <a:gd name="T17" fmla="*/ 18 h 20"/>
                  <a:gd name="T18" fmla="*/ 2 w 8"/>
                  <a:gd name="T19" fmla="*/ 18 h 20"/>
                  <a:gd name="T20" fmla="*/ 4 w 8"/>
                  <a:gd name="T21" fmla="*/ 14 h 20"/>
                  <a:gd name="T22" fmla="*/ 4 w 8"/>
                  <a:gd name="T23" fmla="*/ 3 h 20"/>
                  <a:gd name="T24" fmla="*/ 3 w 8"/>
                  <a:gd name="T25" fmla="*/ 3 h 20"/>
                  <a:gd name="T26" fmla="*/ 1 w 8"/>
                  <a:gd name="T27" fmla="*/ 2 h 20"/>
                  <a:gd name="T28" fmla="*/ 4 w 8"/>
                  <a:gd name="T29" fmla="*/ 1 h 20"/>
                  <a:gd name="T30" fmla="*/ 6 w 8"/>
                  <a:gd name="T31" fmla="*/ 15 h 20"/>
                  <a:gd name="T32" fmla="*/ 3 w 8"/>
                  <a:gd name="T33" fmla="*/ 20 h 20"/>
                  <a:gd name="T34" fmla="*/ 2 w 8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20">
                    <a:moveTo>
                      <a:pt x="2" y="20"/>
                    </a:moveTo>
                    <a:cubicBezTo>
                      <a:pt x="1" y="20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8"/>
                      <a:pt x="3" y="17"/>
                      <a:pt x="4" y="14"/>
                    </a:cubicBezTo>
                    <a:cubicBezTo>
                      <a:pt x="5" y="7"/>
                      <a:pt x="5" y="4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8" y="2"/>
                      <a:pt x="8" y="7"/>
                      <a:pt x="6" y="15"/>
                    </a:cubicBez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30"/>
              <p:cNvSpPr/>
              <p:nvPr/>
            </p:nvSpPr>
            <p:spPr bwMode="auto">
              <a:xfrm>
                <a:off x="2882906" y="4452939"/>
                <a:ext cx="244476" cy="150813"/>
              </a:xfrm>
              <a:custGeom>
                <a:avLst/>
                <a:gdLst>
                  <a:gd name="T0" fmla="*/ 13 w 65"/>
                  <a:gd name="T1" fmla="*/ 40 h 40"/>
                  <a:gd name="T2" fmla="*/ 28 w 65"/>
                  <a:gd name="T3" fmla="*/ 2 h 40"/>
                  <a:gd name="T4" fmla="*/ 39 w 65"/>
                  <a:gd name="T5" fmla="*/ 5 h 40"/>
                  <a:gd name="T6" fmla="*/ 48 w 65"/>
                  <a:gd name="T7" fmla="*/ 37 h 40"/>
                  <a:gd name="T8" fmla="*/ 44 w 65"/>
                  <a:gd name="T9" fmla="*/ 21 h 40"/>
                  <a:gd name="T10" fmla="*/ 39 w 65"/>
                  <a:gd name="T11" fmla="*/ 15 h 40"/>
                  <a:gd name="T12" fmla="*/ 27 w 65"/>
                  <a:gd name="T13" fmla="*/ 22 h 40"/>
                  <a:gd name="T14" fmla="*/ 13 w 65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40">
                    <a:moveTo>
                      <a:pt x="13" y="40"/>
                    </a:moveTo>
                    <a:cubicBezTo>
                      <a:pt x="6" y="36"/>
                      <a:pt x="0" y="2"/>
                      <a:pt x="28" y="2"/>
                    </a:cubicBezTo>
                    <a:cubicBezTo>
                      <a:pt x="36" y="2"/>
                      <a:pt x="39" y="5"/>
                      <a:pt x="39" y="5"/>
                    </a:cubicBezTo>
                    <a:cubicBezTo>
                      <a:pt x="45" y="0"/>
                      <a:pt x="65" y="12"/>
                      <a:pt x="48" y="37"/>
                    </a:cubicBezTo>
                    <a:cubicBezTo>
                      <a:pt x="48" y="37"/>
                      <a:pt x="50" y="26"/>
                      <a:pt x="44" y="21"/>
                    </a:cubicBezTo>
                    <a:cubicBezTo>
                      <a:pt x="39" y="17"/>
                      <a:pt x="39" y="15"/>
                      <a:pt x="39" y="15"/>
                    </a:cubicBezTo>
                    <a:cubicBezTo>
                      <a:pt x="39" y="15"/>
                      <a:pt x="36" y="20"/>
                      <a:pt x="27" y="22"/>
                    </a:cubicBezTo>
                    <a:cubicBezTo>
                      <a:pt x="18" y="25"/>
                      <a:pt x="16" y="30"/>
                      <a:pt x="13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31"/>
              <p:cNvSpPr/>
              <p:nvPr/>
            </p:nvSpPr>
            <p:spPr bwMode="auto">
              <a:xfrm>
                <a:off x="2984507" y="4768851"/>
                <a:ext cx="30163" cy="46038"/>
              </a:xfrm>
              <a:custGeom>
                <a:avLst/>
                <a:gdLst>
                  <a:gd name="T0" fmla="*/ 19 w 19"/>
                  <a:gd name="T1" fmla="*/ 24 h 29"/>
                  <a:gd name="T2" fmla="*/ 19 w 19"/>
                  <a:gd name="T3" fmla="*/ 24 h 29"/>
                  <a:gd name="T4" fmla="*/ 17 w 19"/>
                  <a:gd name="T5" fmla="*/ 29 h 29"/>
                  <a:gd name="T6" fmla="*/ 2 w 19"/>
                  <a:gd name="T7" fmla="*/ 29 h 29"/>
                  <a:gd name="T8" fmla="*/ 0 w 19"/>
                  <a:gd name="T9" fmla="*/ 26 h 29"/>
                  <a:gd name="T10" fmla="*/ 5 w 19"/>
                  <a:gd name="T11" fmla="*/ 0 h 29"/>
                  <a:gd name="T12" fmla="*/ 14 w 19"/>
                  <a:gd name="T13" fmla="*/ 0 h 29"/>
                  <a:gd name="T14" fmla="*/ 19 w 19"/>
                  <a:gd name="T15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9">
                    <a:moveTo>
                      <a:pt x="19" y="24"/>
                    </a:moveTo>
                    <a:lnTo>
                      <a:pt x="19" y="24"/>
                    </a:lnTo>
                    <a:lnTo>
                      <a:pt x="17" y="29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1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 32"/>
              <p:cNvSpPr/>
              <p:nvPr/>
            </p:nvSpPr>
            <p:spPr bwMode="auto">
              <a:xfrm>
                <a:off x="2981332" y="4732339"/>
                <a:ext cx="36513" cy="41275"/>
              </a:xfrm>
              <a:custGeom>
                <a:avLst/>
                <a:gdLst>
                  <a:gd name="T0" fmla="*/ 5 w 10"/>
                  <a:gd name="T1" fmla="*/ 11 h 11"/>
                  <a:gd name="T2" fmla="*/ 8 w 10"/>
                  <a:gd name="T3" fmla="*/ 9 h 11"/>
                  <a:gd name="T4" fmla="*/ 9 w 10"/>
                  <a:gd name="T5" fmla="*/ 6 h 11"/>
                  <a:gd name="T6" fmla="*/ 8 w 10"/>
                  <a:gd name="T7" fmla="*/ 2 h 11"/>
                  <a:gd name="T8" fmla="*/ 6 w 10"/>
                  <a:gd name="T9" fmla="*/ 0 h 11"/>
                  <a:gd name="T10" fmla="*/ 5 w 10"/>
                  <a:gd name="T11" fmla="*/ 0 h 11"/>
                  <a:gd name="T12" fmla="*/ 5 w 10"/>
                  <a:gd name="T13" fmla="*/ 0 h 11"/>
                  <a:gd name="T14" fmla="*/ 5 w 10"/>
                  <a:gd name="T15" fmla="*/ 0 h 11"/>
                  <a:gd name="T16" fmla="*/ 2 w 10"/>
                  <a:gd name="T17" fmla="*/ 2 h 11"/>
                  <a:gd name="T18" fmla="*/ 1 w 10"/>
                  <a:gd name="T19" fmla="*/ 6 h 11"/>
                  <a:gd name="T20" fmla="*/ 2 w 10"/>
                  <a:gd name="T21" fmla="*/ 9 h 11"/>
                  <a:gd name="T22" fmla="*/ 5 w 10"/>
                  <a:gd name="T23" fmla="*/ 11 h 11"/>
                  <a:gd name="T24" fmla="*/ 5 w 10"/>
                  <a:gd name="T25" fmla="*/ 11 h 11"/>
                  <a:gd name="T26" fmla="*/ 5 w 10"/>
                  <a:gd name="T27" fmla="*/ 11 h 11"/>
                  <a:gd name="T28" fmla="*/ 5 w 10"/>
                  <a:gd name="T2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1">
                    <a:moveTo>
                      <a:pt x="5" y="11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10" y="7"/>
                      <a:pt x="9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33"/>
              <p:cNvSpPr/>
              <p:nvPr/>
            </p:nvSpPr>
            <p:spPr bwMode="auto">
              <a:xfrm>
                <a:off x="2605093" y="4683126"/>
                <a:ext cx="85725" cy="71438"/>
              </a:xfrm>
              <a:custGeom>
                <a:avLst/>
                <a:gdLst>
                  <a:gd name="T0" fmla="*/ 11 w 23"/>
                  <a:gd name="T1" fmla="*/ 19 h 19"/>
                  <a:gd name="T2" fmla="*/ 0 w 23"/>
                  <a:gd name="T3" fmla="*/ 10 h 19"/>
                  <a:gd name="T4" fmla="*/ 0 w 23"/>
                  <a:gd name="T5" fmla="*/ 9 h 19"/>
                  <a:gd name="T6" fmla="*/ 2 w 23"/>
                  <a:gd name="T7" fmla="*/ 1 h 19"/>
                  <a:gd name="T8" fmla="*/ 2 w 23"/>
                  <a:gd name="T9" fmla="*/ 0 h 19"/>
                  <a:gd name="T10" fmla="*/ 3 w 23"/>
                  <a:gd name="T11" fmla="*/ 0 h 19"/>
                  <a:gd name="T12" fmla="*/ 3 w 23"/>
                  <a:gd name="T13" fmla="*/ 1 h 19"/>
                  <a:gd name="T14" fmla="*/ 4 w 23"/>
                  <a:gd name="T15" fmla="*/ 1 h 19"/>
                  <a:gd name="T16" fmla="*/ 3 w 23"/>
                  <a:gd name="T17" fmla="*/ 9 h 19"/>
                  <a:gd name="T18" fmla="*/ 11 w 23"/>
                  <a:gd name="T19" fmla="*/ 16 h 19"/>
                  <a:gd name="T20" fmla="*/ 20 w 23"/>
                  <a:gd name="T21" fmla="*/ 9 h 19"/>
                  <a:gd name="T22" fmla="*/ 18 w 23"/>
                  <a:gd name="T23" fmla="*/ 1 h 19"/>
                  <a:gd name="T24" fmla="*/ 20 w 23"/>
                  <a:gd name="T25" fmla="*/ 1 h 19"/>
                  <a:gd name="T26" fmla="*/ 20 w 23"/>
                  <a:gd name="T27" fmla="*/ 0 h 19"/>
                  <a:gd name="T28" fmla="*/ 21 w 23"/>
                  <a:gd name="T29" fmla="*/ 0 h 19"/>
                  <a:gd name="T30" fmla="*/ 21 w 23"/>
                  <a:gd name="T31" fmla="*/ 1 h 19"/>
                  <a:gd name="T32" fmla="*/ 23 w 23"/>
                  <a:gd name="T33" fmla="*/ 9 h 19"/>
                  <a:gd name="T34" fmla="*/ 23 w 23"/>
                  <a:gd name="T35" fmla="*/ 10 h 19"/>
                  <a:gd name="T36" fmla="*/ 22 w 23"/>
                  <a:gd name="T37" fmla="*/ 10 h 19"/>
                  <a:gd name="T38" fmla="*/ 11 w 23"/>
                  <a:gd name="T3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19">
                    <a:moveTo>
                      <a:pt x="11" y="19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2" y="7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3" y="8"/>
                      <a:pt x="3" y="9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19" y="6"/>
                      <a:pt x="18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7"/>
                      <a:pt x="23" y="9"/>
                      <a:pt x="23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2" y="10"/>
                      <a:pt x="22" y="10"/>
                      <a:pt x="22" y="10"/>
                    </a:cubicBezTo>
                    <a:lnTo>
                      <a:pt x="11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34"/>
              <p:cNvSpPr/>
              <p:nvPr/>
            </p:nvSpPr>
            <p:spPr bwMode="auto">
              <a:xfrm>
                <a:off x="2563818" y="4573589"/>
                <a:ext cx="26988" cy="71438"/>
              </a:xfrm>
              <a:custGeom>
                <a:avLst/>
                <a:gdLst>
                  <a:gd name="T0" fmla="*/ 5 w 7"/>
                  <a:gd name="T1" fmla="*/ 19 h 19"/>
                  <a:gd name="T2" fmla="*/ 5 w 7"/>
                  <a:gd name="T3" fmla="*/ 19 h 19"/>
                  <a:gd name="T4" fmla="*/ 2 w 7"/>
                  <a:gd name="T5" fmla="*/ 13 h 19"/>
                  <a:gd name="T6" fmla="*/ 4 w 7"/>
                  <a:gd name="T7" fmla="*/ 0 h 19"/>
                  <a:gd name="T8" fmla="*/ 6 w 7"/>
                  <a:gd name="T9" fmla="*/ 1 h 19"/>
                  <a:gd name="T10" fmla="*/ 5 w 7"/>
                  <a:gd name="T11" fmla="*/ 2 h 19"/>
                  <a:gd name="T12" fmla="*/ 4 w 7"/>
                  <a:gd name="T13" fmla="*/ 2 h 19"/>
                  <a:gd name="T14" fmla="*/ 4 w 7"/>
                  <a:gd name="T15" fmla="*/ 13 h 19"/>
                  <a:gd name="T16" fmla="*/ 5 w 7"/>
                  <a:gd name="T17" fmla="*/ 16 h 19"/>
                  <a:gd name="T18" fmla="*/ 6 w 7"/>
                  <a:gd name="T19" fmla="*/ 16 h 19"/>
                  <a:gd name="T20" fmla="*/ 7 w 7"/>
                  <a:gd name="T21" fmla="*/ 18 h 19"/>
                  <a:gd name="T22" fmla="*/ 5 w 7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9">
                    <a:moveTo>
                      <a:pt x="5" y="19"/>
                    </a:moveTo>
                    <a:cubicBezTo>
                      <a:pt x="5" y="19"/>
                      <a:pt x="5" y="19"/>
                      <a:pt x="5" y="19"/>
                    </a:cubicBezTo>
                    <a:cubicBezTo>
                      <a:pt x="3" y="18"/>
                      <a:pt x="2" y="16"/>
                      <a:pt x="2" y="13"/>
                    </a:cubicBezTo>
                    <a:cubicBezTo>
                      <a:pt x="0" y="6"/>
                      <a:pt x="0" y="1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2" y="3"/>
                      <a:pt x="3" y="9"/>
                      <a:pt x="4" y="13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6" y="19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5"/>
              <p:cNvSpPr>
                <a:spLocks noEditPoints="1"/>
              </p:cNvSpPr>
              <p:nvPr/>
            </p:nvSpPr>
            <p:spPr bwMode="auto">
              <a:xfrm>
                <a:off x="2578106" y="4494214"/>
                <a:ext cx="139700" cy="207963"/>
              </a:xfrm>
              <a:custGeom>
                <a:avLst/>
                <a:gdLst>
                  <a:gd name="T0" fmla="*/ 18 w 37"/>
                  <a:gd name="T1" fmla="*/ 55 h 55"/>
                  <a:gd name="T2" fmla="*/ 0 w 37"/>
                  <a:gd name="T3" fmla="*/ 27 h 55"/>
                  <a:gd name="T4" fmla="*/ 18 w 37"/>
                  <a:gd name="T5" fmla="*/ 0 h 55"/>
                  <a:gd name="T6" fmla="*/ 37 w 37"/>
                  <a:gd name="T7" fmla="*/ 27 h 55"/>
                  <a:gd name="T8" fmla="*/ 18 w 37"/>
                  <a:gd name="T9" fmla="*/ 55 h 55"/>
                  <a:gd name="T10" fmla="*/ 18 w 37"/>
                  <a:gd name="T11" fmla="*/ 3 h 55"/>
                  <a:gd name="T12" fmla="*/ 3 w 37"/>
                  <a:gd name="T13" fmla="*/ 27 h 55"/>
                  <a:gd name="T14" fmla="*/ 18 w 37"/>
                  <a:gd name="T15" fmla="*/ 53 h 55"/>
                  <a:gd name="T16" fmla="*/ 34 w 37"/>
                  <a:gd name="T17" fmla="*/ 27 h 55"/>
                  <a:gd name="T18" fmla="*/ 18 w 37"/>
                  <a:gd name="T19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55">
                    <a:moveTo>
                      <a:pt x="18" y="55"/>
                    </a:moveTo>
                    <a:cubicBezTo>
                      <a:pt x="8" y="55"/>
                      <a:pt x="0" y="44"/>
                      <a:pt x="0" y="27"/>
                    </a:cubicBezTo>
                    <a:cubicBezTo>
                      <a:pt x="0" y="8"/>
                      <a:pt x="5" y="0"/>
                      <a:pt x="18" y="0"/>
                    </a:cubicBezTo>
                    <a:cubicBezTo>
                      <a:pt x="31" y="0"/>
                      <a:pt x="37" y="8"/>
                      <a:pt x="37" y="27"/>
                    </a:cubicBezTo>
                    <a:cubicBezTo>
                      <a:pt x="37" y="44"/>
                      <a:pt x="29" y="55"/>
                      <a:pt x="18" y="55"/>
                    </a:cubicBezTo>
                    <a:close/>
                    <a:moveTo>
                      <a:pt x="18" y="3"/>
                    </a:moveTo>
                    <a:cubicBezTo>
                      <a:pt x="8" y="3"/>
                      <a:pt x="3" y="7"/>
                      <a:pt x="3" y="27"/>
                    </a:cubicBezTo>
                    <a:cubicBezTo>
                      <a:pt x="3" y="43"/>
                      <a:pt x="9" y="53"/>
                      <a:pt x="18" y="53"/>
                    </a:cubicBezTo>
                    <a:cubicBezTo>
                      <a:pt x="28" y="53"/>
                      <a:pt x="34" y="43"/>
                      <a:pt x="34" y="27"/>
                    </a:cubicBezTo>
                    <a:cubicBezTo>
                      <a:pt x="34" y="7"/>
                      <a:pt x="28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6"/>
              <p:cNvSpPr/>
              <p:nvPr/>
            </p:nvSpPr>
            <p:spPr bwMode="auto">
              <a:xfrm>
                <a:off x="2701931" y="4573589"/>
                <a:ext cx="30163" cy="71438"/>
              </a:xfrm>
              <a:custGeom>
                <a:avLst/>
                <a:gdLst>
                  <a:gd name="T0" fmla="*/ 3 w 8"/>
                  <a:gd name="T1" fmla="*/ 19 h 19"/>
                  <a:gd name="T2" fmla="*/ 0 w 8"/>
                  <a:gd name="T3" fmla="*/ 18 h 19"/>
                  <a:gd name="T4" fmla="*/ 0 w 8"/>
                  <a:gd name="T5" fmla="*/ 17 h 19"/>
                  <a:gd name="T6" fmla="*/ 0 w 8"/>
                  <a:gd name="T7" fmla="*/ 16 h 19"/>
                  <a:gd name="T8" fmla="*/ 2 w 8"/>
                  <a:gd name="T9" fmla="*/ 16 h 19"/>
                  <a:gd name="T10" fmla="*/ 2 w 8"/>
                  <a:gd name="T11" fmla="*/ 16 h 19"/>
                  <a:gd name="T12" fmla="*/ 3 w 8"/>
                  <a:gd name="T13" fmla="*/ 16 h 19"/>
                  <a:gd name="T14" fmla="*/ 4 w 8"/>
                  <a:gd name="T15" fmla="*/ 13 h 19"/>
                  <a:gd name="T16" fmla="*/ 4 w 8"/>
                  <a:gd name="T17" fmla="*/ 2 h 19"/>
                  <a:gd name="T18" fmla="*/ 3 w 8"/>
                  <a:gd name="T19" fmla="*/ 2 h 19"/>
                  <a:gd name="T20" fmla="*/ 1 w 8"/>
                  <a:gd name="T21" fmla="*/ 1 h 19"/>
                  <a:gd name="T22" fmla="*/ 4 w 8"/>
                  <a:gd name="T23" fmla="*/ 0 h 19"/>
                  <a:gd name="T24" fmla="*/ 6 w 8"/>
                  <a:gd name="T25" fmla="*/ 13 h 19"/>
                  <a:gd name="T26" fmla="*/ 3 w 8"/>
                  <a:gd name="T27" fmla="*/ 19 h 19"/>
                  <a:gd name="T28" fmla="*/ 3 w 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9">
                    <a:moveTo>
                      <a:pt x="3" y="19"/>
                    </a:moveTo>
                    <a:cubicBezTo>
                      <a:pt x="1" y="19"/>
                      <a:pt x="1" y="18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3" y="16"/>
                      <a:pt x="3" y="16"/>
                      <a:pt x="4" y="13"/>
                    </a:cubicBezTo>
                    <a:cubicBezTo>
                      <a:pt x="5" y="6"/>
                      <a:pt x="5" y="3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8" y="1"/>
                      <a:pt x="8" y="6"/>
                      <a:pt x="6" y="13"/>
                    </a:cubicBezTo>
                    <a:cubicBezTo>
                      <a:pt x="6" y="16"/>
                      <a:pt x="5" y="18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"/>
              <p:cNvSpPr/>
              <p:nvPr/>
            </p:nvSpPr>
            <p:spPr bwMode="auto">
              <a:xfrm>
                <a:off x="2566993" y="4483101"/>
                <a:ext cx="180975" cy="123825"/>
              </a:xfrm>
              <a:custGeom>
                <a:avLst/>
                <a:gdLst>
                  <a:gd name="T0" fmla="*/ 21 w 48"/>
                  <a:gd name="T1" fmla="*/ 0 h 33"/>
                  <a:gd name="T2" fmla="*/ 1 w 48"/>
                  <a:gd name="T3" fmla="*/ 26 h 33"/>
                  <a:gd name="T4" fmla="*/ 4 w 48"/>
                  <a:gd name="T5" fmla="*/ 33 h 33"/>
                  <a:gd name="T6" fmla="*/ 11 w 48"/>
                  <a:gd name="T7" fmla="*/ 21 h 33"/>
                  <a:gd name="T8" fmla="*/ 30 w 48"/>
                  <a:gd name="T9" fmla="*/ 13 h 33"/>
                  <a:gd name="T10" fmla="*/ 38 w 48"/>
                  <a:gd name="T11" fmla="*/ 33 h 33"/>
                  <a:gd name="T12" fmla="*/ 21 w 48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3">
                    <a:moveTo>
                      <a:pt x="21" y="0"/>
                    </a:moveTo>
                    <a:cubicBezTo>
                      <a:pt x="2" y="0"/>
                      <a:pt x="0" y="19"/>
                      <a:pt x="1" y="26"/>
                    </a:cubicBezTo>
                    <a:cubicBezTo>
                      <a:pt x="2" y="29"/>
                      <a:pt x="4" y="33"/>
                      <a:pt x="4" y="33"/>
                    </a:cubicBezTo>
                    <a:cubicBezTo>
                      <a:pt x="4" y="33"/>
                      <a:pt x="5" y="23"/>
                      <a:pt x="11" y="21"/>
                    </a:cubicBezTo>
                    <a:cubicBezTo>
                      <a:pt x="17" y="18"/>
                      <a:pt x="26" y="20"/>
                      <a:pt x="30" y="13"/>
                    </a:cubicBezTo>
                    <a:cubicBezTo>
                      <a:pt x="35" y="21"/>
                      <a:pt x="37" y="24"/>
                      <a:pt x="38" y="33"/>
                    </a:cubicBezTo>
                    <a:cubicBezTo>
                      <a:pt x="44" y="27"/>
                      <a:pt x="48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Oval 38"/>
              <p:cNvSpPr>
                <a:spLocks noChangeArrowheads="1"/>
              </p:cNvSpPr>
              <p:nvPr/>
            </p:nvSpPr>
            <p:spPr bwMode="auto">
              <a:xfrm>
                <a:off x="2605093" y="4460876"/>
                <a:ext cx="82550" cy="492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9"/>
              <p:cNvSpPr/>
              <p:nvPr/>
            </p:nvSpPr>
            <p:spPr bwMode="auto">
              <a:xfrm>
                <a:off x="2530480" y="4724401"/>
                <a:ext cx="115888" cy="90488"/>
              </a:xfrm>
              <a:custGeom>
                <a:avLst/>
                <a:gdLst>
                  <a:gd name="T0" fmla="*/ 18 w 31"/>
                  <a:gd name="T1" fmla="*/ 0 h 24"/>
                  <a:gd name="T2" fmla="*/ 6 w 31"/>
                  <a:gd name="T3" fmla="*/ 7 h 24"/>
                  <a:gd name="T4" fmla="*/ 3 w 31"/>
                  <a:gd name="T5" fmla="*/ 11 h 24"/>
                  <a:gd name="T6" fmla="*/ 0 w 31"/>
                  <a:gd name="T7" fmla="*/ 24 h 24"/>
                  <a:gd name="T8" fmla="*/ 31 w 31"/>
                  <a:gd name="T9" fmla="*/ 24 h 24"/>
                  <a:gd name="T10" fmla="*/ 18 w 3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4">
                    <a:moveTo>
                      <a:pt x="18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1" y="24"/>
                      <a:pt x="31" y="24"/>
                      <a:pt x="31" y="24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0"/>
              <p:cNvSpPr/>
              <p:nvPr/>
            </p:nvSpPr>
            <p:spPr bwMode="auto">
              <a:xfrm>
                <a:off x="2646368" y="4724401"/>
                <a:ext cx="120650" cy="90488"/>
              </a:xfrm>
              <a:custGeom>
                <a:avLst/>
                <a:gdLst>
                  <a:gd name="T0" fmla="*/ 14 w 32"/>
                  <a:gd name="T1" fmla="*/ 0 h 24"/>
                  <a:gd name="T2" fmla="*/ 26 w 32"/>
                  <a:gd name="T3" fmla="*/ 7 h 24"/>
                  <a:gd name="T4" fmla="*/ 29 w 32"/>
                  <a:gd name="T5" fmla="*/ 11 h 24"/>
                  <a:gd name="T6" fmla="*/ 32 w 32"/>
                  <a:gd name="T7" fmla="*/ 24 h 24"/>
                  <a:gd name="T8" fmla="*/ 0 w 32"/>
                  <a:gd name="T9" fmla="*/ 24 h 24"/>
                  <a:gd name="T10" fmla="*/ 14 w 3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4">
                    <a:moveTo>
                      <a:pt x="14" y="0"/>
                    </a:moveTo>
                    <a:cubicBezTo>
                      <a:pt x="26" y="7"/>
                      <a:pt x="26" y="7"/>
                      <a:pt x="26" y="7"/>
                    </a:cubicBezTo>
                    <a:cubicBezTo>
                      <a:pt x="27" y="8"/>
                      <a:pt x="28" y="10"/>
                      <a:pt x="29" y="11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41"/>
              <p:cNvSpPr>
                <a:spLocks noEditPoints="1"/>
              </p:cNvSpPr>
              <p:nvPr/>
            </p:nvSpPr>
            <p:spPr bwMode="auto">
              <a:xfrm>
                <a:off x="2789244" y="4287838"/>
                <a:ext cx="206376" cy="161925"/>
              </a:xfrm>
              <a:custGeom>
                <a:avLst/>
                <a:gdLst>
                  <a:gd name="T0" fmla="*/ 55 w 55"/>
                  <a:gd name="T1" fmla="*/ 28 h 43"/>
                  <a:gd name="T2" fmla="*/ 55 w 55"/>
                  <a:gd name="T3" fmla="*/ 5 h 43"/>
                  <a:gd name="T4" fmla="*/ 50 w 55"/>
                  <a:gd name="T5" fmla="*/ 0 h 43"/>
                  <a:gd name="T6" fmla="*/ 6 w 55"/>
                  <a:gd name="T7" fmla="*/ 0 h 43"/>
                  <a:gd name="T8" fmla="*/ 0 w 55"/>
                  <a:gd name="T9" fmla="*/ 5 h 43"/>
                  <a:gd name="T10" fmla="*/ 0 w 55"/>
                  <a:gd name="T11" fmla="*/ 7 h 43"/>
                  <a:gd name="T12" fmla="*/ 26 w 55"/>
                  <a:gd name="T13" fmla="*/ 7 h 43"/>
                  <a:gd name="T14" fmla="*/ 30 w 55"/>
                  <a:gd name="T15" fmla="*/ 10 h 43"/>
                  <a:gd name="T16" fmla="*/ 51 w 55"/>
                  <a:gd name="T17" fmla="*/ 10 h 43"/>
                  <a:gd name="T18" fmla="*/ 52 w 55"/>
                  <a:gd name="T19" fmla="*/ 10 h 43"/>
                  <a:gd name="T20" fmla="*/ 51 w 55"/>
                  <a:gd name="T21" fmla="*/ 11 h 43"/>
                  <a:gd name="T22" fmla="*/ 31 w 55"/>
                  <a:gd name="T23" fmla="*/ 11 h 43"/>
                  <a:gd name="T24" fmla="*/ 31 w 55"/>
                  <a:gd name="T25" fmla="*/ 12 h 43"/>
                  <a:gd name="T26" fmla="*/ 31 w 55"/>
                  <a:gd name="T27" fmla="*/ 15 h 43"/>
                  <a:gd name="T28" fmla="*/ 51 w 55"/>
                  <a:gd name="T29" fmla="*/ 15 h 43"/>
                  <a:gd name="T30" fmla="*/ 52 w 55"/>
                  <a:gd name="T31" fmla="*/ 16 h 43"/>
                  <a:gd name="T32" fmla="*/ 51 w 55"/>
                  <a:gd name="T33" fmla="*/ 16 h 43"/>
                  <a:gd name="T34" fmla="*/ 31 w 55"/>
                  <a:gd name="T35" fmla="*/ 16 h 43"/>
                  <a:gd name="T36" fmla="*/ 31 w 55"/>
                  <a:gd name="T37" fmla="*/ 20 h 43"/>
                  <a:gd name="T38" fmla="*/ 51 w 55"/>
                  <a:gd name="T39" fmla="*/ 20 h 43"/>
                  <a:gd name="T40" fmla="*/ 52 w 55"/>
                  <a:gd name="T41" fmla="*/ 21 h 43"/>
                  <a:gd name="T42" fmla="*/ 51 w 55"/>
                  <a:gd name="T43" fmla="*/ 21 h 43"/>
                  <a:gd name="T44" fmla="*/ 31 w 55"/>
                  <a:gd name="T45" fmla="*/ 21 h 43"/>
                  <a:gd name="T46" fmla="*/ 31 w 55"/>
                  <a:gd name="T47" fmla="*/ 25 h 43"/>
                  <a:gd name="T48" fmla="*/ 51 w 55"/>
                  <a:gd name="T49" fmla="*/ 25 h 43"/>
                  <a:gd name="T50" fmla="*/ 52 w 55"/>
                  <a:gd name="T51" fmla="*/ 26 h 43"/>
                  <a:gd name="T52" fmla="*/ 51 w 55"/>
                  <a:gd name="T53" fmla="*/ 26 h 43"/>
                  <a:gd name="T54" fmla="*/ 31 w 55"/>
                  <a:gd name="T55" fmla="*/ 26 h 43"/>
                  <a:gd name="T56" fmla="*/ 31 w 55"/>
                  <a:gd name="T57" fmla="*/ 33 h 43"/>
                  <a:gd name="T58" fmla="*/ 33 w 55"/>
                  <a:gd name="T59" fmla="*/ 33 h 43"/>
                  <a:gd name="T60" fmla="*/ 54 w 55"/>
                  <a:gd name="T61" fmla="*/ 43 h 43"/>
                  <a:gd name="T62" fmla="*/ 46 w 55"/>
                  <a:gd name="T63" fmla="*/ 33 h 43"/>
                  <a:gd name="T64" fmla="*/ 50 w 55"/>
                  <a:gd name="T65" fmla="*/ 33 h 43"/>
                  <a:gd name="T66" fmla="*/ 55 w 55"/>
                  <a:gd name="T67" fmla="*/ 28 h 43"/>
                  <a:gd name="T68" fmla="*/ 51 w 55"/>
                  <a:gd name="T69" fmla="*/ 6 h 43"/>
                  <a:gd name="T70" fmla="*/ 5 w 55"/>
                  <a:gd name="T71" fmla="*/ 6 h 43"/>
                  <a:gd name="T72" fmla="*/ 4 w 55"/>
                  <a:gd name="T73" fmla="*/ 5 h 43"/>
                  <a:gd name="T74" fmla="*/ 5 w 55"/>
                  <a:gd name="T75" fmla="*/ 5 h 43"/>
                  <a:gd name="T76" fmla="*/ 51 w 55"/>
                  <a:gd name="T77" fmla="*/ 5 h 43"/>
                  <a:gd name="T78" fmla="*/ 52 w 55"/>
                  <a:gd name="T79" fmla="*/ 5 h 43"/>
                  <a:gd name="T80" fmla="*/ 51 w 55"/>
                  <a:gd name="T81" fmla="*/ 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" h="43">
                    <a:moveTo>
                      <a:pt x="55" y="28"/>
                    </a:move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7"/>
                      <a:pt x="29" y="8"/>
                      <a:pt x="30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2" y="10"/>
                      <a:pt x="52" y="10"/>
                    </a:cubicBezTo>
                    <a:cubicBezTo>
                      <a:pt x="52" y="11"/>
                      <a:pt x="51" y="11"/>
                      <a:pt x="5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2" y="15"/>
                      <a:pt x="52" y="16"/>
                    </a:cubicBezTo>
                    <a:cubicBezTo>
                      <a:pt x="52" y="16"/>
                      <a:pt x="51" y="16"/>
                      <a:pt x="5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2" y="20"/>
                      <a:pt x="52" y="21"/>
                    </a:cubicBezTo>
                    <a:cubicBezTo>
                      <a:pt x="52" y="21"/>
                      <a:pt x="51" y="21"/>
                      <a:pt x="5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2" y="25"/>
                      <a:pt x="52" y="26"/>
                    </a:cubicBezTo>
                    <a:cubicBezTo>
                      <a:pt x="52" y="26"/>
                      <a:pt x="51" y="26"/>
                      <a:pt x="5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3" y="33"/>
                      <a:pt x="55" y="31"/>
                      <a:pt x="55" y="28"/>
                    </a:cubicBezTo>
                    <a:close/>
                    <a:moveTo>
                      <a:pt x="51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2" y="5"/>
                      <a:pt x="52" y="5"/>
                    </a:cubicBezTo>
                    <a:cubicBezTo>
                      <a:pt x="52" y="6"/>
                      <a:pt x="51" y="6"/>
                      <a:pt x="5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 42"/>
              <p:cNvSpPr>
                <a:spLocks noEditPoints="1"/>
              </p:cNvSpPr>
              <p:nvPr/>
            </p:nvSpPr>
            <p:spPr bwMode="auto">
              <a:xfrm>
                <a:off x="2690818" y="4322764"/>
                <a:ext cx="207963" cy="160338"/>
              </a:xfrm>
              <a:custGeom>
                <a:avLst/>
                <a:gdLst>
                  <a:gd name="T0" fmla="*/ 50 w 55"/>
                  <a:gd name="T1" fmla="*/ 0 h 43"/>
                  <a:gd name="T2" fmla="*/ 5 w 55"/>
                  <a:gd name="T3" fmla="*/ 0 h 43"/>
                  <a:gd name="T4" fmla="*/ 0 w 55"/>
                  <a:gd name="T5" fmla="*/ 5 h 43"/>
                  <a:gd name="T6" fmla="*/ 0 w 55"/>
                  <a:gd name="T7" fmla="*/ 28 h 43"/>
                  <a:gd name="T8" fmla="*/ 5 w 55"/>
                  <a:gd name="T9" fmla="*/ 33 h 43"/>
                  <a:gd name="T10" fmla="*/ 11 w 55"/>
                  <a:gd name="T11" fmla="*/ 33 h 43"/>
                  <a:gd name="T12" fmla="*/ 2 w 55"/>
                  <a:gd name="T13" fmla="*/ 43 h 43"/>
                  <a:gd name="T14" fmla="*/ 23 w 55"/>
                  <a:gd name="T15" fmla="*/ 33 h 43"/>
                  <a:gd name="T16" fmla="*/ 50 w 55"/>
                  <a:gd name="T17" fmla="*/ 33 h 43"/>
                  <a:gd name="T18" fmla="*/ 55 w 55"/>
                  <a:gd name="T19" fmla="*/ 28 h 43"/>
                  <a:gd name="T20" fmla="*/ 55 w 55"/>
                  <a:gd name="T21" fmla="*/ 5 h 43"/>
                  <a:gd name="T22" fmla="*/ 50 w 55"/>
                  <a:gd name="T23" fmla="*/ 0 h 43"/>
                  <a:gd name="T24" fmla="*/ 51 w 55"/>
                  <a:gd name="T25" fmla="*/ 28 h 43"/>
                  <a:gd name="T26" fmla="*/ 4 w 55"/>
                  <a:gd name="T27" fmla="*/ 28 h 43"/>
                  <a:gd name="T28" fmla="*/ 4 w 55"/>
                  <a:gd name="T29" fmla="*/ 27 h 43"/>
                  <a:gd name="T30" fmla="*/ 4 w 55"/>
                  <a:gd name="T31" fmla="*/ 26 h 43"/>
                  <a:gd name="T32" fmla="*/ 51 w 55"/>
                  <a:gd name="T33" fmla="*/ 26 h 43"/>
                  <a:gd name="T34" fmla="*/ 51 w 55"/>
                  <a:gd name="T35" fmla="*/ 27 h 43"/>
                  <a:gd name="T36" fmla="*/ 51 w 55"/>
                  <a:gd name="T37" fmla="*/ 28 h 43"/>
                  <a:gd name="T38" fmla="*/ 51 w 55"/>
                  <a:gd name="T39" fmla="*/ 23 h 43"/>
                  <a:gd name="T40" fmla="*/ 4 w 55"/>
                  <a:gd name="T41" fmla="*/ 23 h 43"/>
                  <a:gd name="T42" fmla="*/ 4 w 55"/>
                  <a:gd name="T43" fmla="*/ 22 h 43"/>
                  <a:gd name="T44" fmla="*/ 4 w 55"/>
                  <a:gd name="T45" fmla="*/ 21 h 43"/>
                  <a:gd name="T46" fmla="*/ 51 w 55"/>
                  <a:gd name="T47" fmla="*/ 21 h 43"/>
                  <a:gd name="T48" fmla="*/ 51 w 55"/>
                  <a:gd name="T49" fmla="*/ 22 h 43"/>
                  <a:gd name="T50" fmla="*/ 51 w 55"/>
                  <a:gd name="T51" fmla="*/ 23 h 43"/>
                  <a:gd name="T52" fmla="*/ 51 w 55"/>
                  <a:gd name="T53" fmla="*/ 17 h 43"/>
                  <a:gd name="T54" fmla="*/ 4 w 55"/>
                  <a:gd name="T55" fmla="*/ 17 h 43"/>
                  <a:gd name="T56" fmla="*/ 4 w 55"/>
                  <a:gd name="T57" fmla="*/ 17 h 43"/>
                  <a:gd name="T58" fmla="*/ 4 w 55"/>
                  <a:gd name="T59" fmla="*/ 16 h 43"/>
                  <a:gd name="T60" fmla="*/ 51 w 55"/>
                  <a:gd name="T61" fmla="*/ 16 h 43"/>
                  <a:gd name="T62" fmla="*/ 51 w 55"/>
                  <a:gd name="T63" fmla="*/ 17 h 43"/>
                  <a:gd name="T64" fmla="*/ 51 w 55"/>
                  <a:gd name="T65" fmla="*/ 17 h 43"/>
                  <a:gd name="T66" fmla="*/ 51 w 55"/>
                  <a:gd name="T67" fmla="*/ 12 h 43"/>
                  <a:gd name="T68" fmla="*/ 4 w 55"/>
                  <a:gd name="T69" fmla="*/ 12 h 43"/>
                  <a:gd name="T70" fmla="*/ 4 w 55"/>
                  <a:gd name="T71" fmla="*/ 12 h 43"/>
                  <a:gd name="T72" fmla="*/ 4 w 55"/>
                  <a:gd name="T73" fmla="*/ 11 h 43"/>
                  <a:gd name="T74" fmla="*/ 51 w 55"/>
                  <a:gd name="T75" fmla="*/ 11 h 43"/>
                  <a:gd name="T76" fmla="*/ 51 w 55"/>
                  <a:gd name="T77" fmla="*/ 12 h 43"/>
                  <a:gd name="T78" fmla="*/ 51 w 55"/>
                  <a:gd name="T79" fmla="*/ 12 h 43"/>
                  <a:gd name="T80" fmla="*/ 51 w 55"/>
                  <a:gd name="T81" fmla="*/ 7 h 43"/>
                  <a:gd name="T82" fmla="*/ 4 w 55"/>
                  <a:gd name="T83" fmla="*/ 7 h 43"/>
                  <a:gd name="T84" fmla="*/ 4 w 55"/>
                  <a:gd name="T85" fmla="*/ 7 h 43"/>
                  <a:gd name="T86" fmla="*/ 4 w 55"/>
                  <a:gd name="T87" fmla="*/ 6 h 43"/>
                  <a:gd name="T88" fmla="*/ 51 w 55"/>
                  <a:gd name="T89" fmla="*/ 6 h 43"/>
                  <a:gd name="T90" fmla="*/ 51 w 55"/>
                  <a:gd name="T91" fmla="*/ 7 h 43"/>
                  <a:gd name="T92" fmla="*/ 51 w 55"/>
                  <a:gd name="T93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" h="43">
                    <a:moveTo>
                      <a:pt x="5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3" y="33"/>
                      <a:pt x="5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3" y="33"/>
                      <a:pt x="55" y="31"/>
                      <a:pt x="55" y="28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0" y="0"/>
                    </a:cubicBezTo>
                    <a:close/>
                    <a:moveTo>
                      <a:pt x="51" y="2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7"/>
                      <a:pt x="4" y="27"/>
                    </a:cubicBezTo>
                    <a:cubicBezTo>
                      <a:pt x="4" y="27"/>
                      <a:pt x="4" y="26"/>
                      <a:pt x="4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7"/>
                      <a:pt x="51" y="27"/>
                    </a:cubicBezTo>
                    <a:cubicBezTo>
                      <a:pt x="51" y="27"/>
                      <a:pt x="51" y="28"/>
                      <a:pt x="51" y="28"/>
                    </a:cubicBezTo>
                    <a:close/>
                    <a:moveTo>
                      <a:pt x="51" y="23"/>
                    </a:move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2"/>
                      <a:pt x="4" y="22"/>
                    </a:cubicBezTo>
                    <a:cubicBezTo>
                      <a:pt x="4" y="22"/>
                      <a:pt x="4" y="21"/>
                      <a:pt x="4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2"/>
                      <a:pt x="51" y="22"/>
                    </a:cubicBezTo>
                    <a:cubicBezTo>
                      <a:pt x="51" y="22"/>
                      <a:pt x="51" y="23"/>
                      <a:pt x="51" y="23"/>
                    </a:cubicBezTo>
                    <a:close/>
                    <a:moveTo>
                      <a:pt x="51" y="17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lose/>
                    <a:moveTo>
                      <a:pt x="51" y="12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close/>
                    <a:moveTo>
                      <a:pt x="51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6287079" y="3319659"/>
            <a:ext cx="2429787" cy="1055134"/>
            <a:chOff x="5961075" y="3147701"/>
            <a:chExt cx="2303924" cy="1000478"/>
          </a:xfrm>
        </p:grpSpPr>
        <p:sp>
          <p:nvSpPr>
            <p:cNvPr id="10" name="Chevron 9"/>
            <p:cNvSpPr/>
            <p:nvPr/>
          </p:nvSpPr>
          <p:spPr>
            <a:xfrm>
              <a:off x="5961075" y="3147701"/>
              <a:ext cx="2073531" cy="800382"/>
            </a:xfrm>
            <a:prstGeom prst="chevron">
              <a:avLst>
                <a:gd name="adj" fmla="val 4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514017" y="3347797"/>
              <a:ext cx="1750982" cy="800382"/>
            </a:xfrm>
            <a:custGeom>
              <a:avLst/>
              <a:gdLst>
                <a:gd name="connsiteX0" fmla="*/ 0 w 1511141"/>
                <a:gd name="connsiteY0" fmla="*/ 69075 h 690750"/>
                <a:gd name="connsiteX1" fmla="*/ 69075 w 1511141"/>
                <a:gd name="connsiteY1" fmla="*/ 0 h 690750"/>
                <a:gd name="connsiteX2" fmla="*/ 1442066 w 1511141"/>
                <a:gd name="connsiteY2" fmla="*/ 0 h 690750"/>
                <a:gd name="connsiteX3" fmla="*/ 1511141 w 1511141"/>
                <a:gd name="connsiteY3" fmla="*/ 69075 h 690750"/>
                <a:gd name="connsiteX4" fmla="*/ 1511141 w 1511141"/>
                <a:gd name="connsiteY4" fmla="*/ 621675 h 690750"/>
                <a:gd name="connsiteX5" fmla="*/ 1442066 w 1511141"/>
                <a:gd name="connsiteY5" fmla="*/ 690750 h 690750"/>
                <a:gd name="connsiteX6" fmla="*/ 69075 w 1511141"/>
                <a:gd name="connsiteY6" fmla="*/ 690750 h 690750"/>
                <a:gd name="connsiteX7" fmla="*/ 0 w 1511141"/>
                <a:gd name="connsiteY7" fmla="*/ 621675 h 690750"/>
                <a:gd name="connsiteX8" fmla="*/ 0 w 1511141"/>
                <a:gd name="connsiteY8" fmla="*/ 69075 h 6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141" h="690750">
                  <a:moveTo>
                    <a:pt x="0" y="69075"/>
                  </a:moveTo>
                  <a:cubicBezTo>
                    <a:pt x="0" y="30926"/>
                    <a:pt x="30926" y="0"/>
                    <a:pt x="69075" y="0"/>
                  </a:cubicBezTo>
                  <a:lnTo>
                    <a:pt x="1442066" y="0"/>
                  </a:lnTo>
                  <a:cubicBezTo>
                    <a:pt x="1480215" y="0"/>
                    <a:pt x="1511141" y="30926"/>
                    <a:pt x="1511141" y="69075"/>
                  </a:cubicBezTo>
                  <a:lnTo>
                    <a:pt x="1511141" y="621675"/>
                  </a:lnTo>
                  <a:cubicBezTo>
                    <a:pt x="1511141" y="659824"/>
                    <a:pt x="1480215" y="690750"/>
                    <a:pt x="1442066" y="690750"/>
                  </a:cubicBezTo>
                  <a:lnTo>
                    <a:pt x="69075" y="690750"/>
                  </a:lnTo>
                  <a:cubicBezTo>
                    <a:pt x="30926" y="690750"/>
                    <a:pt x="0" y="659824"/>
                    <a:pt x="0" y="621675"/>
                  </a:cubicBezTo>
                  <a:lnTo>
                    <a:pt x="0" y="69075"/>
                  </a:lnTo>
                  <a:close/>
                </a:path>
              </a:pathLst>
            </a:custGeom>
            <a:solidFill>
              <a:schemeClr val="tx1">
                <a:alpha val="9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848" tIns="193848" rIns="193848" bIns="193848" numCol="1" spcCol="1270" anchor="ctr" anchorCtr="0">
              <a:noAutofit/>
            </a:bodyPr>
            <a:lstStyle/>
            <a:p>
              <a:pPr algn="ctr" defTabSz="1078230">
                <a:lnSpc>
                  <a:spcPct val="90000"/>
                </a:lnSpc>
                <a:spcAft>
                  <a:spcPct val="35000"/>
                </a:spcAft>
              </a:pPr>
              <a:endParaRPr lang="en-US" sz="242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7141857" y="3483904"/>
              <a:ext cx="495301" cy="525463"/>
              <a:chOff x="5745176" y="5678490"/>
              <a:chExt cx="495301" cy="525463"/>
            </a:xfrm>
            <a:solidFill>
              <a:schemeClr val="accent3"/>
            </a:solidFill>
          </p:grpSpPr>
          <p:sp>
            <p:nvSpPr>
              <p:cNvPr id="62" name="Freeform 98"/>
              <p:cNvSpPr>
                <a:spLocks noEditPoints="1"/>
              </p:cNvSpPr>
              <p:nvPr/>
            </p:nvSpPr>
            <p:spPr bwMode="auto">
              <a:xfrm>
                <a:off x="6053152" y="5678490"/>
                <a:ext cx="187325" cy="187325"/>
              </a:xfrm>
              <a:custGeom>
                <a:avLst/>
                <a:gdLst>
                  <a:gd name="T0" fmla="*/ 48 w 50"/>
                  <a:gd name="T1" fmla="*/ 32 h 50"/>
                  <a:gd name="T2" fmla="*/ 50 w 50"/>
                  <a:gd name="T3" fmla="*/ 25 h 50"/>
                  <a:gd name="T4" fmla="*/ 49 w 50"/>
                  <a:gd name="T5" fmla="*/ 22 h 50"/>
                  <a:gd name="T6" fmla="*/ 42 w 50"/>
                  <a:gd name="T7" fmla="*/ 23 h 50"/>
                  <a:gd name="T8" fmla="*/ 40 w 50"/>
                  <a:gd name="T9" fmla="*/ 15 h 50"/>
                  <a:gd name="T10" fmla="*/ 45 w 50"/>
                  <a:gd name="T11" fmla="*/ 11 h 50"/>
                  <a:gd name="T12" fmla="*/ 37 w 50"/>
                  <a:gd name="T13" fmla="*/ 4 h 50"/>
                  <a:gd name="T14" fmla="*/ 34 w 50"/>
                  <a:gd name="T15" fmla="*/ 10 h 50"/>
                  <a:gd name="T16" fmla="*/ 26 w 50"/>
                  <a:gd name="T17" fmla="*/ 7 h 50"/>
                  <a:gd name="T18" fmla="*/ 27 w 50"/>
                  <a:gd name="T19" fmla="*/ 0 h 50"/>
                  <a:gd name="T20" fmla="*/ 25 w 50"/>
                  <a:gd name="T21" fmla="*/ 0 h 50"/>
                  <a:gd name="T22" fmla="*/ 14 w 50"/>
                  <a:gd name="T23" fmla="*/ 3 h 50"/>
                  <a:gd name="T24" fmla="*/ 17 w 50"/>
                  <a:gd name="T25" fmla="*/ 9 h 50"/>
                  <a:gd name="T26" fmla="*/ 11 w 50"/>
                  <a:gd name="T27" fmla="*/ 14 h 50"/>
                  <a:gd name="T28" fmla="*/ 5 w 50"/>
                  <a:gd name="T29" fmla="*/ 9 h 50"/>
                  <a:gd name="T30" fmla="*/ 0 w 50"/>
                  <a:gd name="T31" fmla="*/ 19 h 50"/>
                  <a:gd name="T32" fmla="*/ 7 w 50"/>
                  <a:gd name="T33" fmla="*/ 21 h 50"/>
                  <a:gd name="T34" fmla="*/ 7 w 50"/>
                  <a:gd name="T35" fmla="*/ 25 h 50"/>
                  <a:gd name="T36" fmla="*/ 7 w 50"/>
                  <a:gd name="T37" fmla="*/ 29 h 50"/>
                  <a:gd name="T38" fmla="*/ 0 w 50"/>
                  <a:gd name="T39" fmla="*/ 30 h 50"/>
                  <a:gd name="T40" fmla="*/ 5 w 50"/>
                  <a:gd name="T41" fmla="*/ 40 h 50"/>
                  <a:gd name="T42" fmla="*/ 10 w 50"/>
                  <a:gd name="T43" fmla="*/ 36 h 50"/>
                  <a:gd name="T44" fmla="*/ 16 w 50"/>
                  <a:gd name="T45" fmla="*/ 41 h 50"/>
                  <a:gd name="T46" fmla="*/ 13 w 50"/>
                  <a:gd name="T47" fmla="*/ 47 h 50"/>
                  <a:gd name="T48" fmla="*/ 23 w 50"/>
                  <a:gd name="T49" fmla="*/ 50 h 50"/>
                  <a:gd name="T50" fmla="*/ 24 w 50"/>
                  <a:gd name="T51" fmla="*/ 43 h 50"/>
                  <a:gd name="T52" fmla="*/ 25 w 50"/>
                  <a:gd name="T53" fmla="*/ 43 h 50"/>
                  <a:gd name="T54" fmla="*/ 31 w 50"/>
                  <a:gd name="T55" fmla="*/ 42 h 50"/>
                  <a:gd name="T56" fmla="*/ 34 w 50"/>
                  <a:gd name="T57" fmla="*/ 48 h 50"/>
                  <a:gd name="T58" fmla="*/ 43 w 50"/>
                  <a:gd name="T59" fmla="*/ 42 h 50"/>
                  <a:gd name="T60" fmla="*/ 38 w 50"/>
                  <a:gd name="T61" fmla="*/ 37 h 50"/>
                  <a:gd name="T62" fmla="*/ 42 w 50"/>
                  <a:gd name="T63" fmla="*/ 30 h 50"/>
                  <a:gd name="T64" fmla="*/ 48 w 50"/>
                  <a:gd name="T65" fmla="*/ 32 h 50"/>
                  <a:gd name="T66" fmla="*/ 25 w 50"/>
                  <a:gd name="T67" fmla="*/ 40 h 50"/>
                  <a:gd name="T68" fmla="*/ 9 w 50"/>
                  <a:gd name="T69" fmla="*/ 25 h 50"/>
                  <a:gd name="T70" fmla="*/ 25 w 50"/>
                  <a:gd name="T71" fmla="*/ 10 h 50"/>
                  <a:gd name="T72" fmla="*/ 40 w 50"/>
                  <a:gd name="T73" fmla="*/ 25 h 50"/>
                  <a:gd name="T74" fmla="*/ 25 w 50"/>
                  <a:gd name="T75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50">
                    <a:moveTo>
                      <a:pt x="48" y="32"/>
                    </a:moveTo>
                    <a:cubicBezTo>
                      <a:pt x="49" y="30"/>
                      <a:pt x="50" y="28"/>
                      <a:pt x="50" y="25"/>
                    </a:cubicBezTo>
                    <a:cubicBezTo>
                      <a:pt x="50" y="24"/>
                      <a:pt x="49" y="23"/>
                      <a:pt x="49" y="22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0"/>
                      <a:pt x="41" y="17"/>
                      <a:pt x="40" y="15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3" y="8"/>
                      <a:pt x="41" y="6"/>
                      <a:pt x="37" y="4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2" y="8"/>
                      <a:pt x="29" y="8"/>
                      <a:pt x="26" y="7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1" y="0"/>
                      <a:pt x="17" y="1"/>
                      <a:pt x="14" y="3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5" y="10"/>
                      <a:pt x="12" y="12"/>
                      <a:pt x="11" y="14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2"/>
                      <a:pt x="1" y="16"/>
                      <a:pt x="0" y="19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4"/>
                      <a:pt x="7" y="25"/>
                    </a:cubicBezTo>
                    <a:cubicBezTo>
                      <a:pt x="7" y="26"/>
                      <a:pt x="7" y="28"/>
                      <a:pt x="7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4"/>
                      <a:pt x="2" y="37"/>
                      <a:pt x="5" y="40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8"/>
                      <a:pt x="14" y="40"/>
                      <a:pt x="16" y="41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6" y="49"/>
                      <a:pt x="20" y="50"/>
                      <a:pt x="23" y="5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7" y="43"/>
                      <a:pt x="29" y="43"/>
                      <a:pt x="31" y="42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8" y="47"/>
                      <a:pt x="41" y="45"/>
                      <a:pt x="43" y="42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40" y="35"/>
                      <a:pt x="41" y="33"/>
                      <a:pt x="42" y="30"/>
                    </a:cubicBezTo>
                    <a:lnTo>
                      <a:pt x="48" y="32"/>
                    </a:lnTo>
                    <a:close/>
                    <a:moveTo>
                      <a:pt x="25" y="40"/>
                    </a:moveTo>
                    <a:cubicBezTo>
                      <a:pt x="16" y="40"/>
                      <a:pt x="9" y="34"/>
                      <a:pt x="9" y="25"/>
                    </a:cubicBezTo>
                    <a:cubicBezTo>
                      <a:pt x="9" y="17"/>
                      <a:pt x="16" y="10"/>
                      <a:pt x="25" y="10"/>
                    </a:cubicBezTo>
                    <a:cubicBezTo>
                      <a:pt x="33" y="10"/>
                      <a:pt x="40" y="17"/>
                      <a:pt x="40" y="25"/>
                    </a:cubicBezTo>
                    <a:cubicBezTo>
                      <a:pt x="40" y="34"/>
                      <a:pt x="33" y="40"/>
                      <a:pt x="2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Oval 99"/>
              <p:cNvSpPr>
                <a:spLocks noChangeArrowheads="1"/>
              </p:cNvSpPr>
              <p:nvPr/>
            </p:nvSpPr>
            <p:spPr bwMode="auto">
              <a:xfrm>
                <a:off x="6105539" y="5734052"/>
                <a:ext cx="79375" cy="79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100"/>
              <p:cNvSpPr>
                <a:spLocks noEditPoints="1"/>
              </p:cNvSpPr>
              <p:nvPr/>
            </p:nvSpPr>
            <p:spPr bwMode="auto">
              <a:xfrm>
                <a:off x="5992826" y="5816602"/>
                <a:ext cx="120650" cy="120650"/>
              </a:xfrm>
              <a:custGeom>
                <a:avLst/>
                <a:gdLst>
                  <a:gd name="T0" fmla="*/ 27 w 32"/>
                  <a:gd name="T1" fmla="*/ 14 h 32"/>
                  <a:gd name="T2" fmla="*/ 25 w 32"/>
                  <a:gd name="T3" fmla="*/ 10 h 32"/>
                  <a:gd name="T4" fmla="*/ 29 w 32"/>
                  <a:gd name="T5" fmla="*/ 7 h 32"/>
                  <a:gd name="T6" fmla="*/ 24 w 32"/>
                  <a:gd name="T7" fmla="*/ 2 h 32"/>
                  <a:gd name="T8" fmla="*/ 22 w 32"/>
                  <a:gd name="T9" fmla="*/ 6 h 32"/>
                  <a:gd name="T10" fmla="*/ 17 w 32"/>
                  <a:gd name="T11" fmla="*/ 5 h 32"/>
                  <a:gd name="T12" fmla="*/ 17 w 32"/>
                  <a:gd name="T13" fmla="*/ 0 h 32"/>
                  <a:gd name="T14" fmla="*/ 16 w 32"/>
                  <a:gd name="T15" fmla="*/ 0 h 32"/>
                  <a:gd name="T16" fmla="*/ 9 w 32"/>
                  <a:gd name="T17" fmla="*/ 2 h 32"/>
                  <a:gd name="T18" fmla="*/ 11 w 32"/>
                  <a:gd name="T19" fmla="*/ 6 h 32"/>
                  <a:gd name="T20" fmla="*/ 7 w 32"/>
                  <a:gd name="T21" fmla="*/ 9 h 32"/>
                  <a:gd name="T22" fmla="*/ 3 w 32"/>
                  <a:gd name="T23" fmla="*/ 6 h 32"/>
                  <a:gd name="T24" fmla="*/ 0 w 32"/>
                  <a:gd name="T25" fmla="*/ 12 h 32"/>
                  <a:gd name="T26" fmla="*/ 5 w 32"/>
                  <a:gd name="T27" fmla="*/ 13 h 32"/>
                  <a:gd name="T28" fmla="*/ 4 w 32"/>
                  <a:gd name="T29" fmla="*/ 16 h 32"/>
                  <a:gd name="T30" fmla="*/ 5 w 32"/>
                  <a:gd name="T31" fmla="*/ 18 h 32"/>
                  <a:gd name="T32" fmla="*/ 0 w 32"/>
                  <a:gd name="T33" fmla="*/ 19 h 32"/>
                  <a:gd name="T34" fmla="*/ 3 w 32"/>
                  <a:gd name="T35" fmla="*/ 26 h 32"/>
                  <a:gd name="T36" fmla="*/ 7 w 32"/>
                  <a:gd name="T37" fmla="*/ 23 h 32"/>
                  <a:gd name="T38" fmla="*/ 10 w 32"/>
                  <a:gd name="T39" fmla="*/ 26 h 32"/>
                  <a:gd name="T40" fmla="*/ 8 w 32"/>
                  <a:gd name="T41" fmla="*/ 30 h 32"/>
                  <a:gd name="T42" fmla="*/ 15 w 32"/>
                  <a:gd name="T43" fmla="*/ 32 h 32"/>
                  <a:gd name="T44" fmla="*/ 15 w 32"/>
                  <a:gd name="T45" fmla="*/ 28 h 32"/>
                  <a:gd name="T46" fmla="*/ 16 w 32"/>
                  <a:gd name="T47" fmla="*/ 28 h 32"/>
                  <a:gd name="T48" fmla="*/ 20 w 32"/>
                  <a:gd name="T49" fmla="*/ 27 h 32"/>
                  <a:gd name="T50" fmla="*/ 22 w 32"/>
                  <a:gd name="T51" fmla="*/ 31 h 32"/>
                  <a:gd name="T52" fmla="*/ 28 w 32"/>
                  <a:gd name="T53" fmla="*/ 27 h 32"/>
                  <a:gd name="T54" fmla="*/ 24 w 32"/>
                  <a:gd name="T55" fmla="*/ 24 h 32"/>
                  <a:gd name="T56" fmla="*/ 27 w 32"/>
                  <a:gd name="T57" fmla="*/ 19 h 32"/>
                  <a:gd name="T58" fmla="*/ 31 w 32"/>
                  <a:gd name="T59" fmla="*/ 21 h 32"/>
                  <a:gd name="T60" fmla="*/ 32 w 32"/>
                  <a:gd name="T61" fmla="*/ 16 h 32"/>
                  <a:gd name="T62" fmla="*/ 32 w 32"/>
                  <a:gd name="T63" fmla="*/ 14 h 32"/>
                  <a:gd name="T64" fmla="*/ 27 w 32"/>
                  <a:gd name="T65" fmla="*/ 14 h 32"/>
                  <a:gd name="T66" fmla="*/ 16 w 32"/>
                  <a:gd name="T67" fmla="*/ 26 h 32"/>
                  <a:gd name="T68" fmla="*/ 6 w 32"/>
                  <a:gd name="T69" fmla="*/ 16 h 32"/>
                  <a:gd name="T70" fmla="*/ 16 w 32"/>
                  <a:gd name="T71" fmla="*/ 6 h 32"/>
                  <a:gd name="T72" fmla="*/ 25 w 32"/>
                  <a:gd name="T73" fmla="*/ 16 h 32"/>
                  <a:gd name="T74" fmla="*/ 16 w 32"/>
                  <a:gd name="T75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" h="32">
                    <a:moveTo>
                      <a:pt x="27" y="14"/>
                    </a:moveTo>
                    <a:cubicBezTo>
                      <a:pt x="27" y="13"/>
                      <a:pt x="26" y="11"/>
                      <a:pt x="25" y="10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5"/>
                      <a:pt x="26" y="4"/>
                      <a:pt x="24" y="2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0" y="5"/>
                      <a:pt x="19" y="5"/>
                      <a:pt x="17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3" y="0"/>
                      <a:pt x="11" y="1"/>
                      <a:pt x="9" y="2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8"/>
                      <a:pt x="1" y="10"/>
                      <a:pt x="0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2"/>
                      <a:pt x="2" y="24"/>
                      <a:pt x="3" y="2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8" y="24"/>
                      <a:pt x="9" y="25"/>
                      <a:pt x="10" y="26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10" y="31"/>
                      <a:pt x="13" y="32"/>
                      <a:pt x="15" y="32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6" y="28"/>
                      <a:pt x="16" y="28"/>
                    </a:cubicBezTo>
                    <a:cubicBezTo>
                      <a:pt x="17" y="28"/>
                      <a:pt x="19" y="27"/>
                      <a:pt x="20" y="27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4" y="30"/>
                      <a:pt x="26" y="29"/>
                      <a:pt x="28" y="27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3"/>
                      <a:pt x="26" y="21"/>
                      <a:pt x="27" y="19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19"/>
                      <a:pt x="32" y="18"/>
                      <a:pt x="32" y="16"/>
                    </a:cubicBezTo>
                    <a:cubicBezTo>
                      <a:pt x="32" y="15"/>
                      <a:pt x="32" y="15"/>
                      <a:pt x="32" y="14"/>
                    </a:cubicBezTo>
                    <a:lnTo>
                      <a:pt x="27" y="14"/>
                    </a:lnTo>
                    <a:close/>
                    <a:moveTo>
                      <a:pt x="16" y="26"/>
                    </a:moveTo>
                    <a:cubicBezTo>
                      <a:pt x="10" y="26"/>
                      <a:pt x="6" y="21"/>
                      <a:pt x="6" y="16"/>
                    </a:cubicBezTo>
                    <a:cubicBezTo>
                      <a:pt x="6" y="11"/>
                      <a:pt x="10" y="6"/>
                      <a:pt x="16" y="6"/>
                    </a:cubicBezTo>
                    <a:cubicBezTo>
                      <a:pt x="21" y="6"/>
                      <a:pt x="25" y="11"/>
                      <a:pt x="25" y="16"/>
                    </a:cubicBezTo>
                    <a:cubicBezTo>
                      <a:pt x="25" y="21"/>
                      <a:pt x="21" y="26"/>
                      <a:pt x="1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Oval 101"/>
              <p:cNvSpPr>
                <a:spLocks noChangeArrowheads="1"/>
              </p:cNvSpPr>
              <p:nvPr/>
            </p:nvSpPr>
            <p:spPr bwMode="auto">
              <a:xfrm>
                <a:off x="6022989" y="5851527"/>
                <a:ext cx="57150" cy="55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102"/>
              <p:cNvSpPr>
                <a:spLocks noEditPoints="1"/>
              </p:cNvSpPr>
              <p:nvPr/>
            </p:nvSpPr>
            <p:spPr bwMode="auto">
              <a:xfrm>
                <a:off x="6069027" y="5907090"/>
                <a:ext cx="93663" cy="169863"/>
              </a:xfrm>
              <a:custGeom>
                <a:avLst/>
                <a:gdLst>
                  <a:gd name="T0" fmla="*/ 0 w 25"/>
                  <a:gd name="T1" fmla="*/ 41 h 45"/>
                  <a:gd name="T2" fmla="*/ 2 w 25"/>
                  <a:gd name="T3" fmla="*/ 34 h 45"/>
                  <a:gd name="T4" fmla="*/ 2 w 25"/>
                  <a:gd name="T5" fmla="*/ 27 h 45"/>
                  <a:gd name="T6" fmla="*/ 8 w 25"/>
                  <a:gd name="T7" fmla="*/ 11 h 45"/>
                  <a:gd name="T8" fmla="*/ 16 w 25"/>
                  <a:gd name="T9" fmla="*/ 0 h 45"/>
                  <a:gd name="T10" fmla="*/ 19 w 25"/>
                  <a:gd name="T11" fmla="*/ 5 h 45"/>
                  <a:gd name="T12" fmla="*/ 17 w 25"/>
                  <a:gd name="T13" fmla="*/ 12 h 45"/>
                  <a:gd name="T14" fmla="*/ 21 w 25"/>
                  <a:gd name="T15" fmla="*/ 16 h 45"/>
                  <a:gd name="T16" fmla="*/ 25 w 25"/>
                  <a:gd name="T17" fmla="*/ 20 h 45"/>
                  <a:gd name="T18" fmla="*/ 25 w 25"/>
                  <a:gd name="T19" fmla="*/ 23 h 45"/>
                  <a:gd name="T20" fmla="*/ 22 w 25"/>
                  <a:gd name="T21" fmla="*/ 30 h 45"/>
                  <a:gd name="T22" fmla="*/ 18 w 25"/>
                  <a:gd name="T23" fmla="*/ 36 h 45"/>
                  <a:gd name="T24" fmla="*/ 13 w 25"/>
                  <a:gd name="T25" fmla="*/ 45 h 45"/>
                  <a:gd name="T26" fmla="*/ 13 w 25"/>
                  <a:gd name="T27" fmla="*/ 43 h 45"/>
                  <a:gd name="T28" fmla="*/ 17 w 25"/>
                  <a:gd name="T29" fmla="*/ 33 h 45"/>
                  <a:gd name="T30" fmla="*/ 22 w 25"/>
                  <a:gd name="T31" fmla="*/ 23 h 45"/>
                  <a:gd name="T32" fmla="*/ 23 w 25"/>
                  <a:gd name="T33" fmla="*/ 22 h 45"/>
                  <a:gd name="T34" fmla="*/ 22 w 25"/>
                  <a:gd name="T35" fmla="*/ 20 h 45"/>
                  <a:gd name="T36" fmla="*/ 19 w 25"/>
                  <a:gd name="T37" fmla="*/ 19 h 45"/>
                  <a:gd name="T38" fmla="*/ 18 w 25"/>
                  <a:gd name="T39" fmla="*/ 17 h 45"/>
                  <a:gd name="T40" fmla="*/ 16 w 25"/>
                  <a:gd name="T41" fmla="*/ 16 h 45"/>
                  <a:gd name="T42" fmla="*/ 16 w 25"/>
                  <a:gd name="T43" fmla="*/ 14 h 45"/>
                  <a:gd name="T44" fmla="*/ 15 w 25"/>
                  <a:gd name="T45" fmla="*/ 14 h 45"/>
                  <a:gd name="T46" fmla="*/ 14 w 25"/>
                  <a:gd name="T47" fmla="*/ 15 h 45"/>
                  <a:gd name="T48" fmla="*/ 13 w 25"/>
                  <a:gd name="T49" fmla="*/ 14 h 45"/>
                  <a:gd name="T50" fmla="*/ 12 w 25"/>
                  <a:gd name="T51" fmla="*/ 14 h 45"/>
                  <a:gd name="T52" fmla="*/ 12 w 25"/>
                  <a:gd name="T53" fmla="*/ 13 h 45"/>
                  <a:gd name="T54" fmla="*/ 13 w 25"/>
                  <a:gd name="T55" fmla="*/ 13 h 45"/>
                  <a:gd name="T56" fmla="*/ 17 w 25"/>
                  <a:gd name="T57" fmla="*/ 4 h 45"/>
                  <a:gd name="T58" fmla="*/ 15 w 25"/>
                  <a:gd name="T59" fmla="*/ 3 h 45"/>
                  <a:gd name="T60" fmla="*/ 7 w 25"/>
                  <a:gd name="T61" fmla="*/ 18 h 45"/>
                  <a:gd name="T62" fmla="*/ 5 w 25"/>
                  <a:gd name="T63" fmla="*/ 27 h 45"/>
                  <a:gd name="T64" fmla="*/ 2 w 25"/>
                  <a:gd name="T65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" h="45">
                    <a:moveTo>
                      <a:pt x="13" y="45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7"/>
                      <a:pt x="1" y="36"/>
                      <a:pt x="2" y="34"/>
                    </a:cubicBezTo>
                    <a:cubicBezTo>
                      <a:pt x="3" y="30"/>
                      <a:pt x="3" y="30"/>
                      <a:pt x="3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4"/>
                      <a:pt x="3" y="23"/>
                      <a:pt x="5" y="17"/>
                    </a:cubicBezTo>
                    <a:cubicBezTo>
                      <a:pt x="6" y="16"/>
                      <a:pt x="7" y="14"/>
                      <a:pt x="8" y="1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5" y="0"/>
                      <a:pt x="16" y="0"/>
                    </a:cubicBezTo>
                    <a:cubicBezTo>
                      <a:pt x="17" y="0"/>
                      <a:pt x="18" y="1"/>
                      <a:pt x="19" y="2"/>
                    </a:cubicBezTo>
                    <a:cubicBezTo>
                      <a:pt x="20" y="3"/>
                      <a:pt x="20" y="4"/>
                      <a:pt x="19" y="5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8" y="13"/>
                      <a:pt x="19" y="14"/>
                      <a:pt x="19" y="15"/>
                    </a:cubicBezTo>
                    <a:cubicBezTo>
                      <a:pt x="20" y="15"/>
                      <a:pt x="21" y="16"/>
                      <a:pt x="21" y="16"/>
                    </a:cubicBezTo>
                    <a:cubicBezTo>
                      <a:pt x="22" y="17"/>
                      <a:pt x="22" y="17"/>
                      <a:pt x="22" y="18"/>
                    </a:cubicBezTo>
                    <a:cubicBezTo>
                      <a:pt x="23" y="18"/>
                      <a:pt x="24" y="19"/>
                      <a:pt x="25" y="20"/>
                    </a:cubicBezTo>
                    <a:cubicBezTo>
                      <a:pt x="25" y="20"/>
                      <a:pt x="25" y="21"/>
                      <a:pt x="25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4" y="24"/>
                      <a:pt x="24" y="24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2"/>
                      <a:pt x="21" y="33"/>
                      <a:pt x="19" y="34"/>
                    </a:cubicBezTo>
                    <a:cubicBezTo>
                      <a:pt x="18" y="35"/>
                      <a:pt x="18" y="35"/>
                      <a:pt x="18" y="36"/>
                    </a:cubicBezTo>
                    <a:cubicBezTo>
                      <a:pt x="15" y="44"/>
                      <a:pt x="15" y="44"/>
                      <a:pt x="15" y="44"/>
                    </a:cubicBezTo>
                    <a:lnTo>
                      <a:pt x="13" y="45"/>
                    </a:lnTo>
                    <a:close/>
                    <a:moveTo>
                      <a:pt x="2" y="39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4"/>
                      <a:pt x="16" y="33"/>
                      <a:pt x="17" y="33"/>
                    </a:cubicBezTo>
                    <a:cubicBezTo>
                      <a:pt x="19" y="31"/>
                      <a:pt x="19" y="31"/>
                      <a:pt x="20" y="29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20" y="18"/>
                      <a:pt x="19" y="18"/>
                    </a:cubicBezTo>
                    <a:cubicBezTo>
                      <a:pt x="19" y="17"/>
                      <a:pt x="19" y="17"/>
                      <a:pt x="18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7" y="3"/>
                      <a:pt x="15" y="3"/>
                      <a:pt x="15" y="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9" y="15"/>
                      <a:pt x="8" y="17"/>
                      <a:pt x="7" y="18"/>
                    </a:cubicBezTo>
                    <a:cubicBezTo>
                      <a:pt x="5" y="24"/>
                      <a:pt x="4" y="25"/>
                      <a:pt x="5" y="2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30"/>
                      <a:pt x="6" y="30"/>
                      <a:pt x="4" y="35"/>
                    </a:cubicBezTo>
                    <a:cubicBezTo>
                      <a:pt x="3" y="36"/>
                      <a:pt x="3" y="37"/>
                      <a:pt x="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103"/>
              <p:cNvSpPr/>
              <p:nvPr/>
            </p:nvSpPr>
            <p:spPr bwMode="auto">
              <a:xfrm>
                <a:off x="5745176" y="5953127"/>
                <a:ext cx="293688" cy="247650"/>
              </a:xfrm>
              <a:custGeom>
                <a:avLst/>
                <a:gdLst>
                  <a:gd name="T0" fmla="*/ 73 w 78"/>
                  <a:gd name="T1" fmla="*/ 13 h 66"/>
                  <a:gd name="T2" fmla="*/ 70 w 78"/>
                  <a:gd name="T3" fmla="*/ 9 h 66"/>
                  <a:gd name="T4" fmla="*/ 55 w 78"/>
                  <a:gd name="T5" fmla="*/ 0 h 66"/>
                  <a:gd name="T6" fmla="*/ 54 w 78"/>
                  <a:gd name="T7" fmla="*/ 12 h 66"/>
                  <a:gd name="T8" fmla="*/ 40 w 78"/>
                  <a:gd name="T9" fmla="*/ 38 h 66"/>
                  <a:gd name="T10" fmla="*/ 27 w 78"/>
                  <a:gd name="T11" fmla="*/ 12 h 66"/>
                  <a:gd name="T12" fmla="*/ 25 w 78"/>
                  <a:gd name="T13" fmla="*/ 0 h 66"/>
                  <a:gd name="T14" fmla="*/ 10 w 78"/>
                  <a:gd name="T15" fmla="*/ 9 h 66"/>
                  <a:gd name="T16" fmla="*/ 7 w 78"/>
                  <a:gd name="T17" fmla="*/ 13 h 66"/>
                  <a:gd name="T18" fmla="*/ 1 w 78"/>
                  <a:gd name="T19" fmla="*/ 28 h 66"/>
                  <a:gd name="T20" fmla="*/ 0 w 78"/>
                  <a:gd name="T21" fmla="*/ 35 h 66"/>
                  <a:gd name="T22" fmla="*/ 0 w 78"/>
                  <a:gd name="T23" fmla="*/ 66 h 66"/>
                  <a:gd name="T24" fmla="*/ 41 w 78"/>
                  <a:gd name="T25" fmla="*/ 66 h 66"/>
                  <a:gd name="T26" fmla="*/ 72 w 78"/>
                  <a:gd name="T27" fmla="*/ 66 h 66"/>
                  <a:gd name="T28" fmla="*/ 72 w 78"/>
                  <a:gd name="T29" fmla="*/ 23 h 66"/>
                  <a:gd name="T30" fmla="*/ 78 w 78"/>
                  <a:gd name="T31" fmla="*/ 32 h 66"/>
                  <a:gd name="T32" fmla="*/ 73 w 78"/>
                  <a:gd name="T33" fmla="*/ 1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6">
                    <a:moveTo>
                      <a:pt x="73" y="13"/>
                    </a:moveTo>
                    <a:cubicBezTo>
                      <a:pt x="73" y="11"/>
                      <a:pt x="72" y="10"/>
                      <a:pt x="70" y="9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8" y="11"/>
                      <a:pt x="7" y="13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30"/>
                      <a:pt x="0" y="33"/>
                      <a:pt x="0" y="35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8" y="32"/>
                      <a:pt x="78" y="32"/>
                      <a:pt x="78" y="32"/>
                    </a:cubicBezTo>
                    <a:lnTo>
                      <a:pt x="7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Freeform 104"/>
              <p:cNvSpPr/>
              <p:nvPr/>
            </p:nvSpPr>
            <p:spPr bwMode="auto">
              <a:xfrm>
                <a:off x="5805501" y="5805490"/>
                <a:ext cx="26988" cy="76200"/>
              </a:xfrm>
              <a:custGeom>
                <a:avLst/>
                <a:gdLst>
                  <a:gd name="T0" fmla="*/ 5 w 7"/>
                  <a:gd name="T1" fmla="*/ 20 h 20"/>
                  <a:gd name="T2" fmla="*/ 4 w 7"/>
                  <a:gd name="T3" fmla="*/ 20 h 20"/>
                  <a:gd name="T4" fmla="*/ 1 w 7"/>
                  <a:gd name="T5" fmla="*/ 15 h 20"/>
                  <a:gd name="T6" fmla="*/ 3 w 7"/>
                  <a:gd name="T7" fmla="*/ 0 h 20"/>
                  <a:gd name="T8" fmla="*/ 6 w 7"/>
                  <a:gd name="T9" fmla="*/ 1 h 20"/>
                  <a:gd name="T10" fmla="*/ 5 w 7"/>
                  <a:gd name="T11" fmla="*/ 3 h 20"/>
                  <a:gd name="T12" fmla="*/ 4 w 7"/>
                  <a:gd name="T13" fmla="*/ 3 h 20"/>
                  <a:gd name="T14" fmla="*/ 4 w 7"/>
                  <a:gd name="T15" fmla="*/ 14 h 20"/>
                  <a:gd name="T16" fmla="*/ 5 w 7"/>
                  <a:gd name="T17" fmla="*/ 18 h 20"/>
                  <a:gd name="T18" fmla="*/ 6 w 7"/>
                  <a:gd name="T19" fmla="*/ 18 h 20"/>
                  <a:gd name="T20" fmla="*/ 7 w 7"/>
                  <a:gd name="T21" fmla="*/ 20 h 20"/>
                  <a:gd name="T22" fmla="*/ 5 w 7"/>
                  <a:gd name="T2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20">
                    <a:moveTo>
                      <a:pt x="5" y="20"/>
                    </a:moveTo>
                    <a:cubicBezTo>
                      <a:pt x="5" y="20"/>
                      <a:pt x="5" y="20"/>
                      <a:pt x="4" y="20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0" y="7"/>
                      <a:pt x="0" y="2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2"/>
                      <a:pt x="4" y="3"/>
                    </a:cubicBezTo>
                    <a:cubicBezTo>
                      <a:pt x="2" y="3"/>
                      <a:pt x="2" y="7"/>
                      <a:pt x="4" y="14"/>
                    </a:cubicBezTo>
                    <a:cubicBezTo>
                      <a:pt x="4" y="18"/>
                      <a:pt x="5" y="18"/>
                      <a:pt x="5" y="18"/>
                    </a:cubicBezTo>
                    <a:cubicBezTo>
                      <a:pt x="5" y="18"/>
                      <a:pt x="6" y="18"/>
                      <a:pt x="6" y="18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6" y="20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Freeform 105"/>
              <p:cNvSpPr/>
              <p:nvPr/>
            </p:nvSpPr>
            <p:spPr bwMode="auto">
              <a:xfrm>
                <a:off x="5846776" y="5918202"/>
                <a:ext cx="98425" cy="65088"/>
              </a:xfrm>
              <a:custGeom>
                <a:avLst/>
                <a:gdLst>
                  <a:gd name="T0" fmla="*/ 13 w 26"/>
                  <a:gd name="T1" fmla="*/ 17 h 17"/>
                  <a:gd name="T2" fmla="*/ 8 w 26"/>
                  <a:gd name="T3" fmla="*/ 15 h 17"/>
                  <a:gd name="T4" fmla="*/ 3 w 26"/>
                  <a:gd name="T5" fmla="*/ 11 h 17"/>
                  <a:gd name="T6" fmla="*/ 0 w 26"/>
                  <a:gd name="T7" fmla="*/ 5 h 17"/>
                  <a:gd name="T8" fmla="*/ 0 w 26"/>
                  <a:gd name="T9" fmla="*/ 1 h 17"/>
                  <a:gd name="T10" fmla="*/ 3 w 26"/>
                  <a:gd name="T11" fmla="*/ 1 h 17"/>
                  <a:gd name="T12" fmla="*/ 3 w 26"/>
                  <a:gd name="T13" fmla="*/ 5 h 17"/>
                  <a:gd name="T14" fmla="*/ 5 w 26"/>
                  <a:gd name="T15" fmla="*/ 9 h 17"/>
                  <a:gd name="T16" fmla="*/ 10 w 26"/>
                  <a:gd name="T17" fmla="*/ 13 h 17"/>
                  <a:gd name="T18" fmla="*/ 17 w 26"/>
                  <a:gd name="T19" fmla="*/ 13 h 17"/>
                  <a:gd name="T20" fmla="*/ 21 w 26"/>
                  <a:gd name="T21" fmla="*/ 9 h 17"/>
                  <a:gd name="T22" fmla="*/ 23 w 26"/>
                  <a:gd name="T23" fmla="*/ 5 h 17"/>
                  <a:gd name="T24" fmla="*/ 23 w 26"/>
                  <a:gd name="T25" fmla="*/ 0 h 17"/>
                  <a:gd name="T26" fmla="*/ 26 w 26"/>
                  <a:gd name="T27" fmla="*/ 0 h 17"/>
                  <a:gd name="T28" fmla="*/ 26 w 26"/>
                  <a:gd name="T29" fmla="*/ 5 h 17"/>
                  <a:gd name="T30" fmla="*/ 23 w 26"/>
                  <a:gd name="T31" fmla="*/ 11 h 17"/>
                  <a:gd name="T32" fmla="*/ 18 w 26"/>
                  <a:gd name="T33" fmla="*/ 15 h 17"/>
                  <a:gd name="T34" fmla="*/ 13 w 26"/>
                  <a:gd name="T3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17">
                    <a:moveTo>
                      <a:pt x="13" y="17"/>
                    </a:moveTo>
                    <a:cubicBezTo>
                      <a:pt x="11" y="17"/>
                      <a:pt x="10" y="16"/>
                      <a:pt x="8" y="15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8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5" y="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5"/>
                      <a:pt x="15" y="15"/>
                      <a:pt x="17" y="1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3" y="8"/>
                      <a:pt x="23" y="7"/>
                      <a:pt x="23" y="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8"/>
                      <a:pt x="25" y="10"/>
                      <a:pt x="23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6"/>
                      <a:pt x="15" y="17"/>
                      <a:pt x="1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Freeform 106"/>
              <p:cNvSpPr>
                <a:spLocks noEditPoints="1"/>
              </p:cNvSpPr>
              <p:nvPr/>
            </p:nvSpPr>
            <p:spPr bwMode="auto">
              <a:xfrm>
                <a:off x="5819788" y="5722940"/>
                <a:ext cx="150813" cy="222250"/>
              </a:xfrm>
              <a:custGeom>
                <a:avLst/>
                <a:gdLst>
                  <a:gd name="T0" fmla="*/ 20 w 40"/>
                  <a:gd name="T1" fmla="*/ 59 h 59"/>
                  <a:gd name="T2" fmla="*/ 0 w 40"/>
                  <a:gd name="T3" fmla="*/ 29 h 59"/>
                  <a:gd name="T4" fmla="*/ 20 w 40"/>
                  <a:gd name="T5" fmla="*/ 0 h 59"/>
                  <a:gd name="T6" fmla="*/ 40 w 40"/>
                  <a:gd name="T7" fmla="*/ 29 h 59"/>
                  <a:gd name="T8" fmla="*/ 20 w 40"/>
                  <a:gd name="T9" fmla="*/ 59 h 59"/>
                  <a:gd name="T10" fmla="*/ 20 w 40"/>
                  <a:gd name="T11" fmla="*/ 2 h 59"/>
                  <a:gd name="T12" fmla="*/ 2 w 40"/>
                  <a:gd name="T13" fmla="*/ 29 h 59"/>
                  <a:gd name="T14" fmla="*/ 20 w 40"/>
                  <a:gd name="T15" fmla="*/ 57 h 59"/>
                  <a:gd name="T16" fmla="*/ 37 w 40"/>
                  <a:gd name="T17" fmla="*/ 29 h 59"/>
                  <a:gd name="T18" fmla="*/ 20 w 40"/>
                  <a:gd name="T19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59">
                    <a:moveTo>
                      <a:pt x="20" y="59"/>
                    </a:moveTo>
                    <a:cubicBezTo>
                      <a:pt x="8" y="59"/>
                      <a:pt x="0" y="47"/>
                      <a:pt x="0" y="29"/>
                    </a:cubicBezTo>
                    <a:cubicBezTo>
                      <a:pt x="0" y="8"/>
                      <a:pt x="6" y="0"/>
                      <a:pt x="20" y="0"/>
                    </a:cubicBezTo>
                    <a:cubicBezTo>
                      <a:pt x="34" y="0"/>
                      <a:pt x="40" y="8"/>
                      <a:pt x="40" y="29"/>
                    </a:cubicBezTo>
                    <a:cubicBezTo>
                      <a:pt x="40" y="47"/>
                      <a:pt x="32" y="59"/>
                      <a:pt x="20" y="59"/>
                    </a:cubicBezTo>
                    <a:close/>
                    <a:moveTo>
                      <a:pt x="20" y="2"/>
                    </a:moveTo>
                    <a:cubicBezTo>
                      <a:pt x="9" y="2"/>
                      <a:pt x="2" y="6"/>
                      <a:pt x="2" y="29"/>
                    </a:cubicBezTo>
                    <a:cubicBezTo>
                      <a:pt x="2" y="46"/>
                      <a:pt x="9" y="57"/>
                      <a:pt x="20" y="57"/>
                    </a:cubicBezTo>
                    <a:cubicBezTo>
                      <a:pt x="30" y="57"/>
                      <a:pt x="37" y="46"/>
                      <a:pt x="37" y="29"/>
                    </a:cubicBezTo>
                    <a:cubicBezTo>
                      <a:pt x="37" y="6"/>
                      <a:pt x="31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107"/>
              <p:cNvSpPr/>
              <p:nvPr/>
            </p:nvSpPr>
            <p:spPr bwMode="auto">
              <a:xfrm>
                <a:off x="5956314" y="5805490"/>
                <a:ext cx="33338" cy="76200"/>
              </a:xfrm>
              <a:custGeom>
                <a:avLst/>
                <a:gdLst>
                  <a:gd name="T0" fmla="*/ 3 w 9"/>
                  <a:gd name="T1" fmla="*/ 20 h 20"/>
                  <a:gd name="T2" fmla="*/ 1 w 9"/>
                  <a:gd name="T3" fmla="*/ 19 h 20"/>
                  <a:gd name="T4" fmla="*/ 0 w 9"/>
                  <a:gd name="T5" fmla="*/ 19 h 20"/>
                  <a:gd name="T6" fmla="*/ 0 w 9"/>
                  <a:gd name="T7" fmla="*/ 18 h 20"/>
                  <a:gd name="T8" fmla="*/ 2 w 9"/>
                  <a:gd name="T9" fmla="*/ 18 h 20"/>
                  <a:gd name="T10" fmla="*/ 2 w 9"/>
                  <a:gd name="T11" fmla="*/ 18 h 20"/>
                  <a:gd name="T12" fmla="*/ 3 w 9"/>
                  <a:gd name="T13" fmla="*/ 18 h 20"/>
                  <a:gd name="T14" fmla="*/ 4 w 9"/>
                  <a:gd name="T15" fmla="*/ 14 h 20"/>
                  <a:gd name="T16" fmla="*/ 4 w 9"/>
                  <a:gd name="T17" fmla="*/ 3 h 20"/>
                  <a:gd name="T18" fmla="*/ 3 w 9"/>
                  <a:gd name="T19" fmla="*/ 3 h 20"/>
                  <a:gd name="T20" fmla="*/ 1 w 9"/>
                  <a:gd name="T21" fmla="*/ 1 h 20"/>
                  <a:gd name="T22" fmla="*/ 5 w 9"/>
                  <a:gd name="T23" fmla="*/ 0 h 20"/>
                  <a:gd name="T24" fmla="*/ 7 w 9"/>
                  <a:gd name="T25" fmla="*/ 15 h 20"/>
                  <a:gd name="T26" fmla="*/ 4 w 9"/>
                  <a:gd name="T27" fmla="*/ 20 h 20"/>
                  <a:gd name="T28" fmla="*/ 3 w 9"/>
                  <a:gd name="T2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20">
                    <a:moveTo>
                      <a:pt x="3" y="20"/>
                    </a:moveTo>
                    <a:cubicBezTo>
                      <a:pt x="2" y="20"/>
                      <a:pt x="1" y="20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3" y="18"/>
                      <a:pt x="3" y="18"/>
                    </a:cubicBezTo>
                    <a:cubicBezTo>
                      <a:pt x="3" y="18"/>
                      <a:pt x="4" y="18"/>
                      <a:pt x="4" y="14"/>
                    </a:cubicBezTo>
                    <a:cubicBezTo>
                      <a:pt x="6" y="7"/>
                      <a:pt x="6" y="3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9" y="2"/>
                      <a:pt x="8" y="7"/>
                      <a:pt x="7" y="15"/>
                    </a:cubicBezTo>
                    <a:cubicBezTo>
                      <a:pt x="6" y="18"/>
                      <a:pt x="5" y="20"/>
                      <a:pt x="4" y="20"/>
                    </a:cubicBezTo>
                    <a:cubicBezTo>
                      <a:pt x="3" y="20"/>
                      <a:pt x="3" y="20"/>
                      <a:pt x="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Freeform 108"/>
              <p:cNvSpPr/>
              <p:nvPr/>
            </p:nvSpPr>
            <p:spPr bwMode="auto">
              <a:xfrm>
                <a:off x="5775338" y="5697540"/>
                <a:ext cx="252413" cy="157163"/>
              </a:xfrm>
              <a:custGeom>
                <a:avLst/>
                <a:gdLst>
                  <a:gd name="T0" fmla="*/ 14 w 67"/>
                  <a:gd name="T1" fmla="*/ 42 h 42"/>
                  <a:gd name="T2" fmla="*/ 29 w 67"/>
                  <a:gd name="T3" fmla="*/ 2 h 42"/>
                  <a:gd name="T4" fmla="*/ 40 w 67"/>
                  <a:gd name="T5" fmla="*/ 6 h 42"/>
                  <a:gd name="T6" fmla="*/ 50 w 67"/>
                  <a:gd name="T7" fmla="*/ 39 h 42"/>
                  <a:gd name="T8" fmla="*/ 45 w 67"/>
                  <a:gd name="T9" fmla="*/ 22 h 42"/>
                  <a:gd name="T10" fmla="*/ 40 w 67"/>
                  <a:gd name="T11" fmla="*/ 16 h 42"/>
                  <a:gd name="T12" fmla="*/ 28 w 67"/>
                  <a:gd name="T13" fmla="*/ 24 h 42"/>
                  <a:gd name="T14" fmla="*/ 14 w 67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42">
                    <a:moveTo>
                      <a:pt x="14" y="42"/>
                    </a:moveTo>
                    <a:cubicBezTo>
                      <a:pt x="6" y="38"/>
                      <a:pt x="0" y="2"/>
                      <a:pt x="29" y="2"/>
                    </a:cubicBezTo>
                    <a:cubicBezTo>
                      <a:pt x="37" y="2"/>
                      <a:pt x="40" y="6"/>
                      <a:pt x="40" y="6"/>
                    </a:cubicBezTo>
                    <a:cubicBezTo>
                      <a:pt x="46" y="0"/>
                      <a:pt x="67" y="13"/>
                      <a:pt x="50" y="39"/>
                    </a:cubicBezTo>
                    <a:cubicBezTo>
                      <a:pt x="50" y="39"/>
                      <a:pt x="52" y="27"/>
                      <a:pt x="45" y="22"/>
                    </a:cubicBezTo>
                    <a:cubicBezTo>
                      <a:pt x="41" y="19"/>
                      <a:pt x="40" y="16"/>
                      <a:pt x="40" y="16"/>
                    </a:cubicBezTo>
                    <a:cubicBezTo>
                      <a:pt x="40" y="16"/>
                      <a:pt x="37" y="21"/>
                      <a:pt x="28" y="24"/>
                    </a:cubicBezTo>
                    <a:cubicBezTo>
                      <a:pt x="18" y="26"/>
                      <a:pt x="16" y="32"/>
                      <a:pt x="1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109"/>
              <p:cNvSpPr/>
              <p:nvPr/>
            </p:nvSpPr>
            <p:spPr bwMode="auto">
              <a:xfrm>
                <a:off x="5880114" y="6024565"/>
                <a:ext cx="34925" cy="77788"/>
              </a:xfrm>
              <a:custGeom>
                <a:avLst/>
                <a:gdLst>
                  <a:gd name="T0" fmla="*/ 22 w 22"/>
                  <a:gd name="T1" fmla="*/ 45 h 49"/>
                  <a:gd name="T2" fmla="*/ 14 w 22"/>
                  <a:gd name="T3" fmla="*/ 0 h 49"/>
                  <a:gd name="T4" fmla="*/ 10 w 22"/>
                  <a:gd name="T5" fmla="*/ 0 h 49"/>
                  <a:gd name="T6" fmla="*/ 10 w 22"/>
                  <a:gd name="T7" fmla="*/ 0 h 49"/>
                  <a:gd name="T8" fmla="*/ 5 w 22"/>
                  <a:gd name="T9" fmla="*/ 0 h 49"/>
                  <a:gd name="T10" fmla="*/ 0 w 22"/>
                  <a:gd name="T11" fmla="*/ 45 h 49"/>
                  <a:gd name="T12" fmla="*/ 10 w 22"/>
                  <a:gd name="T13" fmla="*/ 49 h 49"/>
                  <a:gd name="T14" fmla="*/ 10 w 22"/>
                  <a:gd name="T15" fmla="*/ 49 h 49"/>
                  <a:gd name="T16" fmla="*/ 22 w 22"/>
                  <a:gd name="T17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49">
                    <a:moveTo>
                      <a:pt x="22" y="45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45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2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Freeform 110"/>
              <p:cNvSpPr/>
              <p:nvPr/>
            </p:nvSpPr>
            <p:spPr bwMode="auto">
              <a:xfrm>
                <a:off x="5876939" y="5986465"/>
                <a:ext cx="38100" cy="41275"/>
              </a:xfrm>
              <a:custGeom>
                <a:avLst/>
                <a:gdLst>
                  <a:gd name="T0" fmla="*/ 5 w 10"/>
                  <a:gd name="T1" fmla="*/ 11 h 11"/>
                  <a:gd name="T2" fmla="*/ 8 w 10"/>
                  <a:gd name="T3" fmla="*/ 9 h 11"/>
                  <a:gd name="T4" fmla="*/ 10 w 10"/>
                  <a:gd name="T5" fmla="*/ 6 h 11"/>
                  <a:gd name="T6" fmla="*/ 8 w 10"/>
                  <a:gd name="T7" fmla="*/ 2 h 11"/>
                  <a:gd name="T8" fmla="*/ 5 w 10"/>
                  <a:gd name="T9" fmla="*/ 0 h 11"/>
                  <a:gd name="T10" fmla="*/ 5 w 10"/>
                  <a:gd name="T11" fmla="*/ 0 h 11"/>
                  <a:gd name="T12" fmla="*/ 5 w 10"/>
                  <a:gd name="T13" fmla="*/ 0 h 11"/>
                  <a:gd name="T14" fmla="*/ 5 w 10"/>
                  <a:gd name="T15" fmla="*/ 0 h 11"/>
                  <a:gd name="T16" fmla="*/ 2 w 10"/>
                  <a:gd name="T17" fmla="*/ 2 h 11"/>
                  <a:gd name="T18" fmla="*/ 1 w 10"/>
                  <a:gd name="T19" fmla="*/ 6 h 11"/>
                  <a:gd name="T20" fmla="*/ 2 w 10"/>
                  <a:gd name="T21" fmla="*/ 9 h 11"/>
                  <a:gd name="T22" fmla="*/ 5 w 10"/>
                  <a:gd name="T23" fmla="*/ 11 h 11"/>
                  <a:gd name="T24" fmla="*/ 5 w 10"/>
                  <a:gd name="T25" fmla="*/ 11 h 11"/>
                  <a:gd name="T26" fmla="*/ 5 w 10"/>
                  <a:gd name="T27" fmla="*/ 11 h 11"/>
                  <a:gd name="T28" fmla="*/ 5 w 10"/>
                  <a:gd name="T2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1">
                    <a:moveTo>
                      <a:pt x="5" y="11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111"/>
              <p:cNvSpPr/>
              <p:nvPr/>
            </p:nvSpPr>
            <p:spPr bwMode="auto">
              <a:xfrm>
                <a:off x="6000764" y="5989640"/>
                <a:ext cx="142875" cy="214313"/>
              </a:xfrm>
              <a:custGeom>
                <a:avLst/>
                <a:gdLst>
                  <a:gd name="T0" fmla="*/ 21 w 38"/>
                  <a:gd name="T1" fmla="*/ 4 h 57"/>
                  <a:gd name="T2" fmla="*/ 14 w 38"/>
                  <a:gd name="T3" fmla="*/ 25 h 57"/>
                  <a:gd name="T4" fmla="*/ 4 w 38"/>
                  <a:gd name="T5" fmla="*/ 0 h 57"/>
                  <a:gd name="T6" fmla="*/ 0 w 38"/>
                  <a:gd name="T7" fmla="*/ 42 h 57"/>
                  <a:gd name="T8" fmla="*/ 4 w 38"/>
                  <a:gd name="T9" fmla="*/ 51 h 57"/>
                  <a:gd name="T10" fmla="*/ 4 w 38"/>
                  <a:gd name="T11" fmla="*/ 51 h 57"/>
                  <a:gd name="T12" fmla="*/ 4 w 38"/>
                  <a:gd name="T13" fmla="*/ 51 h 57"/>
                  <a:gd name="T14" fmla="*/ 5 w 38"/>
                  <a:gd name="T15" fmla="*/ 52 h 57"/>
                  <a:gd name="T16" fmla="*/ 7 w 38"/>
                  <a:gd name="T17" fmla="*/ 55 h 57"/>
                  <a:gd name="T18" fmla="*/ 8 w 38"/>
                  <a:gd name="T19" fmla="*/ 56 h 57"/>
                  <a:gd name="T20" fmla="*/ 12 w 38"/>
                  <a:gd name="T21" fmla="*/ 57 h 57"/>
                  <a:gd name="T22" fmla="*/ 16 w 38"/>
                  <a:gd name="T23" fmla="*/ 57 h 57"/>
                  <a:gd name="T24" fmla="*/ 23 w 38"/>
                  <a:gd name="T25" fmla="*/ 52 h 57"/>
                  <a:gd name="T26" fmla="*/ 38 w 38"/>
                  <a:gd name="T27" fmla="*/ 10 h 57"/>
                  <a:gd name="T28" fmla="*/ 21 w 38"/>
                  <a:gd name="T2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57">
                    <a:moveTo>
                      <a:pt x="21" y="4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9" y="13"/>
                      <a:pt x="5" y="1"/>
                      <a:pt x="4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3"/>
                      <a:pt x="6" y="54"/>
                      <a:pt x="7" y="55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9" y="57"/>
                      <a:pt x="11" y="57"/>
                      <a:pt x="12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9" y="57"/>
                      <a:pt x="22" y="55"/>
                      <a:pt x="23" y="52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2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Freeform 112"/>
              <p:cNvSpPr/>
              <p:nvPr/>
            </p:nvSpPr>
            <p:spPr bwMode="auto">
              <a:xfrm>
                <a:off x="5745176" y="5994402"/>
                <a:ext cx="30163" cy="206375"/>
              </a:xfrm>
              <a:custGeom>
                <a:avLst/>
                <a:gdLst>
                  <a:gd name="T0" fmla="*/ 8 w 8"/>
                  <a:gd name="T1" fmla="*/ 0 h 55"/>
                  <a:gd name="T2" fmla="*/ 7 w 8"/>
                  <a:gd name="T3" fmla="*/ 2 h 55"/>
                  <a:gd name="T4" fmla="*/ 1 w 8"/>
                  <a:gd name="T5" fmla="*/ 17 h 55"/>
                  <a:gd name="T6" fmla="*/ 0 w 8"/>
                  <a:gd name="T7" fmla="*/ 24 h 55"/>
                  <a:gd name="T8" fmla="*/ 0 w 8"/>
                  <a:gd name="T9" fmla="*/ 55 h 55"/>
                  <a:gd name="T10" fmla="*/ 8 w 8"/>
                  <a:gd name="T11" fmla="*/ 55 h 55"/>
                  <a:gd name="T12" fmla="*/ 8 w 8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5">
                    <a:moveTo>
                      <a:pt x="8" y="0"/>
                    </a:moveTo>
                    <a:cubicBezTo>
                      <a:pt x="8" y="0"/>
                      <a:pt x="7" y="1"/>
                      <a:pt x="7" y="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0" y="22"/>
                      <a:pt x="0" y="2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8" y="55"/>
                      <a:pt x="8" y="55"/>
                      <a:pt x="8" y="55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789260" y="3319659"/>
            <a:ext cx="2429785" cy="1055134"/>
            <a:chOff x="3592642" y="3147701"/>
            <a:chExt cx="2303923" cy="1000478"/>
          </a:xfrm>
        </p:grpSpPr>
        <p:sp>
          <p:nvSpPr>
            <p:cNvPr id="8" name="Chevron 7"/>
            <p:cNvSpPr/>
            <p:nvPr/>
          </p:nvSpPr>
          <p:spPr>
            <a:xfrm>
              <a:off x="3592642" y="3147701"/>
              <a:ext cx="2073531" cy="800382"/>
            </a:xfrm>
            <a:prstGeom prst="chevron">
              <a:avLst>
                <a:gd name="adj" fmla="val 4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145583" y="3347797"/>
              <a:ext cx="1750982" cy="800382"/>
            </a:xfrm>
            <a:custGeom>
              <a:avLst/>
              <a:gdLst>
                <a:gd name="connsiteX0" fmla="*/ 0 w 1511141"/>
                <a:gd name="connsiteY0" fmla="*/ 69075 h 690750"/>
                <a:gd name="connsiteX1" fmla="*/ 69075 w 1511141"/>
                <a:gd name="connsiteY1" fmla="*/ 0 h 690750"/>
                <a:gd name="connsiteX2" fmla="*/ 1442066 w 1511141"/>
                <a:gd name="connsiteY2" fmla="*/ 0 h 690750"/>
                <a:gd name="connsiteX3" fmla="*/ 1511141 w 1511141"/>
                <a:gd name="connsiteY3" fmla="*/ 69075 h 690750"/>
                <a:gd name="connsiteX4" fmla="*/ 1511141 w 1511141"/>
                <a:gd name="connsiteY4" fmla="*/ 621675 h 690750"/>
                <a:gd name="connsiteX5" fmla="*/ 1442066 w 1511141"/>
                <a:gd name="connsiteY5" fmla="*/ 690750 h 690750"/>
                <a:gd name="connsiteX6" fmla="*/ 69075 w 1511141"/>
                <a:gd name="connsiteY6" fmla="*/ 690750 h 690750"/>
                <a:gd name="connsiteX7" fmla="*/ 0 w 1511141"/>
                <a:gd name="connsiteY7" fmla="*/ 621675 h 690750"/>
                <a:gd name="connsiteX8" fmla="*/ 0 w 1511141"/>
                <a:gd name="connsiteY8" fmla="*/ 69075 h 6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141" h="690750">
                  <a:moveTo>
                    <a:pt x="0" y="69075"/>
                  </a:moveTo>
                  <a:cubicBezTo>
                    <a:pt x="0" y="30926"/>
                    <a:pt x="30926" y="0"/>
                    <a:pt x="69075" y="0"/>
                  </a:cubicBezTo>
                  <a:lnTo>
                    <a:pt x="1442066" y="0"/>
                  </a:lnTo>
                  <a:cubicBezTo>
                    <a:pt x="1480215" y="0"/>
                    <a:pt x="1511141" y="30926"/>
                    <a:pt x="1511141" y="69075"/>
                  </a:cubicBezTo>
                  <a:lnTo>
                    <a:pt x="1511141" y="621675"/>
                  </a:lnTo>
                  <a:cubicBezTo>
                    <a:pt x="1511141" y="659824"/>
                    <a:pt x="1480215" y="690750"/>
                    <a:pt x="1442066" y="690750"/>
                  </a:cubicBezTo>
                  <a:lnTo>
                    <a:pt x="69075" y="690750"/>
                  </a:lnTo>
                  <a:cubicBezTo>
                    <a:pt x="30926" y="690750"/>
                    <a:pt x="0" y="659824"/>
                    <a:pt x="0" y="621675"/>
                  </a:cubicBezTo>
                  <a:lnTo>
                    <a:pt x="0" y="69075"/>
                  </a:lnTo>
                  <a:close/>
                </a:path>
              </a:pathLst>
            </a:custGeom>
            <a:solidFill>
              <a:schemeClr val="tx1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848" tIns="193848" rIns="193848" bIns="193848" numCol="1" spcCol="1270" anchor="ctr" anchorCtr="0">
              <a:noAutofit/>
            </a:bodyPr>
            <a:lstStyle/>
            <a:p>
              <a:pPr algn="ctr" defTabSz="1078230">
                <a:lnSpc>
                  <a:spcPct val="90000"/>
                </a:lnSpc>
                <a:spcAft>
                  <a:spcPct val="35000"/>
                </a:spcAft>
              </a:pPr>
              <a:endParaRPr lang="en-US" sz="242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4643336" y="3512478"/>
              <a:ext cx="706439" cy="457201"/>
              <a:chOff x="4659323" y="4333876"/>
              <a:chExt cx="706439" cy="457201"/>
            </a:xfrm>
            <a:solidFill>
              <a:schemeClr val="accent2"/>
            </a:solidFill>
          </p:grpSpPr>
          <p:sp>
            <p:nvSpPr>
              <p:cNvPr id="78" name="Freeform 123"/>
              <p:cNvSpPr/>
              <p:nvPr/>
            </p:nvSpPr>
            <p:spPr bwMode="auto">
              <a:xfrm>
                <a:off x="4900624" y="4464051"/>
                <a:ext cx="36513" cy="95250"/>
              </a:xfrm>
              <a:custGeom>
                <a:avLst/>
                <a:gdLst>
                  <a:gd name="T0" fmla="*/ 7 w 10"/>
                  <a:gd name="T1" fmla="*/ 25 h 25"/>
                  <a:gd name="T2" fmla="*/ 6 w 10"/>
                  <a:gd name="T3" fmla="*/ 25 h 25"/>
                  <a:gd name="T4" fmla="*/ 2 w 10"/>
                  <a:gd name="T5" fmla="*/ 18 h 25"/>
                  <a:gd name="T6" fmla="*/ 5 w 10"/>
                  <a:gd name="T7" fmla="*/ 1 h 25"/>
                  <a:gd name="T8" fmla="*/ 8 w 10"/>
                  <a:gd name="T9" fmla="*/ 1 h 25"/>
                  <a:gd name="T10" fmla="*/ 6 w 10"/>
                  <a:gd name="T11" fmla="*/ 3 h 25"/>
                  <a:gd name="T12" fmla="*/ 6 w 10"/>
                  <a:gd name="T13" fmla="*/ 3 h 25"/>
                  <a:gd name="T14" fmla="*/ 5 w 10"/>
                  <a:gd name="T15" fmla="*/ 18 h 25"/>
                  <a:gd name="T16" fmla="*/ 7 w 10"/>
                  <a:gd name="T17" fmla="*/ 22 h 25"/>
                  <a:gd name="T18" fmla="*/ 8 w 10"/>
                  <a:gd name="T19" fmla="*/ 22 h 25"/>
                  <a:gd name="T20" fmla="*/ 10 w 10"/>
                  <a:gd name="T21" fmla="*/ 24 h 25"/>
                  <a:gd name="T22" fmla="*/ 7 w 10"/>
                  <a:gd name="T2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25">
                    <a:moveTo>
                      <a:pt x="7" y="25"/>
                    </a:moveTo>
                    <a:cubicBezTo>
                      <a:pt x="7" y="25"/>
                      <a:pt x="7" y="25"/>
                      <a:pt x="6" y="25"/>
                    </a:cubicBezTo>
                    <a:cubicBezTo>
                      <a:pt x="4" y="25"/>
                      <a:pt x="3" y="22"/>
                      <a:pt x="2" y="18"/>
                    </a:cubicBezTo>
                    <a:cubicBezTo>
                      <a:pt x="0" y="8"/>
                      <a:pt x="0" y="2"/>
                      <a:pt x="5" y="1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4"/>
                      <a:pt x="3" y="8"/>
                      <a:pt x="5" y="18"/>
                    </a:cubicBezTo>
                    <a:cubicBezTo>
                      <a:pt x="6" y="22"/>
                      <a:pt x="7" y="22"/>
                      <a:pt x="7" y="22"/>
                    </a:cubicBezTo>
                    <a:cubicBezTo>
                      <a:pt x="7" y="23"/>
                      <a:pt x="8" y="22"/>
                      <a:pt x="8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5"/>
                      <a:pt x="8" y="25"/>
                      <a:pt x="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124"/>
              <p:cNvSpPr/>
              <p:nvPr/>
            </p:nvSpPr>
            <p:spPr bwMode="auto">
              <a:xfrm>
                <a:off x="4956186" y="4606926"/>
                <a:ext cx="117475" cy="76200"/>
              </a:xfrm>
              <a:custGeom>
                <a:avLst/>
                <a:gdLst>
                  <a:gd name="T0" fmla="*/ 16 w 31"/>
                  <a:gd name="T1" fmla="*/ 20 h 20"/>
                  <a:gd name="T2" fmla="*/ 9 w 31"/>
                  <a:gd name="T3" fmla="*/ 18 h 20"/>
                  <a:gd name="T4" fmla="*/ 3 w 31"/>
                  <a:gd name="T5" fmla="*/ 13 h 20"/>
                  <a:gd name="T6" fmla="*/ 0 w 31"/>
                  <a:gd name="T7" fmla="*/ 6 h 20"/>
                  <a:gd name="T8" fmla="*/ 0 w 31"/>
                  <a:gd name="T9" fmla="*/ 0 h 20"/>
                  <a:gd name="T10" fmla="*/ 3 w 31"/>
                  <a:gd name="T11" fmla="*/ 0 h 20"/>
                  <a:gd name="T12" fmla="*/ 3 w 31"/>
                  <a:gd name="T13" fmla="*/ 6 h 20"/>
                  <a:gd name="T14" fmla="*/ 5 w 31"/>
                  <a:gd name="T15" fmla="*/ 11 h 20"/>
                  <a:gd name="T16" fmla="*/ 11 w 31"/>
                  <a:gd name="T17" fmla="*/ 16 h 20"/>
                  <a:gd name="T18" fmla="*/ 20 w 31"/>
                  <a:gd name="T19" fmla="*/ 16 h 20"/>
                  <a:gd name="T20" fmla="*/ 26 w 31"/>
                  <a:gd name="T21" fmla="*/ 11 h 20"/>
                  <a:gd name="T22" fmla="*/ 28 w 31"/>
                  <a:gd name="T23" fmla="*/ 6 h 20"/>
                  <a:gd name="T24" fmla="*/ 28 w 31"/>
                  <a:gd name="T25" fmla="*/ 0 h 20"/>
                  <a:gd name="T26" fmla="*/ 31 w 31"/>
                  <a:gd name="T27" fmla="*/ 0 h 20"/>
                  <a:gd name="T28" fmla="*/ 31 w 31"/>
                  <a:gd name="T29" fmla="*/ 6 h 20"/>
                  <a:gd name="T30" fmla="*/ 28 w 31"/>
                  <a:gd name="T31" fmla="*/ 13 h 20"/>
                  <a:gd name="T32" fmla="*/ 22 w 31"/>
                  <a:gd name="T33" fmla="*/ 18 h 20"/>
                  <a:gd name="T34" fmla="*/ 16 w 31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" h="20">
                    <a:moveTo>
                      <a:pt x="16" y="20"/>
                    </a:moveTo>
                    <a:cubicBezTo>
                      <a:pt x="13" y="20"/>
                      <a:pt x="11" y="19"/>
                      <a:pt x="9" y="18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1"/>
                      <a:pt x="0" y="9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4" y="18"/>
                      <a:pt x="17" y="18"/>
                      <a:pt x="20" y="16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10"/>
                      <a:pt x="28" y="8"/>
                      <a:pt x="28" y="6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9"/>
                      <a:pt x="30" y="11"/>
                      <a:pt x="28" y="13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0" y="19"/>
                      <a:pt x="18" y="20"/>
                      <a:pt x="1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Freeform 125"/>
              <p:cNvSpPr>
                <a:spLocks noEditPoints="1"/>
              </p:cNvSpPr>
              <p:nvPr/>
            </p:nvSpPr>
            <p:spPr bwMode="auto">
              <a:xfrm>
                <a:off x="4922849" y="4359276"/>
                <a:ext cx="184150" cy="277813"/>
              </a:xfrm>
              <a:custGeom>
                <a:avLst/>
                <a:gdLst>
                  <a:gd name="T0" fmla="*/ 24 w 49"/>
                  <a:gd name="T1" fmla="*/ 74 h 74"/>
                  <a:gd name="T2" fmla="*/ 0 w 49"/>
                  <a:gd name="T3" fmla="*/ 37 h 74"/>
                  <a:gd name="T4" fmla="*/ 24 w 49"/>
                  <a:gd name="T5" fmla="*/ 0 h 74"/>
                  <a:gd name="T6" fmla="*/ 49 w 49"/>
                  <a:gd name="T7" fmla="*/ 37 h 74"/>
                  <a:gd name="T8" fmla="*/ 24 w 49"/>
                  <a:gd name="T9" fmla="*/ 74 h 74"/>
                  <a:gd name="T10" fmla="*/ 24 w 49"/>
                  <a:gd name="T11" fmla="*/ 3 h 74"/>
                  <a:gd name="T12" fmla="*/ 3 w 49"/>
                  <a:gd name="T13" fmla="*/ 37 h 74"/>
                  <a:gd name="T14" fmla="*/ 24 w 49"/>
                  <a:gd name="T15" fmla="*/ 72 h 74"/>
                  <a:gd name="T16" fmla="*/ 46 w 49"/>
                  <a:gd name="T17" fmla="*/ 37 h 74"/>
                  <a:gd name="T18" fmla="*/ 24 w 49"/>
                  <a:gd name="T19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74">
                    <a:moveTo>
                      <a:pt x="24" y="74"/>
                    </a:moveTo>
                    <a:cubicBezTo>
                      <a:pt x="10" y="74"/>
                      <a:pt x="0" y="59"/>
                      <a:pt x="0" y="37"/>
                    </a:cubicBezTo>
                    <a:cubicBezTo>
                      <a:pt x="0" y="11"/>
                      <a:pt x="7" y="0"/>
                      <a:pt x="24" y="0"/>
                    </a:cubicBezTo>
                    <a:cubicBezTo>
                      <a:pt x="42" y="0"/>
                      <a:pt x="49" y="11"/>
                      <a:pt x="49" y="37"/>
                    </a:cubicBezTo>
                    <a:cubicBezTo>
                      <a:pt x="49" y="59"/>
                      <a:pt x="39" y="74"/>
                      <a:pt x="24" y="74"/>
                    </a:cubicBezTo>
                    <a:close/>
                    <a:moveTo>
                      <a:pt x="24" y="3"/>
                    </a:moveTo>
                    <a:cubicBezTo>
                      <a:pt x="11" y="3"/>
                      <a:pt x="3" y="9"/>
                      <a:pt x="3" y="37"/>
                    </a:cubicBezTo>
                    <a:cubicBezTo>
                      <a:pt x="3" y="58"/>
                      <a:pt x="11" y="72"/>
                      <a:pt x="24" y="72"/>
                    </a:cubicBezTo>
                    <a:cubicBezTo>
                      <a:pt x="37" y="72"/>
                      <a:pt x="46" y="58"/>
                      <a:pt x="46" y="37"/>
                    </a:cubicBezTo>
                    <a:cubicBezTo>
                      <a:pt x="46" y="9"/>
                      <a:pt x="38" y="3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126"/>
              <p:cNvSpPr/>
              <p:nvPr/>
            </p:nvSpPr>
            <p:spPr bwMode="auto">
              <a:xfrm>
                <a:off x="5087949" y="4464051"/>
                <a:ext cx="41275" cy="95250"/>
              </a:xfrm>
              <a:custGeom>
                <a:avLst/>
                <a:gdLst>
                  <a:gd name="T0" fmla="*/ 4 w 11"/>
                  <a:gd name="T1" fmla="*/ 25 h 25"/>
                  <a:gd name="T2" fmla="*/ 1 w 11"/>
                  <a:gd name="T3" fmla="*/ 24 h 25"/>
                  <a:gd name="T4" fmla="*/ 0 w 11"/>
                  <a:gd name="T5" fmla="*/ 24 h 25"/>
                  <a:gd name="T6" fmla="*/ 0 w 11"/>
                  <a:gd name="T7" fmla="*/ 22 h 25"/>
                  <a:gd name="T8" fmla="*/ 3 w 11"/>
                  <a:gd name="T9" fmla="*/ 22 h 25"/>
                  <a:gd name="T10" fmla="*/ 3 w 11"/>
                  <a:gd name="T11" fmla="*/ 22 h 25"/>
                  <a:gd name="T12" fmla="*/ 3 w 11"/>
                  <a:gd name="T13" fmla="*/ 22 h 25"/>
                  <a:gd name="T14" fmla="*/ 3 w 11"/>
                  <a:gd name="T15" fmla="*/ 22 h 25"/>
                  <a:gd name="T16" fmla="*/ 3 w 11"/>
                  <a:gd name="T17" fmla="*/ 22 h 25"/>
                  <a:gd name="T18" fmla="*/ 4 w 11"/>
                  <a:gd name="T19" fmla="*/ 22 h 25"/>
                  <a:gd name="T20" fmla="*/ 6 w 11"/>
                  <a:gd name="T21" fmla="*/ 18 h 25"/>
                  <a:gd name="T22" fmla="*/ 5 w 11"/>
                  <a:gd name="T23" fmla="*/ 3 h 25"/>
                  <a:gd name="T24" fmla="*/ 4 w 11"/>
                  <a:gd name="T25" fmla="*/ 3 h 25"/>
                  <a:gd name="T26" fmla="*/ 2 w 11"/>
                  <a:gd name="T27" fmla="*/ 2 h 25"/>
                  <a:gd name="T28" fmla="*/ 6 w 11"/>
                  <a:gd name="T29" fmla="*/ 1 h 25"/>
                  <a:gd name="T30" fmla="*/ 9 w 11"/>
                  <a:gd name="T31" fmla="*/ 18 h 25"/>
                  <a:gd name="T32" fmla="*/ 4 w 11"/>
                  <a:gd name="T33" fmla="*/ 25 h 25"/>
                  <a:gd name="T34" fmla="*/ 4 w 11"/>
                  <a:gd name="T3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25">
                    <a:moveTo>
                      <a:pt x="4" y="25"/>
                    </a:moveTo>
                    <a:cubicBezTo>
                      <a:pt x="2" y="25"/>
                      <a:pt x="1" y="24"/>
                      <a:pt x="1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4" y="23"/>
                      <a:pt x="4" y="22"/>
                    </a:cubicBezTo>
                    <a:cubicBezTo>
                      <a:pt x="4" y="22"/>
                      <a:pt x="5" y="21"/>
                      <a:pt x="6" y="18"/>
                    </a:cubicBezTo>
                    <a:cubicBezTo>
                      <a:pt x="7" y="9"/>
                      <a:pt x="7" y="4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0"/>
                      <a:pt x="4" y="0"/>
                      <a:pt x="6" y="1"/>
                    </a:cubicBezTo>
                    <a:cubicBezTo>
                      <a:pt x="11" y="2"/>
                      <a:pt x="10" y="8"/>
                      <a:pt x="9" y="18"/>
                    </a:cubicBezTo>
                    <a:cubicBezTo>
                      <a:pt x="8" y="22"/>
                      <a:pt x="6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Freeform 127"/>
              <p:cNvSpPr/>
              <p:nvPr/>
            </p:nvSpPr>
            <p:spPr bwMode="auto">
              <a:xfrm>
                <a:off x="4865699" y="4333876"/>
                <a:ext cx="312738" cy="190500"/>
              </a:xfrm>
              <a:custGeom>
                <a:avLst/>
                <a:gdLst>
                  <a:gd name="T0" fmla="*/ 17 w 83"/>
                  <a:gd name="T1" fmla="*/ 51 h 51"/>
                  <a:gd name="T2" fmla="*/ 36 w 83"/>
                  <a:gd name="T3" fmla="*/ 2 h 51"/>
                  <a:gd name="T4" fmla="*/ 49 w 83"/>
                  <a:gd name="T5" fmla="*/ 7 h 51"/>
                  <a:gd name="T6" fmla="*/ 62 w 83"/>
                  <a:gd name="T7" fmla="*/ 48 h 51"/>
                  <a:gd name="T8" fmla="*/ 56 w 83"/>
                  <a:gd name="T9" fmla="*/ 27 h 51"/>
                  <a:gd name="T10" fmla="*/ 49 w 83"/>
                  <a:gd name="T11" fmla="*/ 19 h 51"/>
                  <a:gd name="T12" fmla="*/ 34 w 83"/>
                  <a:gd name="T13" fmla="*/ 29 h 51"/>
                  <a:gd name="T14" fmla="*/ 17 w 83"/>
                  <a:gd name="T1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51">
                    <a:moveTo>
                      <a:pt x="17" y="51"/>
                    </a:moveTo>
                    <a:cubicBezTo>
                      <a:pt x="7" y="46"/>
                      <a:pt x="0" y="2"/>
                      <a:pt x="36" y="2"/>
                    </a:cubicBezTo>
                    <a:cubicBezTo>
                      <a:pt x="45" y="2"/>
                      <a:pt x="49" y="7"/>
                      <a:pt x="49" y="7"/>
                    </a:cubicBezTo>
                    <a:cubicBezTo>
                      <a:pt x="57" y="0"/>
                      <a:pt x="83" y="16"/>
                      <a:pt x="62" y="48"/>
                    </a:cubicBezTo>
                    <a:cubicBezTo>
                      <a:pt x="62" y="48"/>
                      <a:pt x="64" y="33"/>
                      <a:pt x="56" y="27"/>
                    </a:cubicBezTo>
                    <a:cubicBezTo>
                      <a:pt x="50" y="22"/>
                      <a:pt x="49" y="19"/>
                      <a:pt x="49" y="19"/>
                    </a:cubicBezTo>
                    <a:cubicBezTo>
                      <a:pt x="49" y="19"/>
                      <a:pt x="45" y="26"/>
                      <a:pt x="34" y="29"/>
                    </a:cubicBezTo>
                    <a:cubicBezTo>
                      <a:pt x="23" y="32"/>
                      <a:pt x="20" y="39"/>
                      <a:pt x="17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 128"/>
              <p:cNvSpPr/>
              <p:nvPr/>
            </p:nvSpPr>
            <p:spPr bwMode="auto">
              <a:xfrm>
                <a:off x="4994286" y="4732339"/>
                <a:ext cx="41275" cy="58738"/>
              </a:xfrm>
              <a:custGeom>
                <a:avLst/>
                <a:gdLst>
                  <a:gd name="T0" fmla="*/ 26 w 26"/>
                  <a:gd name="T1" fmla="*/ 33 h 37"/>
                  <a:gd name="T2" fmla="*/ 26 w 26"/>
                  <a:gd name="T3" fmla="*/ 33 h 37"/>
                  <a:gd name="T4" fmla="*/ 21 w 26"/>
                  <a:gd name="T5" fmla="*/ 37 h 37"/>
                  <a:gd name="T6" fmla="*/ 2 w 26"/>
                  <a:gd name="T7" fmla="*/ 37 h 37"/>
                  <a:gd name="T8" fmla="*/ 0 w 26"/>
                  <a:gd name="T9" fmla="*/ 35 h 37"/>
                  <a:gd name="T10" fmla="*/ 7 w 26"/>
                  <a:gd name="T11" fmla="*/ 0 h 37"/>
                  <a:gd name="T12" fmla="*/ 19 w 26"/>
                  <a:gd name="T13" fmla="*/ 0 h 37"/>
                  <a:gd name="T14" fmla="*/ 26 w 26"/>
                  <a:gd name="T15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7">
                    <a:moveTo>
                      <a:pt x="26" y="33"/>
                    </a:moveTo>
                    <a:lnTo>
                      <a:pt x="26" y="33"/>
                    </a:lnTo>
                    <a:lnTo>
                      <a:pt x="21" y="37"/>
                    </a:lnTo>
                    <a:lnTo>
                      <a:pt x="2" y="37"/>
                    </a:lnTo>
                    <a:lnTo>
                      <a:pt x="0" y="35"/>
                    </a:lnTo>
                    <a:lnTo>
                      <a:pt x="7" y="0"/>
                    </a:lnTo>
                    <a:lnTo>
                      <a:pt x="19" y="0"/>
                    </a:lnTo>
                    <a:lnTo>
                      <a:pt x="26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129"/>
              <p:cNvSpPr/>
              <p:nvPr/>
            </p:nvSpPr>
            <p:spPr bwMode="auto">
              <a:xfrm>
                <a:off x="4994286" y="4686301"/>
                <a:ext cx="44450" cy="52388"/>
              </a:xfrm>
              <a:custGeom>
                <a:avLst/>
                <a:gdLst>
                  <a:gd name="T0" fmla="*/ 6 w 12"/>
                  <a:gd name="T1" fmla="*/ 14 h 14"/>
                  <a:gd name="T2" fmla="*/ 10 w 12"/>
                  <a:gd name="T3" fmla="*/ 12 h 14"/>
                  <a:gd name="T4" fmla="*/ 11 w 12"/>
                  <a:gd name="T5" fmla="*/ 8 h 14"/>
                  <a:gd name="T6" fmla="*/ 9 w 12"/>
                  <a:gd name="T7" fmla="*/ 3 h 14"/>
                  <a:gd name="T8" fmla="*/ 6 w 12"/>
                  <a:gd name="T9" fmla="*/ 0 h 14"/>
                  <a:gd name="T10" fmla="*/ 6 w 12"/>
                  <a:gd name="T11" fmla="*/ 0 h 14"/>
                  <a:gd name="T12" fmla="*/ 6 w 12"/>
                  <a:gd name="T13" fmla="*/ 0 h 14"/>
                  <a:gd name="T14" fmla="*/ 5 w 12"/>
                  <a:gd name="T15" fmla="*/ 0 h 14"/>
                  <a:gd name="T16" fmla="*/ 2 w 12"/>
                  <a:gd name="T17" fmla="*/ 3 h 14"/>
                  <a:gd name="T18" fmla="*/ 0 w 12"/>
                  <a:gd name="T19" fmla="*/ 8 h 14"/>
                  <a:gd name="T20" fmla="*/ 1 w 12"/>
                  <a:gd name="T21" fmla="*/ 12 h 14"/>
                  <a:gd name="T22" fmla="*/ 6 w 12"/>
                  <a:gd name="T23" fmla="*/ 14 h 14"/>
                  <a:gd name="T24" fmla="*/ 6 w 12"/>
                  <a:gd name="T25" fmla="*/ 14 h 14"/>
                  <a:gd name="T26" fmla="*/ 6 w 12"/>
                  <a:gd name="T27" fmla="*/ 14 h 14"/>
                  <a:gd name="T28" fmla="*/ 6 w 12"/>
                  <a:gd name="T2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4">
                    <a:moveTo>
                      <a:pt x="6" y="14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1"/>
                      <a:pt x="12" y="9"/>
                      <a:pt x="11" y="8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1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1"/>
                      <a:pt x="1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Freeform 130"/>
              <p:cNvSpPr>
                <a:spLocks noEditPoints="1"/>
              </p:cNvSpPr>
              <p:nvPr/>
            </p:nvSpPr>
            <p:spPr bwMode="auto">
              <a:xfrm>
                <a:off x="4941899" y="4487864"/>
                <a:ext cx="66675" cy="36513"/>
              </a:xfrm>
              <a:custGeom>
                <a:avLst/>
                <a:gdLst>
                  <a:gd name="T0" fmla="*/ 13 w 18"/>
                  <a:gd name="T1" fmla="*/ 10 h 10"/>
                  <a:gd name="T2" fmla="*/ 4 w 18"/>
                  <a:gd name="T3" fmla="*/ 10 h 10"/>
                  <a:gd name="T4" fmla="*/ 0 w 18"/>
                  <a:gd name="T5" fmla="*/ 6 h 10"/>
                  <a:gd name="T6" fmla="*/ 0 w 18"/>
                  <a:gd name="T7" fmla="*/ 5 h 10"/>
                  <a:gd name="T8" fmla="*/ 4 w 18"/>
                  <a:gd name="T9" fmla="*/ 0 h 10"/>
                  <a:gd name="T10" fmla="*/ 13 w 18"/>
                  <a:gd name="T11" fmla="*/ 0 h 10"/>
                  <a:gd name="T12" fmla="*/ 18 w 18"/>
                  <a:gd name="T13" fmla="*/ 5 h 10"/>
                  <a:gd name="T14" fmla="*/ 18 w 18"/>
                  <a:gd name="T15" fmla="*/ 6 h 10"/>
                  <a:gd name="T16" fmla="*/ 13 w 18"/>
                  <a:gd name="T17" fmla="*/ 10 h 10"/>
                  <a:gd name="T18" fmla="*/ 4 w 18"/>
                  <a:gd name="T19" fmla="*/ 2 h 10"/>
                  <a:gd name="T20" fmla="*/ 2 w 18"/>
                  <a:gd name="T21" fmla="*/ 5 h 10"/>
                  <a:gd name="T22" fmla="*/ 2 w 18"/>
                  <a:gd name="T23" fmla="*/ 6 h 10"/>
                  <a:gd name="T24" fmla="*/ 4 w 18"/>
                  <a:gd name="T25" fmla="*/ 8 h 10"/>
                  <a:gd name="T26" fmla="*/ 13 w 18"/>
                  <a:gd name="T27" fmla="*/ 8 h 10"/>
                  <a:gd name="T28" fmla="*/ 16 w 18"/>
                  <a:gd name="T29" fmla="*/ 6 h 10"/>
                  <a:gd name="T30" fmla="*/ 16 w 18"/>
                  <a:gd name="T31" fmla="*/ 5 h 10"/>
                  <a:gd name="T32" fmla="*/ 13 w 18"/>
                  <a:gd name="T33" fmla="*/ 2 h 10"/>
                  <a:gd name="T34" fmla="*/ 4 w 18"/>
                  <a:gd name="T3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0" y="8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8" y="2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8"/>
                      <a:pt x="16" y="10"/>
                      <a:pt x="13" y="10"/>
                    </a:cubicBezTo>
                    <a:close/>
                    <a:moveTo>
                      <a:pt x="4" y="2"/>
                    </a:moveTo>
                    <a:cubicBezTo>
                      <a:pt x="3" y="2"/>
                      <a:pt x="2" y="3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3" y="8"/>
                      <a:pt x="4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8"/>
                      <a:pt x="16" y="7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3"/>
                      <a:pt x="15" y="2"/>
                      <a:pt x="13" y="2"/>
                    </a:cubicBez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Freeform 131"/>
              <p:cNvSpPr>
                <a:spLocks noEditPoints="1"/>
              </p:cNvSpPr>
              <p:nvPr/>
            </p:nvSpPr>
            <p:spPr bwMode="auto">
              <a:xfrm>
                <a:off x="5024449" y="4487864"/>
                <a:ext cx="66675" cy="36513"/>
              </a:xfrm>
              <a:custGeom>
                <a:avLst/>
                <a:gdLst>
                  <a:gd name="T0" fmla="*/ 13 w 18"/>
                  <a:gd name="T1" fmla="*/ 10 h 10"/>
                  <a:gd name="T2" fmla="*/ 4 w 18"/>
                  <a:gd name="T3" fmla="*/ 10 h 10"/>
                  <a:gd name="T4" fmla="*/ 0 w 18"/>
                  <a:gd name="T5" fmla="*/ 6 h 10"/>
                  <a:gd name="T6" fmla="*/ 0 w 18"/>
                  <a:gd name="T7" fmla="*/ 5 h 10"/>
                  <a:gd name="T8" fmla="*/ 4 w 18"/>
                  <a:gd name="T9" fmla="*/ 0 h 10"/>
                  <a:gd name="T10" fmla="*/ 13 w 18"/>
                  <a:gd name="T11" fmla="*/ 0 h 10"/>
                  <a:gd name="T12" fmla="*/ 18 w 18"/>
                  <a:gd name="T13" fmla="*/ 5 h 10"/>
                  <a:gd name="T14" fmla="*/ 18 w 18"/>
                  <a:gd name="T15" fmla="*/ 6 h 10"/>
                  <a:gd name="T16" fmla="*/ 13 w 18"/>
                  <a:gd name="T17" fmla="*/ 10 h 10"/>
                  <a:gd name="T18" fmla="*/ 4 w 18"/>
                  <a:gd name="T19" fmla="*/ 2 h 10"/>
                  <a:gd name="T20" fmla="*/ 2 w 18"/>
                  <a:gd name="T21" fmla="*/ 5 h 10"/>
                  <a:gd name="T22" fmla="*/ 2 w 18"/>
                  <a:gd name="T23" fmla="*/ 6 h 10"/>
                  <a:gd name="T24" fmla="*/ 4 w 18"/>
                  <a:gd name="T25" fmla="*/ 8 h 10"/>
                  <a:gd name="T26" fmla="*/ 13 w 18"/>
                  <a:gd name="T27" fmla="*/ 8 h 10"/>
                  <a:gd name="T28" fmla="*/ 16 w 18"/>
                  <a:gd name="T29" fmla="*/ 6 h 10"/>
                  <a:gd name="T30" fmla="*/ 16 w 18"/>
                  <a:gd name="T31" fmla="*/ 5 h 10"/>
                  <a:gd name="T32" fmla="*/ 13 w 18"/>
                  <a:gd name="T33" fmla="*/ 2 h 10"/>
                  <a:gd name="T34" fmla="*/ 4 w 18"/>
                  <a:gd name="T3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2" y="10"/>
                      <a:pt x="0" y="8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18" y="2"/>
                      <a:pt x="18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8"/>
                      <a:pt x="16" y="10"/>
                      <a:pt x="13" y="10"/>
                    </a:cubicBezTo>
                    <a:close/>
                    <a:moveTo>
                      <a:pt x="4" y="2"/>
                    </a:moveTo>
                    <a:cubicBezTo>
                      <a:pt x="3" y="2"/>
                      <a:pt x="2" y="3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3" y="8"/>
                      <a:pt x="4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5" y="8"/>
                      <a:pt x="16" y="7"/>
                      <a:pt x="16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3"/>
                      <a:pt x="15" y="2"/>
                      <a:pt x="13" y="2"/>
                    </a:cubicBez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Rectangle 132"/>
              <p:cNvSpPr>
                <a:spLocks noChangeArrowheads="1"/>
              </p:cNvSpPr>
              <p:nvPr/>
            </p:nvSpPr>
            <p:spPr bwMode="auto">
              <a:xfrm>
                <a:off x="5005399" y="4494214"/>
                <a:ext cx="22225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Freeform 133"/>
              <p:cNvSpPr/>
              <p:nvPr/>
            </p:nvSpPr>
            <p:spPr bwMode="auto">
              <a:xfrm>
                <a:off x="4659323" y="4641851"/>
                <a:ext cx="123825" cy="107950"/>
              </a:xfrm>
              <a:custGeom>
                <a:avLst/>
                <a:gdLst>
                  <a:gd name="T0" fmla="*/ 0 w 33"/>
                  <a:gd name="T1" fmla="*/ 29 h 29"/>
                  <a:gd name="T2" fmla="*/ 5 w 33"/>
                  <a:gd name="T3" fmla="*/ 12 h 29"/>
                  <a:gd name="T4" fmla="*/ 7 w 33"/>
                  <a:gd name="T5" fmla="*/ 8 h 29"/>
                  <a:gd name="T6" fmla="*/ 22 w 33"/>
                  <a:gd name="T7" fmla="*/ 0 h 29"/>
                  <a:gd name="T8" fmla="*/ 23 w 33"/>
                  <a:gd name="T9" fmla="*/ 11 h 29"/>
                  <a:gd name="T10" fmla="*/ 33 w 33"/>
                  <a:gd name="T11" fmla="*/ 29 h 29"/>
                  <a:gd name="T12" fmla="*/ 0 w 33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9">
                    <a:moveTo>
                      <a:pt x="0" y="29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6" y="9"/>
                      <a:pt x="7" y="8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33" y="29"/>
                      <a:pt x="33" y="29"/>
                      <a:pt x="33" y="29"/>
                    </a:cubicBez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Freeform 134"/>
              <p:cNvSpPr/>
              <p:nvPr/>
            </p:nvSpPr>
            <p:spPr bwMode="auto">
              <a:xfrm>
                <a:off x="4708536" y="4502151"/>
                <a:ext cx="26988" cy="71438"/>
              </a:xfrm>
              <a:custGeom>
                <a:avLst/>
                <a:gdLst>
                  <a:gd name="T0" fmla="*/ 5 w 7"/>
                  <a:gd name="T1" fmla="*/ 19 h 19"/>
                  <a:gd name="T2" fmla="*/ 4 w 7"/>
                  <a:gd name="T3" fmla="*/ 19 h 19"/>
                  <a:gd name="T4" fmla="*/ 1 w 7"/>
                  <a:gd name="T5" fmla="*/ 14 h 19"/>
                  <a:gd name="T6" fmla="*/ 3 w 7"/>
                  <a:gd name="T7" fmla="*/ 1 h 19"/>
                  <a:gd name="T8" fmla="*/ 6 w 7"/>
                  <a:gd name="T9" fmla="*/ 1 h 19"/>
                  <a:gd name="T10" fmla="*/ 4 w 7"/>
                  <a:gd name="T11" fmla="*/ 3 h 19"/>
                  <a:gd name="T12" fmla="*/ 4 w 7"/>
                  <a:gd name="T13" fmla="*/ 3 h 19"/>
                  <a:gd name="T14" fmla="*/ 3 w 7"/>
                  <a:gd name="T15" fmla="*/ 14 h 19"/>
                  <a:gd name="T16" fmla="*/ 5 w 7"/>
                  <a:gd name="T17" fmla="*/ 17 h 19"/>
                  <a:gd name="T18" fmla="*/ 5 w 7"/>
                  <a:gd name="T19" fmla="*/ 17 h 19"/>
                  <a:gd name="T20" fmla="*/ 7 w 7"/>
                  <a:gd name="T21" fmla="*/ 19 h 19"/>
                  <a:gd name="T22" fmla="*/ 5 w 7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9">
                    <a:moveTo>
                      <a:pt x="5" y="19"/>
                    </a:moveTo>
                    <a:cubicBezTo>
                      <a:pt x="5" y="19"/>
                      <a:pt x="4" y="19"/>
                      <a:pt x="4" y="19"/>
                    </a:cubicBezTo>
                    <a:cubicBezTo>
                      <a:pt x="3" y="19"/>
                      <a:pt x="2" y="17"/>
                      <a:pt x="1" y="14"/>
                    </a:cubicBezTo>
                    <a:cubicBezTo>
                      <a:pt x="0" y="7"/>
                      <a:pt x="0" y="2"/>
                      <a:pt x="3" y="1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3"/>
                      <a:pt x="2" y="7"/>
                      <a:pt x="3" y="14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19"/>
                      <a:pt x="6" y="19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Freeform 135"/>
              <p:cNvSpPr/>
              <p:nvPr/>
            </p:nvSpPr>
            <p:spPr bwMode="auto">
              <a:xfrm>
                <a:off x="4749811" y="4611689"/>
                <a:ext cx="85725" cy="55563"/>
              </a:xfrm>
              <a:custGeom>
                <a:avLst/>
                <a:gdLst>
                  <a:gd name="T0" fmla="*/ 12 w 23"/>
                  <a:gd name="T1" fmla="*/ 15 h 15"/>
                  <a:gd name="T2" fmla="*/ 7 w 23"/>
                  <a:gd name="T3" fmla="*/ 14 h 15"/>
                  <a:gd name="T4" fmla="*/ 2 w 23"/>
                  <a:gd name="T5" fmla="*/ 10 h 15"/>
                  <a:gd name="T6" fmla="*/ 0 w 23"/>
                  <a:gd name="T7" fmla="*/ 4 h 15"/>
                  <a:gd name="T8" fmla="*/ 0 w 23"/>
                  <a:gd name="T9" fmla="*/ 0 h 15"/>
                  <a:gd name="T10" fmla="*/ 2 w 23"/>
                  <a:gd name="T11" fmla="*/ 0 h 15"/>
                  <a:gd name="T12" fmla="*/ 2 w 23"/>
                  <a:gd name="T13" fmla="*/ 4 h 15"/>
                  <a:gd name="T14" fmla="*/ 4 w 23"/>
                  <a:gd name="T15" fmla="*/ 8 h 15"/>
                  <a:gd name="T16" fmla="*/ 8 w 23"/>
                  <a:gd name="T17" fmla="*/ 12 h 15"/>
                  <a:gd name="T18" fmla="*/ 15 w 23"/>
                  <a:gd name="T19" fmla="*/ 12 h 15"/>
                  <a:gd name="T20" fmla="*/ 19 w 23"/>
                  <a:gd name="T21" fmla="*/ 8 h 15"/>
                  <a:gd name="T22" fmla="*/ 21 w 23"/>
                  <a:gd name="T23" fmla="*/ 4 h 15"/>
                  <a:gd name="T24" fmla="*/ 21 w 23"/>
                  <a:gd name="T25" fmla="*/ 0 h 15"/>
                  <a:gd name="T26" fmla="*/ 23 w 23"/>
                  <a:gd name="T27" fmla="*/ 0 h 15"/>
                  <a:gd name="T28" fmla="*/ 23 w 23"/>
                  <a:gd name="T29" fmla="*/ 4 h 15"/>
                  <a:gd name="T30" fmla="*/ 21 w 23"/>
                  <a:gd name="T31" fmla="*/ 10 h 15"/>
                  <a:gd name="T32" fmla="*/ 16 w 23"/>
                  <a:gd name="T33" fmla="*/ 14 h 15"/>
                  <a:gd name="T34" fmla="*/ 12 w 23"/>
                  <a:gd name="T3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" h="15">
                    <a:moveTo>
                      <a:pt x="12" y="15"/>
                    </a:moveTo>
                    <a:cubicBezTo>
                      <a:pt x="10" y="15"/>
                      <a:pt x="8" y="15"/>
                      <a:pt x="7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9"/>
                      <a:pt x="0" y="7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0" y="14"/>
                      <a:pt x="13" y="14"/>
                      <a:pt x="15" y="1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1" y="7"/>
                      <a:pt x="21" y="6"/>
                      <a:pt x="21" y="4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7"/>
                      <a:pt x="22" y="9"/>
                      <a:pt x="21" y="10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5" y="15"/>
                      <a:pt x="13" y="15"/>
                      <a:pt x="1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Freeform 136"/>
              <p:cNvSpPr>
                <a:spLocks noEditPoints="1"/>
              </p:cNvSpPr>
              <p:nvPr/>
            </p:nvSpPr>
            <p:spPr bwMode="auto">
              <a:xfrm>
                <a:off x="4722823" y="4422776"/>
                <a:ext cx="139700" cy="211138"/>
              </a:xfrm>
              <a:custGeom>
                <a:avLst/>
                <a:gdLst>
                  <a:gd name="T0" fmla="*/ 18 w 37"/>
                  <a:gd name="T1" fmla="*/ 56 h 56"/>
                  <a:gd name="T2" fmla="*/ 0 w 37"/>
                  <a:gd name="T3" fmla="*/ 28 h 56"/>
                  <a:gd name="T4" fmla="*/ 18 w 37"/>
                  <a:gd name="T5" fmla="*/ 0 h 56"/>
                  <a:gd name="T6" fmla="*/ 37 w 37"/>
                  <a:gd name="T7" fmla="*/ 28 h 56"/>
                  <a:gd name="T8" fmla="*/ 18 w 37"/>
                  <a:gd name="T9" fmla="*/ 56 h 56"/>
                  <a:gd name="T10" fmla="*/ 18 w 37"/>
                  <a:gd name="T11" fmla="*/ 2 h 56"/>
                  <a:gd name="T12" fmla="*/ 2 w 37"/>
                  <a:gd name="T13" fmla="*/ 28 h 56"/>
                  <a:gd name="T14" fmla="*/ 18 w 37"/>
                  <a:gd name="T15" fmla="*/ 54 h 56"/>
                  <a:gd name="T16" fmla="*/ 35 w 37"/>
                  <a:gd name="T17" fmla="*/ 28 h 56"/>
                  <a:gd name="T18" fmla="*/ 18 w 37"/>
                  <a:gd name="T19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56">
                    <a:moveTo>
                      <a:pt x="18" y="56"/>
                    </a:moveTo>
                    <a:cubicBezTo>
                      <a:pt x="7" y="56"/>
                      <a:pt x="0" y="45"/>
                      <a:pt x="0" y="28"/>
                    </a:cubicBezTo>
                    <a:cubicBezTo>
                      <a:pt x="0" y="8"/>
                      <a:pt x="5" y="0"/>
                      <a:pt x="18" y="0"/>
                    </a:cubicBezTo>
                    <a:cubicBezTo>
                      <a:pt x="32" y="0"/>
                      <a:pt x="37" y="8"/>
                      <a:pt x="37" y="28"/>
                    </a:cubicBezTo>
                    <a:cubicBezTo>
                      <a:pt x="37" y="45"/>
                      <a:pt x="29" y="56"/>
                      <a:pt x="18" y="56"/>
                    </a:cubicBezTo>
                    <a:close/>
                    <a:moveTo>
                      <a:pt x="18" y="2"/>
                    </a:moveTo>
                    <a:cubicBezTo>
                      <a:pt x="8" y="2"/>
                      <a:pt x="2" y="7"/>
                      <a:pt x="2" y="28"/>
                    </a:cubicBezTo>
                    <a:cubicBezTo>
                      <a:pt x="2" y="44"/>
                      <a:pt x="9" y="54"/>
                      <a:pt x="18" y="54"/>
                    </a:cubicBezTo>
                    <a:cubicBezTo>
                      <a:pt x="28" y="54"/>
                      <a:pt x="35" y="44"/>
                      <a:pt x="35" y="28"/>
                    </a:cubicBezTo>
                    <a:cubicBezTo>
                      <a:pt x="35" y="7"/>
                      <a:pt x="29" y="2"/>
                      <a:pt x="1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Freeform 137"/>
              <p:cNvSpPr/>
              <p:nvPr/>
            </p:nvSpPr>
            <p:spPr bwMode="auto">
              <a:xfrm>
                <a:off x="4851411" y="4502151"/>
                <a:ext cx="26988" cy="71438"/>
              </a:xfrm>
              <a:custGeom>
                <a:avLst/>
                <a:gdLst>
                  <a:gd name="T0" fmla="*/ 2 w 7"/>
                  <a:gd name="T1" fmla="*/ 19 h 19"/>
                  <a:gd name="T2" fmla="*/ 0 w 7"/>
                  <a:gd name="T3" fmla="*/ 19 h 19"/>
                  <a:gd name="T4" fmla="*/ 0 w 7"/>
                  <a:gd name="T5" fmla="*/ 18 h 19"/>
                  <a:gd name="T6" fmla="*/ 0 w 7"/>
                  <a:gd name="T7" fmla="*/ 17 h 19"/>
                  <a:gd name="T8" fmla="*/ 1 w 7"/>
                  <a:gd name="T9" fmla="*/ 17 h 19"/>
                  <a:gd name="T10" fmla="*/ 2 w 7"/>
                  <a:gd name="T11" fmla="*/ 17 h 19"/>
                  <a:gd name="T12" fmla="*/ 2 w 7"/>
                  <a:gd name="T13" fmla="*/ 17 h 19"/>
                  <a:gd name="T14" fmla="*/ 2 w 7"/>
                  <a:gd name="T15" fmla="*/ 17 h 19"/>
                  <a:gd name="T16" fmla="*/ 2 w 7"/>
                  <a:gd name="T17" fmla="*/ 17 h 19"/>
                  <a:gd name="T18" fmla="*/ 2 w 7"/>
                  <a:gd name="T19" fmla="*/ 17 h 19"/>
                  <a:gd name="T20" fmla="*/ 4 w 7"/>
                  <a:gd name="T21" fmla="*/ 14 h 19"/>
                  <a:gd name="T22" fmla="*/ 3 w 7"/>
                  <a:gd name="T23" fmla="*/ 3 h 19"/>
                  <a:gd name="T24" fmla="*/ 3 w 7"/>
                  <a:gd name="T25" fmla="*/ 3 h 19"/>
                  <a:gd name="T26" fmla="*/ 1 w 7"/>
                  <a:gd name="T27" fmla="*/ 1 h 19"/>
                  <a:gd name="T28" fmla="*/ 4 w 7"/>
                  <a:gd name="T29" fmla="*/ 1 h 19"/>
                  <a:gd name="T30" fmla="*/ 6 w 7"/>
                  <a:gd name="T31" fmla="*/ 14 h 19"/>
                  <a:gd name="T32" fmla="*/ 3 w 7"/>
                  <a:gd name="T33" fmla="*/ 19 h 19"/>
                  <a:gd name="T34" fmla="*/ 2 w 7"/>
                  <a:gd name="T3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" h="19">
                    <a:moveTo>
                      <a:pt x="2" y="19"/>
                    </a:moveTo>
                    <a:cubicBezTo>
                      <a:pt x="1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3" y="16"/>
                      <a:pt x="4" y="14"/>
                    </a:cubicBezTo>
                    <a:cubicBezTo>
                      <a:pt x="5" y="7"/>
                      <a:pt x="5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7" y="2"/>
                      <a:pt x="7" y="7"/>
                      <a:pt x="6" y="14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2" y="19"/>
                      <a:pt x="2" y="19"/>
                      <a:pt x="2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Freeform 138"/>
              <p:cNvSpPr/>
              <p:nvPr/>
            </p:nvSpPr>
            <p:spPr bwMode="auto">
              <a:xfrm>
                <a:off x="4681548" y="4405314"/>
                <a:ext cx="238126" cy="142875"/>
              </a:xfrm>
              <a:custGeom>
                <a:avLst/>
                <a:gdLst>
                  <a:gd name="T0" fmla="*/ 12 w 63"/>
                  <a:gd name="T1" fmla="*/ 38 h 38"/>
                  <a:gd name="T2" fmla="*/ 27 w 63"/>
                  <a:gd name="T3" fmla="*/ 1 h 38"/>
                  <a:gd name="T4" fmla="*/ 37 w 63"/>
                  <a:gd name="T5" fmla="*/ 5 h 38"/>
                  <a:gd name="T6" fmla="*/ 46 w 63"/>
                  <a:gd name="T7" fmla="*/ 36 h 38"/>
                  <a:gd name="T8" fmla="*/ 42 w 63"/>
                  <a:gd name="T9" fmla="*/ 20 h 38"/>
                  <a:gd name="T10" fmla="*/ 37 w 63"/>
                  <a:gd name="T11" fmla="*/ 14 h 38"/>
                  <a:gd name="T12" fmla="*/ 25 w 63"/>
                  <a:gd name="T13" fmla="*/ 21 h 38"/>
                  <a:gd name="T14" fmla="*/ 12 w 63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38">
                    <a:moveTo>
                      <a:pt x="12" y="38"/>
                    </a:moveTo>
                    <a:cubicBezTo>
                      <a:pt x="5" y="34"/>
                      <a:pt x="0" y="1"/>
                      <a:pt x="27" y="1"/>
                    </a:cubicBezTo>
                    <a:cubicBezTo>
                      <a:pt x="34" y="1"/>
                      <a:pt x="37" y="5"/>
                      <a:pt x="37" y="5"/>
                    </a:cubicBezTo>
                    <a:cubicBezTo>
                      <a:pt x="43" y="0"/>
                      <a:pt x="63" y="12"/>
                      <a:pt x="46" y="36"/>
                    </a:cubicBezTo>
                    <a:cubicBezTo>
                      <a:pt x="46" y="36"/>
                      <a:pt x="48" y="25"/>
                      <a:pt x="42" y="20"/>
                    </a:cubicBezTo>
                    <a:cubicBezTo>
                      <a:pt x="37" y="16"/>
                      <a:pt x="37" y="14"/>
                      <a:pt x="37" y="14"/>
                    </a:cubicBezTo>
                    <a:cubicBezTo>
                      <a:pt x="37" y="14"/>
                      <a:pt x="34" y="19"/>
                      <a:pt x="25" y="21"/>
                    </a:cubicBezTo>
                    <a:cubicBezTo>
                      <a:pt x="17" y="24"/>
                      <a:pt x="15" y="29"/>
                      <a:pt x="12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Freeform 139"/>
              <p:cNvSpPr/>
              <p:nvPr/>
            </p:nvSpPr>
            <p:spPr bwMode="auto">
              <a:xfrm>
                <a:off x="4779973" y="4705351"/>
                <a:ext cx="26988" cy="44450"/>
              </a:xfrm>
              <a:custGeom>
                <a:avLst/>
                <a:gdLst>
                  <a:gd name="T0" fmla="*/ 17 w 17"/>
                  <a:gd name="T1" fmla="*/ 26 h 28"/>
                  <a:gd name="T2" fmla="*/ 17 w 17"/>
                  <a:gd name="T3" fmla="*/ 26 h 28"/>
                  <a:gd name="T4" fmla="*/ 17 w 17"/>
                  <a:gd name="T5" fmla="*/ 28 h 28"/>
                  <a:gd name="T6" fmla="*/ 0 w 17"/>
                  <a:gd name="T7" fmla="*/ 28 h 28"/>
                  <a:gd name="T8" fmla="*/ 0 w 17"/>
                  <a:gd name="T9" fmla="*/ 26 h 28"/>
                  <a:gd name="T10" fmla="*/ 2 w 17"/>
                  <a:gd name="T11" fmla="*/ 0 h 28"/>
                  <a:gd name="T12" fmla="*/ 14 w 17"/>
                  <a:gd name="T13" fmla="*/ 0 h 28"/>
                  <a:gd name="T14" fmla="*/ 17 w 17"/>
                  <a:gd name="T15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8">
                    <a:moveTo>
                      <a:pt x="17" y="26"/>
                    </a:moveTo>
                    <a:lnTo>
                      <a:pt x="17" y="26"/>
                    </a:lnTo>
                    <a:lnTo>
                      <a:pt x="17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2" y="0"/>
                    </a:lnTo>
                    <a:lnTo>
                      <a:pt x="14" y="0"/>
                    </a:lnTo>
                    <a:lnTo>
                      <a:pt x="17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140"/>
              <p:cNvSpPr/>
              <p:nvPr/>
            </p:nvSpPr>
            <p:spPr bwMode="auto">
              <a:xfrm>
                <a:off x="4776798" y="4672014"/>
                <a:ext cx="33338" cy="41275"/>
              </a:xfrm>
              <a:custGeom>
                <a:avLst/>
                <a:gdLst>
                  <a:gd name="T0" fmla="*/ 5 w 9"/>
                  <a:gd name="T1" fmla="*/ 11 h 11"/>
                  <a:gd name="T2" fmla="*/ 8 w 9"/>
                  <a:gd name="T3" fmla="*/ 9 h 11"/>
                  <a:gd name="T4" fmla="*/ 9 w 9"/>
                  <a:gd name="T5" fmla="*/ 6 h 11"/>
                  <a:gd name="T6" fmla="*/ 7 w 9"/>
                  <a:gd name="T7" fmla="*/ 2 h 11"/>
                  <a:gd name="T8" fmla="*/ 5 w 9"/>
                  <a:gd name="T9" fmla="*/ 0 h 11"/>
                  <a:gd name="T10" fmla="*/ 5 w 9"/>
                  <a:gd name="T11" fmla="*/ 0 h 11"/>
                  <a:gd name="T12" fmla="*/ 5 w 9"/>
                  <a:gd name="T13" fmla="*/ 0 h 11"/>
                  <a:gd name="T14" fmla="*/ 4 w 9"/>
                  <a:gd name="T15" fmla="*/ 0 h 11"/>
                  <a:gd name="T16" fmla="*/ 2 w 9"/>
                  <a:gd name="T17" fmla="*/ 2 h 11"/>
                  <a:gd name="T18" fmla="*/ 0 w 9"/>
                  <a:gd name="T19" fmla="*/ 6 h 11"/>
                  <a:gd name="T20" fmla="*/ 1 w 9"/>
                  <a:gd name="T21" fmla="*/ 9 h 11"/>
                  <a:gd name="T22" fmla="*/ 5 w 9"/>
                  <a:gd name="T23" fmla="*/ 11 h 11"/>
                  <a:gd name="T24" fmla="*/ 5 w 9"/>
                  <a:gd name="T25" fmla="*/ 11 h 11"/>
                  <a:gd name="T26" fmla="*/ 5 w 9"/>
                  <a:gd name="T27" fmla="*/ 11 h 11"/>
                  <a:gd name="T28" fmla="*/ 5 w 9"/>
                  <a:gd name="T2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11">
                    <a:moveTo>
                      <a:pt x="5" y="11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9" y="7"/>
                      <a:pt x="9" y="6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8"/>
                      <a:pt x="1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141"/>
              <p:cNvSpPr/>
              <p:nvPr/>
            </p:nvSpPr>
            <p:spPr bwMode="auto">
              <a:xfrm>
                <a:off x="5245112" y="4641851"/>
                <a:ext cx="120650" cy="107950"/>
              </a:xfrm>
              <a:custGeom>
                <a:avLst/>
                <a:gdLst>
                  <a:gd name="T0" fmla="*/ 32 w 32"/>
                  <a:gd name="T1" fmla="*/ 29 h 29"/>
                  <a:gd name="T2" fmla="*/ 28 w 32"/>
                  <a:gd name="T3" fmla="*/ 12 h 29"/>
                  <a:gd name="T4" fmla="*/ 25 w 32"/>
                  <a:gd name="T5" fmla="*/ 8 h 29"/>
                  <a:gd name="T6" fmla="*/ 11 w 32"/>
                  <a:gd name="T7" fmla="*/ 0 h 29"/>
                  <a:gd name="T8" fmla="*/ 10 w 32"/>
                  <a:gd name="T9" fmla="*/ 11 h 29"/>
                  <a:gd name="T10" fmla="*/ 0 w 32"/>
                  <a:gd name="T11" fmla="*/ 29 h 29"/>
                  <a:gd name="T12" fmla="*/ 32 w 32"/>
                  <a:gd name="T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9">
                    <a:moveTo>
                      <a:pt x="32" y="29"/>
                    </a:moveTo>
                    <a:cubicBezTo>
                      <a:pt x="28" y="12"/>
                      <a:pt x="28" y="12"/>
                      <a:pt x="28" y="12"/>
                    </a:cubicBezTo>
                    <a:cubicBezTo>
                      <a:pt x="27" y="10"/>
                      <a:pt x="26" y="9"/>
                      <a:pt x="25" y="8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0" y="29"/>
                      <a:pt x="0" y="29"/>
                      <a:pt x="0" y="29"/>
                    </a:cubicBezTo>
                    <a:lnTo>
                      <a:pt x="32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Freeform 142"/>
              <p:cNvSpPr/>
              <p:nvPr/>
            </p:nvSpPr>
            <p:spPr bwMode="auto">
              <a:xfrm>
                <a:off x="5148274" y="4502151"/>
                <a:ext cx="25400" cy="71438"/>
              </a:xfrm>
              <a:custGeom>
                <a:avLst/>
                <a:gdLst>
                  <a:gd name="T0" fmla="*/ 5 w 7"/>
                  <a:gd name="T1" fmla="*/ 19 h 19"/>
                  <a:gd name="T2" fmla="*/ 5 w 7"/>
                  <a:gd name="T3" fmla="*/ 19 h 19"/>
                  <a:gd name="T4" fmla="*/ 2 w 7"/>
                  <a:gd name="T5" fmla="*/ 14 h 19"/>
                  <a:gd name="T6" fmla="*/ 4 w 7"/>
                  <a:gd name="T7" fmla="*/ 1 h 19"/>
                  <a:gd name="T8" fmla="*/ 6 w 7"/>
                  <a:gd name="T9" fmla="*/ 1 h 19"/>
                  <a:gd name="T10" fmla="*/ 5 w 7"/>
                  <a:gd name="T11" fmla="*/ 3 h 19"/>
                  <a:gd name="T12" fmla="*/ 4 w 7"/>
                  <a:gd name="T13" fmla="*/ 3 h 19"/>
                  <a:gd name="T14" fmla="*/ 4 w 7"/>
                  <a:gd name="T15" fmla="*/ 14 h 19"/>
                  <a:gd name="T16" fmla="*/ 5 w 7"/>
                  <a:gd name="T17" fmla="*/ 17 h 19"/>
                  <a:gd name="T18" fmla="*/ 6 w 7"/>
                  <a:gd name="T19" fmla="*/ 17 h 19"/>
                  <a:gd name="T20" fmla="*/ 7 w 7"/>
                  <a:gd name="T21" fmla="*/ 19 h 19"/>
                  <a:gd name="T22" fmla="*/ 5 w 7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9">
                    <a:moveTo>
                      <a:pt x="5" y="19"/>
                    </a:moveTo>
                    <a:cubicBezTo>
                      <a:pt x="5" y="19"/>
                      <a:pt x="5" y="19"/>
                      <a:pt x="5" y="19"/>
                    </a:cubicBezTo>
                    <a:cubicBezTo>
                      <a:pt x="3" y="19"/>
                      <a:pt x="2" y="17"/>
                      <a:pt x="2" y="14"/>
                    </a:cubicBezTo>
                    <a:cubicBezTo>
                      <a:pt x="0" y="7"/>
                      <a:pt x="0" y="2"/>
                      <a:pt x="4" y="1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3" y="3"/>
                      <a:pt x="2" y="7"/>
                      <a:pt x="4" y="14"/>
                    </a:cubicBezTo>
                    <a:cubicBezTo>
                      <a:pt x="4" y="17"/>
                      <a:pt x="5" y="17"/>
                      <a:pt x="5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6" y="19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Freeform 143"/>
              <p:cNvSpPr/>
              <p:nvPr/>
            </p:nvSpPr>
            <p:spPr bwMode="auto">
              <a:xfrm>
                <a:off x="5189549" y="4611689"/>
                <a:ext cx="90488" cy="55563"/>
              </a:xfrm>
              <a:custGeom>
                <a:avLst/>
                <a:gdLst>
                  <a:gd name="T0" fmla="*/ 12 w 24"/>
                  <a:gd name="T1" fmla="*/ 15 h 15"/>
                  <a:gd name="T2" fmla="*/ 7 w 24"/>
                  <a:gd name="T3" fmla="*/ 14 h 15"/>
                  <a:gd name="T4" fmla="*/ 3 w 24"/>
                  <a:gd name="T5" fmla="*/ 10 h 15"/>
                  <a:gd name="T6" fmla="*/ 0 w 24"/>
                  <a:gd name="T7" fmla="*/ 4 h 15"/>
                  <a:gd name="T8" fmla="*/ 0 w 24"/>
                  <a:gd name="T9" fmla="*/ 0 h 15"/>
                  <a:gd name="T10" fmla="*/ 2 w 24"/>
                  <a:gd name="T11" fmla="*/ 0 h 15"/>
                  <a:gd name="T12" fmla="*/ 2 w 24"/>
                  <a:gd name="T13" fmla="*/ 4 h 15"/>
                  <a:gd name="T14" fmla="*/ 4 w 24"/>
                  <a:gd name="T15" fmla="*/ 8 h 15"/>
                  <a:gd name="T16" fmla="*/ 9 w 24"/>
                  <a:gd name="T17" fmla="*/ 12 h 15"/>
                  <a:gd name="T18" fmla="*/ 15 w 24"/>
                  <a:gd name="T19" fmla="*/ 12 h 15"/>
                  <a:gd name="T20" fmla="*/ 20 w 24"/>
                  <a:gd name="T21" fmla="*/ 8 h 15"/>
                  <a:gd name="T22" fmla="*/ 22 w 24"/>
                  <a:gd name="T23" fmla="*/ 4 h 15"/>
                  <a:gd name="T24" fmla="*/ 22 w 24"/>
                  <a:gd name="T25" fmla="*/ 0 h 15"/>
                  <a:gd name="T26" fmla="*/ 24 w 24"/>
                  <a:gd name="T27" fmla="*/ 0 h 15"/>
                  <a:gd name="T28" fmla="*/ 24 w 24"/>
                  <a:gd name="T29" fmla="*/ 4 h 15"/>
                  <a:gd name="T30" fmla="*/ 21 w 24"/>
                  <a:gd name="T31" fmla="*/ 10 h 15"/>
                  <a:gd name="T32" fmla="*/ 17 w 24"/>
                  <a:gd name="T33" fmla="*/ 14 h 15"/>
                  <a:gd name="T34" fmla="*/ 12 w 24"/>
                  <a:gd name="T3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" h="15">
                    <a:moveTo>
                      <a:pt x="12" y="15"/>
                    </a:moveTo>
                    <a:cubicBezTo>
                      <a:pt x="10" y="15"/>
                      <a:pt x="9" y="15"/>
                      <a:pt x="7" y="1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9"/>
                      <a:pt x="0" y="7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1" y="14"/>
                      <a:pt x="13" y="14"/>
                      <a:pt x="15" y="1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7"/>
                      <a:pt x="22" y="6"/>
                      <a:pt x="22" y="4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7"/>
                      <a:pt x="23" y="9"/>
                      <a:pt x="21" y="1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5"/>
                      <a:pt x="14" y="15"/>
                      <a:pt x="12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" name="Freeform 144"/>
              <p:cNvSpPr>
                <a:spLocks noEditPoints="1"/>
              </p:cNvSpPr>
              <p:nvPr/>
            </p:nvSpPr>
            <p:spPr bwMode="auto">
              <a:xfrm>
                <a:off x="5162562" y="4422776"/>
                <a:ext cx="139700" cy="211138"/>
              </a:xfrm>
              <a:custGeom>
                <a:avLst/>
                <a:gdLst>
                  <a:gd name="T0" fmla="*/ 19 w 37"/>
                  <a:gd name="T1" fmla="*/ 56 h 56"/>
                  <a:gd name="T2" fmla="*/ 0 w 37"/>
                  <a:gd name="T3" fmla="*/ 28 h 56"/>
                  <a:gd name="T4" fmla="*/ 19 w 37"/>
                  <a:gd name="T5" fmla="*/ 0 h 56"/>
                  <a:gd name="T6" fmla="*/ 37 w 37"/>
                  <a:gd name="T7" fmla="*/ 28 h 56"/>
                  <a:gd name="T8" fmla="*/ 19 w 37"/>
                  <a:gd name="T9" fmla="*/ 56 h 56"/>
                  <a:gd name="T10" fmla="*/ 19 w 37"/>
                  <a:gd name="T11" fmla="*/ 2 h 56"/>
                  <a:gd name="T12" fmla="*/ 2 w 37"/>
                  <a:gd name="T13" fmla="*/ 28 h 56"/>
                  <a:gd name="T14" fmla="*/ 19 w 37"/>
                  <a:gd name="T15" fmla="*/ 54 h 56"/>
                  <a:gd name="T16" fmla="*/ 35 w 37"/>
                  <a:gd name="T17" fmla="*/ 28 h 56"/>
                  <a:gd name="T18" fmla="*/ 19 w 37"/>
                  <a:gd name="T19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56">
                    <a:moveTo>
                      <a:pt x="19" y="56"/>
                    </a:moveTo>
                    <a:cubicBezTo>
                      <a:pt x="8" y="56"/>
                      <a:pt x="0" y="45"/>
                      <a:pt x="0" y="28"/>
                    </a:cubicBezTo>
                    <a:cubicBezTo>
                      <a:pt x="0" y="8"/>
                      <a:pt x="5" y="0"/>
                      <a:pt x="19" y="0"/>
                    </a:cubicBezTo>
                    <a:cubicBezTo>
                      <a:pt x="32" y="0"/>
                      <a:pt x="37" y="8"/>
                      <a:pt x="37" y="28"/>
                    </a:cubicBezTo>
                    <a:cubicBezTo>
                      <a:pt x="37" y="45"/>
                      <a:pt x="30" y="56"/>
                      <a:pt x="19" y="56"/>
                    </a:cubicBezTo>
                    <a:close/>
                    <a:moveTo>
                      <a:pt x="19" y="2"/>
                    </a:moveTo>
                    <a:cubicBezTo>
                      <a:pt x="8" y="2"/>
                      <a:pt x="2" y="7"/>
                      <a:pt x="2" y="28"/>
                    </a:cubicBezTo>
                    <a:cubicBezTo>
                      <a:pt x="2" y="44"/>
                      <a:pt x="9" y="54"/>
                      <a:pt x="19" y="54"/>
                    </a:cubicBezTo>
                    <a:cubicBezTo>
                      <a:pt x="29" y="54"/>
                      <a:pt x="35" y="44"/>
                      <a:pt x="35" y="28"/>
                    </a:cubicBezTo>
                    <a:cubicBezTo>
                      <a:pt x="35" y="7"/>
                      <a:pt x="29" y="2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145"/>
              <p:cNvSpPr/>
              <p:nvPr/>
            </p:nvSpPr>
            <p:spPr bwMode="auto">
              <a:xfrm>
                <a:off x="5291150" y="4502151"/>
                <a:ext cx="30163" cy="71438"/>
              </a:xfrm>
              <a:custGeom>
                <a:avLst/>
                <a:gdLst>
                  <a:gd name="T0" fmla="*/ 3 w 8"/>
                  <a:gd name="T1" fmla="*/ 19 h 19"/>
                  <a:gd name="T2" fmla="*/ 0 w 8"/>
                  <a:gd name="T3" fmla="*/ 19 h 19"/>
                  <a:gd name="T4" fmla="*/ 0 w 8"/>
                  <a:gd name="T5" fmla="*/ 18 h 19"/>
                  <a:gd name="T6" fmla="*/ 0 w 8"/>
                  <a:gd name="T7" fmla="*/ 17 h 19"/>
                  <a:gd name="T8" fmla="*/ 2 w 8"/>
                  <a:gd name="T9" fmla="*/ 17 h 19"/>
                  <a:gd name="T10" fmla="*/ 2 w 8"/>
                  <a:gd name="T11" fmla="*/ 17 h 19"/>
                  <a:gd name="T12" fmla="*/ 2 w 8"/>
                  <a:gd name="T13" fmla="*/ 17 h 19"/>
                  <a:gd name="T14" fmla="*/ 2 w 8"/>
                  <a:gd name="T15" fmla="*/ 17 h 19"/>
                  <a:gd name="T16" fmla="*/ 2 w 8"/>
                  <a:gd name="T17" fmla="*/ 17 h 19"/>
                  <a:gd name="T18" fmla="*/ 3 w 8"/>
                  <a:gd name="T19" fmla="*/ 17 h 19"/>
                  <a:gd name="T20" fmla="*/ 4 w 8"/>
                  <a:gd name="T21" fmla="*/ 14 h 19"/>
                  <a:gd name="T22" fmla="*/ 4 w 8"/>
                  <a:gd name="T23" fmla="*/ 3 h 19"/>
                  <a:gd name="T24" fmla="*/ 3 w 8"/>
                  <a:gd name="T25" fmla="*/ 3 h 19"/>
                  <a:gd name="T26" fmla="*/ 1 w 8"/>
                  <a:gd name="T27" fmla="*/ 1 h 19"/>
                  <a:gd name="T28" fmla="*/ 4 w 8"/>
                  <a:gd name="T29" fmla="*/ 1 h 19"/>
                  <a:gd name="T30" fmla="*/ 6 w 8"/>
                  <a:gd name="T31" fmla="*/ 14 h 19"/>
                  <a:gd name="T32" fmla="*/ 3 w 8"/>
                  <a:gd name="T33" fmla="*/ 19 h 19"/>
                  <a:gd name="T34" fmla="*/ 3 w 8"/>
                  <a:gd name="T3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19">
                    <a:moveTo>
                      <a:pt x="3" y="19"/>
                    </a:moveTo>
                    <a:cubicBezTo>
                      <a:pt x="1" y="19"/>
                      <a:pt x="1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7"/>
                      <a:pt x="3" y="17"/>
                      <a:pt x="3" y="17"/>
                    </a:cubicBezTo>
                    <a:cubicBezTo>
                      <a:pt x="3" y="17"/>
                      <a:pt x="4" y="16"/>
                      <a:pt x="4" y="14"/>
                    </a:cubicBezTo>
                    <a:cubicBezTo>
                      <a:pt x="5" y="7"/>
                      <a:pt x="5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8" y="2"/>
                      <a:pt x="8" y="7"/>
                      <a:pt x="6" y="14"/>
                    </a:cubicBezTo>
                    <a:cubicBezTo>
                      <a:pt x="6" y="17"/>
                      <a:pt x="5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1" name="Freeform 146"/>
              <p:cNvSpPr/>
              <p:nvPr/>
            </p:nvSpPr>
            <p:spPr bwMode="auto">
              <a:xfrm>
                <a:off x="5121287" y="4405314"/>
                <a:ext cx="236538" cy="142875"/>
              </a:xfrm>
              <a:custGeom>
                <a:avLst/>
                <a:gdLst>
                  <a:gd name="T0" fmla="*/ 13 w 63"/>
                  <a:gd name="T1" fmla="*/ 38 h 38"/>
                  <a:gd name="T2" fmla="*/ 27 w 63"/>
                  <a:gd name="T3" fmla="*/ 1 h 38"/>
                  <a:gd name="T4" fmla="*/ 37 w 63"/>
                  <a:gd name="T5" fmla="*/ 5 h 38"/>
                  <a:gd name="T6" fmla="*/ 47 w 63"/>
                  <a:gd name="T7" fmla="*/ 36 h 38"/>
                  <a:gd name="T8" fmla="*/ 42 w 63"/>
                  <a:gd name="T9" fmla="*/ 20 h 38"/>
                  <a:gd name="T10" fmla="*/ 37 w 63"/>
                  <a:gd name="T11" fmla="*/ 14 h 38"/>
                  <a:gd name="T12" fmla="*/ 26 w 63"/>
                  <a:gd name="T13" fmla="*/ 21 h 38"/>
                  <a:gd name="T14" fmla="*/ 13 w 63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38">
                    <a:moveTo>
                      <a:pt x="13" y="38"/>
                    </a:moveTo>
                    <a:cubicBezTo>
                      <a:pt x="5" y="34"/>
                      <a:pt x="0" y="1"/>
                      <a:pt x="27" y="1"/>
                    </a:cubicBezTo>
                    <a:cubicBezTo>
                      <a:pt x="34" y="1"/>
                      <a:pt x="37" y="5"/>
                      <a:pt x="37" y="5"/>
                    </a:cubicBezTo>
                    <a:cubicBezTo>
                      <a:pt x="43" y="0"/>
                      <a:pt x="63" y="12"/>
                      <a:pt x="47" y="36"/>
                    </a:cubicBezTo>
                    <a:cubicBezTo>
                      <a:pt x="47" y="36"/>
                      <a:pt x="48" y="25"/>
                      <a:pt x="42" y="20"/>
                    </a:cubicBezTo>
                    <a:cubicBezTo>
                      <a:pt x="38" y="16"/>
                      <a:pt x="37" y="14"/>
                      <a:pt x="37" y="14"/>
                    </a:cubicBezTo>
                    <a:cubicBezTo>
                      <a:pt x="37" y="14"/>
                      <a:pt x="34" y="19"/>
                      <a:pt x="26" y="21"/>
                    </a:cubicBezTo>
                    <a:cubicBezTo>
                      <a:pt x="17" y="24"/>
                      <a:pt x="15" y="29"/>
                      <a:pt x="1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Freeform 147"/>
              <p:cNvSpPr/>
              <p:nvPr/>
            </p:nvSpPr>
            <p:spPr bwMode="auto">
              <a:xfrm>
                <a:off x="5219712" y="4705351"/>
                <a:ext cx="30163" cy="44450"/>
              </a:xfrm>
              <a:custGeom>
                <a:avLst/>
                <a:gdLst>
                  <a:gd name="T0" fmla="*/ 19 w 19"/>
                  <a:gd name="T1" fmla="*/ 26 h 28"/>
                  <a:gd name="T2" fmla="*/ 19 w 19"/>
                  <a:gd name="T3" fmla="*/ 26 h 28"/>
                  <a:gd name="T4" fmla="*/ 16 w 19"/>
                  <a:gd name="T5" fmla="*/ 28 h 28"/>
                  <a:gd name="T6" fmla="*/ 2 w 19"/>
                  <a:gd name="T7" fmla="*/ 28 h 28"/>
                  <a:gd name="T8" fmla="*/ 0 w 19"/>
                  <a:gd name="T9" fmla="*/ 26 h 28"/>
                  <a:gd name="T10" fmla="*/ 5 w 19"/>
                  <a:gd name="T11" fmla="*/ 0 h 28"/>
                  <a:gd name="T12" fmla="*/ 14 w 19"/>
                  <a:gd name="T13" fmla="*/ 0 h 28"/>
                  <a:gd name="T14" fmla="*/ 19 w 19"/>
                  <a:gd name="T15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8">
                    <a:moveTo>
                      <a:pt x="19" y="26"/>
                    </a:moveTo>
                    <a:lnTo>
                      <a:pt x="19" y="26"/>
                    </a:lnTo>
                    <a:lnTo>
                      <a:pt x="16" y="28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19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Freeform 148"/>
              <p:cNvSpPr/>
              <p:nvPr/>
            </p:nvSpPr>
            <p:spPr bwMode="auto">
              <a:xfrm>
                <a:off x="5214950" y="4672014"/>
                <a:ext cx="38100" cy="41275"/>
              </a:xfrm>
              <a:custGeom>
                <a:avLst/>
                <a:gdLst>
                  <a:gd name="T0" fmla="*/ 5 w 10"/>
                  <a:gd name="T1" fmla="*/ 11 h 11"/>
                  <a:gd name="T2" fmla="*/ 8 w 10"/>
                  <a:gd name="T3" fmla="*/ 9 h 11"/>
                  <a:gd name="T4" fmla="*/ 9 w 10"/>
                  <a:gd name="T5" fmla="*/ 6 h 11"/>
                  <a:gd name="T6" fmla="*/ 8 w 10"/>
                  <a:gd name="T7" fmla="*/ 2 h 11"/>
                  <a:gd name="T8" fmla="*/ 5 w 10"/>
                  <a:gd name="T9" fmla="*/ 0 h 11"/>
                  <a:gd name="T10" fmla="*/ 5 w 10"/>
                  <a:gd name="T11" fmla="*/ 0 h 11"/>
                  <a:gd name="T12" fmla="*/ 5 w 10"/>
                  <a:gd name="T13" fmla="*/ 0 h 11"/>
                  <a:gd name="T14" fmla="*/ 5 w 10"/>
                  <a:gd name="T15" fmla="*/ 0 h 11"/>
                  <a:gd name="T16" fmla="*/ 2 w 10"/>
                  <a:gd name="T17" fmla="*/ 2 h 11"/>
                  <a:gd name="T18" fmla="*/ 1 w 10"/>
                  <a:gd name="T19" fmla="*/ 6 h 11"/>
                  <a:gd name="T20" fmla="*/ 2 w 10"/>
                  <a:gd name="T21" fmla="*/ 9 h 11"/>
                  <a:gd name="T22" fmla="*/ 5 w 10"/>
                  <a:gd name="T23" fmla="*/ 11 h 11"/>
                  <a:gd name="T24" fmla="*/ 5 w 10"/>
                  <a:gd name="T25" fmla="*/ 11 h 11"/>
                  <a:gd name="T26" fmla="*/ 5 w 10"/>
                  <a:gd name="T27" fmla="*/ 11 h 11"/>
                  <a:gd name="T28" fmla="*/ 5 w 10"/>
                  <a:gd name="T2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1">
                    <a:moveTo>
                      <a:pt x="5" y="11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10" y="7"/>
                      <a:pt x="9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Freeform 149"/>
              <p:cNvSpPr/>
              <p:nvPr/>
            </p:nvSpPr>
            <p:spPr bwMode="auto">
              <a:xfrm>
                <a:off x="4840299" y="4645026"/>
                <a:ext cx="161925" cy="146050"/>
              </a:xfrm>
              <a:custGeom>
                <a:avLst/>
                <a:gdLst>
                  <a:gd name="T0" fmla="*/ 0 w 43"/>
                  <a:gd name="T1" fmla="*/ 39 h 39"/>
                  <a:gd name="T2" fmla="*/ 6 w 43"/>
                  <a:gd name="T3" fmla="*/ 16 h 39"/>
                  <a:gd name="T4" fmla="*/ 10 w 43"/>
                  <a:gd name="T5" fmla="*/ 11 h 39"/>
                  <a:gd name="T6" fmla="*/ 28 w 43"/>
                  <a:gd name="T7" fmla="*/ 0 h 39"/>
                  <a:gd name="T8" fmla="*/ 30 w 43"/>
                  <a:gd name="T9" fmla="*/ 15 h 39"/>
                  <a:gd name="T10" fmla="*/ 43 w 43"/>
                  <a:gd name="T11" fmla="*/ 39 h 39"/>
                  <a:gd name="T12" fmla="*/ 0 w 43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39">
                    <a:moveTo>
                      <a:pt x="0" y="39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8" y="13"/>
                      <a:pt x="10" y="1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43" y="39"/>
                      <a:pt x="43" y="39"/>
                      <a:pt x="43" y="39"/>
                    </a:cubicBez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Freeform 150"/>
              <p:cNvSpPr/>
              <p:nvPr/>
            </p:nvSpPr>
            <p:spPr bwMode="auto">
              <a:xfrm>
                <a:off x="4851411" y="4672014"/>
                <a:ext cx="74613" cy="77788"/>
              </a:xfrm>
              <a:custGeom>
                <a:avLst/>
                <a:gdLst>
                  <a:gd name="T0" fmla="*/ 3 w 20"/>
                  <a:gd name="T1" fmla="*/ 9 h 21"/>
                  <a:gd name="T2" fmla="*/ 0 w 20"/>
                  <a:gd name="T3" fmla="*/ 21 h 21"/>
                  <a:gd name="T4" fmla="*/ 20 w 20"/>
                  <a:gd name="T5" fmla="*/ 21 h 21"/>
                  <a:gd name="T6" fmla="*/ 15 w 20"/>
                  <a:gd name="T7" fmla="*/ 4 h 21"/>
                  <a:gd name="T8" fmla="*/ 13 w 20"/>
                  <a:gd name="T9" fmla="*/ 0 h 21"/>
                  <a:gd name="T10" fmla="*/ 7 w 20"/>
                  <a:gd name="T11" fmla="*/ 4 h 21"/>
                  <a:gd name="T12" fmla="*/ 3 w 20"/>
                  <a:gd name="T1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3" y="9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3"/>
                      <a:pt x="14" y="1"/>
                      <a:pt x="13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6"/>
                      <a:pt x="3" y="7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Freeform 151"/>
              <p:cNvSpPr/>
              <p:nvPr/>
            </p:nvSpPr>
            <p:spPr bwMode="auto">
              <a:xfrm>
                <a:off x="4806961" y="4641851"/>
                <a:ext cx="85725" cy="107950"/>
              </a:xfrm>
              <a:custGeom>
                <a:avLst/>
                <a:gdLst>
                  <a:gd name="T0" fmla="*/ 13 w 23"/>
                  <a:gd name="T1" fmla="*/ 17 h 29"/>
                  <a:gd name="T2" fmla="*/ 17 w 23"/>
                  <a:gd name="T3" fmla="*/ 10 h 29"/>
                  <a:gd name="T4" fmla="*/ 23 w 23"/>
                  <a:gd name="T5" fmla="*/ 7 h 29"/>
                  <a:gd name="T6" fmla="*/ 11 w 23"/>
                  <a:gd name="T7" fmla="*/ 0 h 29"/>
                  <a:gd name="T8" fmla="*/ 9 w 23"/>
                  <a:gd name="T9" fmla="*/ 11 h 29"/>
                  <a:gd name="T10" fmla="*/ 0 w 23"/>
                  <a:gd name="T11" fmla="*/ 29 h 29"/>
                  <a:gd name="T12" fmla="*/ 9 w 23"/>
                  <a:gd name="T13" fmla="*/ 29 h 29"/>
                  <a:gd name="T14" fmla="*/ 13 w 23"/>
                  <a:gd name="T15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9">
                    <a:moveTo>
                      <a:pt x="13" y="17"/>
                    </a:moveTo>
                    <a:cubicBezTo>
                      <a:pt x="13" y="14"/>
                      <a:pt x="15" y="12"/>
                      <a:pt x="17" y="10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" y="29"/>
                      <a:pt x="9" y="29"/>
                      <a:pt x="9" y="29"/>
                    </a:cubicBezTo>
                    <a:lnTo>
                      <a:pt x="1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Freeform 152"/>
              <p:cNvSpPr/>
              <p:nvPr/>
            </p:nvSpPr>
            <p:spPr bwMode="auto">
              <a:xfrm>
                <a:off x="5032387" y="4645026"/>
                <a:ext cx="157163" cy="146050"/>
              </a:xfrm>
              <a:custGeom>
                <a:avLst/>
                <a:gdLst>
                  <a:gd name="T0" fmla="*/ 42 w 42"/>
                  <a:gd name="T1" fmla="*/ 39 h 39"/>
                  <a:gd name="T2" fmla="*/ 36 w 42"/>
                  <a:gd name="T3" fmla="*/ 16 h 39"/>
                  <a:gd name="T4" fmla="*/ 33 w 42"/>
                  <a:gd name="T5" fmla="*/ 11 h 39"/>
                  <a:gd name="T6" fmla="*/ 14 w 42"/>
                  <a:gd name="T7" fmla="*/ 0 h 39"/>
                  <a:gd name="T8" fmla="*/ 12 w 42"/>
                  <a:gd name="T9" fmla="*/ 15 h 39"/>
                  <a:gd name="T10" fmla="*/ 0 w 42"/>
                  <a:gd name="T11" fmla="*/ 39 h 39"/>
                  <a:gd name="T12" fmla="*/ 42 w 4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9">
                    <a:moveTo>
                      <a:pt x="42" y="39"/>
                    </a:move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4"/>
                      <a:pt x="34" y="13"/>
                      <a:pt x="33" y="1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0" y="39"/>
                      <a:pt x="0" y="39"/>
                      <a:pt x="0" y="39"/>
                    </a:cubicBezTo>
                    <a:lnTo>
                      <a:pt x="4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Freeform 153"/>
              <p:cNvSpPr/>
              <p:nvPr/>
            </p:nvSpPr>
            <p:spPr bwMode="auto">
              <a:xfrm>
                <a:off x="5137162" y="4641851"/>
                <a:ext cx="85725" cy="107950"/>
              </a:xfrm>
              <a:custGeom>
                <a:avLst/>
                <a:gdLst>
                  <a:gd name="T0" fmla="*/ 6 w 23"/>
                  <a:gd name="T1" fmla="*/ 10 h 29"/>
                  <a:gd name="T2" fmla="*/ 11 w 23"/>
                  <a:gd name="T3" fmla="*/ 17 h 29"/>
                  <a:gd name="T4" fmla="*/ 14 w 23"/>
                  <a:gd name="T5" fmla="*/ 29 h 29"/>
                  <a:gd name="T6" fmla="*/ 23 w 23"/>
                  <a:gd name="T7" fmla="*/ 29 h 29"/>
                  <a:gd name="T8" fmla="*/ 13 w 23"/>
                  <a:gd name="T9" fmla="*/ 11 h 29"/>
                  <a:gd name="T10" fmla="*/ 12 w 23"/>
                  <a:gd name="T11" fmla="*/ 0 h 29"/>
                  <a:gd name="T12" fmla="*/ 0 w 23"/>
                  <a:gd name="T13" fmla="*/ 7 h 29"/>
                  <a:gd name="T14" fmla="*/ 6 w 23"/>
                  <a:gd name="T1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9">
                    <a:moveTo>
                      <a:pt x="6" y="10"/>
                    </a:moveTo>
                    <a:cubicBezTo>
                      <a:pt x="8" y="12"/>
                      <a:pt x="10" y="14"/>
                      <a:pt x="11" y="17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6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Freeform 154"/>
              <p:cNvSpPr/>
              <p:nvPr/>
            </p:nvSpPr>
            <p:spPr bwMode="auto">
              <a:xfrm>
                <a:off x="5102237" y="4672014"/>
                <a:ext cx="76200" cy="77788"/>
              </a:xfrm>
              <a:custGeom>
                <a:avLst/>
                <a:gdLst>
                  <a:gd name="T0" fmla="*/ 4 w 20"/>
                  <a:gd name="T1" fmla="*/ 4 h 21"/>
                  <a:gd name="T2" fmla="*/ 0 w 20"/>
                  <a:gd name="T3" fmla="*/ 21 h 21"/>
                  <a:gd name="T4" fmla="*/ 20 w 20"/>
                  <a:gd name="T5" fmla="*/ 21 h 21"/>
                  <a:gd name="T6" fmla="*/ 17 w 20"/>
                  <a:gd name="T7" fmla="*/ 9 h 21"/>
                  <a:gd name="T8" fmla="*/ 14 w 20"/>
                  <a:gd name="T9" fmla="*/ 4 h 21"/>
                  <a:gd name="T10" fmla="*/ 7 w 20"/>
                  <a:gd name="T11" fmla="*/ 0 h 21"/>
                  <a:gd name="T12" fmla="*/ 4 w 20"/>
                  <a:gd name="T13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">
                    <a:moveTo>
                      <a:pt x="4" y="4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7"/>
                      <a:pt x="15" y="6"/>
                      <a:pt x="14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5" y="2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8784901" y="3319659"/>
            <a:ext cx="2429785" cy="1055134"/>
            <a:chOff x="8329509" y="3147701"/>
            <a:chExt cx="2303923" cy="1000478"/>
          </a:xfrm>
        </p:grpSpPr>
        <p:sp>
          <p:nvSpPr>
            <p:cNvPr id="12" name="Chevron 11"/>
            <p:cNvSpPr/>
            <p:nvPr/>
          </p:nvSpPr>
          <p:spPr>
            <a:xfrm>
              <a:off x="8329509" y="3147701"/>
              <a:ext cx="2073531" cy="800382"/>
            </a:xfrm>
            <a:prstGeom prst="chevron">
              <a:avLst>
                <a:gd name="adj" fmla="val 4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882450" y="3347797"/>
              <a:ext cx="1750982" cy="800382"/>
            </a:xfrm>
            <a:custGeom>
              <a:avLst/>
              <a:gdLst>
                <a:gd name="connsiteX0" fmla="*/ 0 w 1511141"/>
                <a:gd name="connsiteY0" fmla="*/ 69075 h 690750"/>
                <a:gd name="connsiteX1" fmla="*/ 69075 w 1511141"/>
                <a:gd name="connsiteY1" fmla="*/ 0 h 690750"/>
                <a:gd name="connsiteX2" fmla="*/ 1442066 w 1511141"/>
                <a:gd name="connsiteY2" fmla="*/ 0 h 690750"/>
                <a:gd name="connsiteX3" fmla="*/ 1511141 w 1511141"/>
                <a:gd name="connsiteY3" fmla="*/ 69075 h 690750"/>
                <a:gd name="connsiteX4" fmla="*/ 1511141 w 1511141"/>
                <a:gd name="connsiteY4" fmla="*/ 621675 h 690750"/>
                <a:gd name="connsiteX5" fmla="*/ 1442066 w 1511141"/>
                <a:gd name="connsiteY5" fmla="*/ 690750 h 690750"/>
                <a:gd name="connsiteX6" fmla="*/ 69075 w 1511141"/>
                <a:gd name="connsiteY6" fmla="*/ 690750 h 690750"/>
                <a:gd name="connsiteX7" fmla="*/ 0 w 1511141"/>
                <a:gd name="connsiteY7" fmla="*/ 621675 h 690750"/>
                <a:gd name="connsiteX8" fmla="*/ 0 w 1511141"/>
                <a:gd name="connsiteY8" fmla="*/ 69075 h 6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141" h="690750">
                  <a:moveTo>
                    <a:pt x="0" y="69075"/>
                  </a:moveTo>
                  <a:cubicBezTo>
                    <a:pt x="0" y="30926"/>
                    <a:pt x="30926" y="0"/>
                    <a:pt x="69075" y="0"/>
                  </a:cubicBezTo>
                  <a:lnTo>
                    <a:pt x="1442066" y="0"/>
                  </a:lnTo>
                  <a:cubicBezTo>
                    <a:pt x="1480215" y="0"/>
                    <a:pt x="1511141" y="30926"/>
                    <a:pt x="1511141" y="69075"/>
                  </a:cubicBezTo>
                  <a:lnTo>
                    <a:pt x="1511141" y="621675"/>
                  </a:lnTo>
                  <a:cubicBezTo>
                    <a:pt x="1511141" y="659824"/>
                    <a:pt x="1480215" y="690750"/>
                    <a:pt x="1442066" y="690750"/>
                  </a:cubicBezTo>
                  <a:lnTo>
                    <a:pt x="69075" y="690750"/>
                  </a:lnTo>
                  <a:cubicBezTo>
                    <a:pt x="30926" y="690750"/>
                    <a:pt x="0" y="659824"/>
                    <a:pt x="0" y="621675"/>
                  </a:cubicBezTo>
                  <a:lnTo>
                    <a:pt x="0" y="69075"/>
                  </a:lnTo>
                  <a:close/>
                </a:path>
              </a:pathLst>
            </a:custGeom>
            <a:solidFill>
              <a:schemeClr val="tx1">
                <a:alpha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848" tIns="193848" rIns="193848" bIns="193848" numCol="1" spcCol="1270" anchor="ctr" anchorCtr="0">
              <a:noAutofit/>
            </a:bodyPr>
            <a:lstStyle/>
            <a:p>
              <a:pPr algn="ctr" defTabSz="1078230">
                <a:lnSpc>
                  <a:spcPct val="90000"/>
                </a:lnSpc>
                <a:spcAft>
                  <a:spcPct val="35000"/>
                </a:spcAft>
              </a:pPr>
              <a:endParaRPr lang="en-US" sz="242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9447052" y="3414848"/>
              <a:ext cx="657227" cy="612775"/>
              <a:chOff x="4546610" y="5700715"/>
              <a:chExt cx="657227" cy="612775"/>
            </a:xfrm>
            <a:solidFill>
              <a:schemeClr val="accent4"/>
            </a:solidFill>
          </p:grpSpPr>
          <p:sp>
            <p:nvSpPr>
              <p:cNvPr id="111" name="Freeform 155"/>
              <p:cNvSpPr/>
              <p:nvPr/>
            </p:nvSpPr>
            <p:spPr bwMode="auto">
              <a:xfrm>
                <a:off x="4768861" y="5824540"/>
                <a:ext cx="33338" cy="90488"/>
              </a:xfrm>
              <a:custGeom>
                <a:avLst/>
                <a:gdLst>
                  <a:gd name="T0" fmla="*/ 7 w 9"/>
                  <a:gd name="T1" fmla="*/ 24 h 24"/>
                  <a:gd name="T2" fmla="*/ 6 w 9"/>
                  <a:gd name="T3" fmla="*/ 24 h 24"/>
                  <a:gd name="T4" fmla="*/ 2 w 9"/>
                  <a:gd name="T5" fmla="*/ 18 h 24"/>
                  <a:gd name="T6" fmla="*/ 5 w 9"/>
                  <a:gd name="T7" fmla="*/ 1 h 24"/>
                  <a:gd name="T8" fmla="*/ 8 w 9"/>
                  <a:gd name="T9" fmla="*/ 1 h 24"/>
                  <a:gd name="T10" fmla="*/ 6 w 9"/>
                  <a:gd name="T11" fmla="*/ 3 h 24"/>
                  <a:gd name="T12" fmla="*/ 5 w 9"/>
                  <a:gd name="T13" fmla="*/ 3 h 24"/>
                  <a:gd name="T14" fmla="*/ 5 w 9"/>
                  <a:gd name="T15" fmla="*/ 17 h 24"/>
                  <a:gd name="T16" fmla="*/ 7 w 9"/>
                  <a:gd name="T17" fmla="*/ 22 h 24"/>
                  <a:gd name="T18" fmla="*/ 8 w 9"/>
                  <a:gd name="T19" fmla="*/ 21 h 24"/>
                  <a:gd name="T20" fmla="*/ 9 w 9"/>
                  <a:gd name="T21" fmla="*/ 23 h 24"/>
                  <a:gd name="T22" fmla="*/ 7 w 9"/>
                  <a:gd name="T2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24">
                    <a:moveTo>
                      <a:pt x="7" y="24"/>
                    </a:moveTo>
                    <a:cubicBezTo>
                      <a:pt x="7" y="24"/>
                      <a:pt x="6" y="24"/>
                      <a:pt x="6" y="24"/>
                    </a:cubicBezTo>
                    <a:cubicBezTo>
                      <a:pt x="4" y="24"/>
                      <a:pt x="3" y="21"/>
                      <a:pt x="2" y="18"/>
                    </a:cubicBezTo>
                    <a:cubicBezTo>
                      <a:pt x="1" y="8"/>
                      <a:pt x="0" y="2"/>
                      <a:pt x="5" y="1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4"/>
                      <a:pt x="3" y="8"/>
                      <a:pt x="5" y="17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7" y="22"/>
                      <a:pt x="8" y="21"/>
                      <a:pt x="8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4"/>
                      <a:pt x="8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Freeform 156"/>
              <p:cNvSpPr/>
              <p:nvPr/>
            </p:nvSpPr>
            <p:spPr bwMode="auto">
              <a:xfrm>
                <a:off x="4821249" y="5959477"/>
                <a:ext cx="112713" cy="71438"/>
              </a:xfrm>
              <a:custGeom>
                <a:avLst/>
                <a:gdLst>
                  <a:gd name="T0" fmla="*/ 15 w 30"/>
                  <a:gd name="T1" fmla="*/ 19 h 19"/>
                  <a:gd name="T2" fmla="*/ 9 w 30"/>
                  <a:gd name="T3" fmla="*/ 17 h 19"/>
                  <a:gd name="T4" fmla="*/ 3 w 30"/>
                  <a:gd name="T5" fmla="*/ 13 h 19"/>
                  <a:gd name="T6" fmla="*/ 0 w 30"/>
                  <a:gd name="T7" fmla="*/ 5 h 19"/>
                  <a:gd name="T8" fmla="*/ 0 w 30"/>
                  <a:gd name="T9" fmla="*/ 1 h 19"/>
                  <a:gd name="T10" fmla="*/ 3 w 30"/>
                  <a:gd name="T11" fmla="*/ 1 h 19"/>
                  <a:gd name="T12" fmla="*/ 3 w 30"/>
                  <a:gd name="T13" fmla="*/ 5 h 19"/>
                  <a:gd name="T14" fmla="*/ 5 w 30"/>
                  <a:gd name="T15" fmla="*/ 10 h 19"/>
                  <a:gd name="T16" fmla="*/ 11 w 30"/>
                  <a:gd name="T17" fmla="*/ 15 h 19"/>
                  <a:gd name="T18" fmla="*/ 19 w 30"/>
                  <a:gd name="T19" fmla="*/ 15 h 19"/>
                  <a:gd name="T20" fmla="*/ 25 w 30"/>
                  <a:gd name="T21" fmla="*/ 10 h 19"/>
                  <a:gd name="T22" fmla="*/ 27 w 30"/>
                  <a:gd name="T23" fmla="*/ 5 h 19"/>
                  <a:gd name="T24" fmla="*/ 27 w 30"/>
                  <a:gd name="T25" fmla="*/ 0 h 19"/>
                  <a:gd name="T26" fmla="*/ 30 w 30"/>
                  <a:gd name="T27" fmla="*/ 0 h 19"/>
                  <a:gd name="T28" fmla="*/ 30 w 30"/>
                  <a:gd name="T29" fmla="*/ 5 h 19"/>
                  <a:gd name="T30" fmla="*/ 26 w 30"/>
                  <a:gd name="T31" fmla="*/ 13 h 19"/>
                  <a:gd name="T32" fmla="*/ 21 w 30"/>
                  <a:gd name="T33" fmla="*/ 17 h 19"/>
                  <a:gd name="T34" fmla="*/ 15 w 30"/>
                  <a:gd name="T3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19">
                    <a:moveTo>
                      <a:pt x="15" y="19"/>
                    </a:moveTo>
                    <a:cubicBezTo>
                      <a:pt x="13" y="19"/>
                      <a:pt x="11" y="19"/>
                      <a:pt x="9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4" y="9"/>
                      <a:pt x="5" y="10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3" y="17"/>
                      <a:pt x="17" y="17"/>
                      <a:pt x="19" y="15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7" y="7"/>
                      <a:pt x="27" y="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8"/>
                      <a:pt x="28" y="11"/>
                      <a:pt x="26" y="13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9"/>
                      <a:pt x="17" y="19"/>
                      <a:pt x="1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Freeform 157"/>
              <p:cNvSpPr>
                <a:spLocks noEditPoints="1"/>
              </p:cNvSpPr>
              <p:nvPr/>
            </p:nvSpPr>
            <p:spPr bwMode="auto">
              <a:xfrm>
                <a:off x="4791086" y="5727702"/>
                <a:ext cx="173038" cy="261938"/>
              </a:xfrm>
              <a:custGeom>
                <a:avLst/>
                <a:gdLst>
                  <a:gd name="T0" fmla="*/ 46 w 46"/>
                  <a:gd name="T1" fmla="*/ 29 h 70"/>
                  <a:gd name="T2" fmla="*/ 45 w 46"/>
                  <a:gd name="T3" fmla="*/ 27 h 70"/>
                  <a:gd name="T4" fmla="*/ 23 w 46"/>
                  <a:gd name="T5" fmla="*/ 0 h 70"/>
                  <a:gd name="T6" fmla="*/ 0 w 46"/>
                  <a:gd name="T7" fmla="*/ 27 h 70"/>
                  <a:gd name="T8" fmla="*/ 0 w 46"/>
                  <a:gd name="T9" fmla="*/ 29 h 70"/>
                  <a:gd name="T10" fmla="*/ 0 w 46"/>
                  <a:gd name="T11" fmla="*/ 35 h 70"/>
                  <a:gd name="T12" fmla="*/ 0 w 46"/>
                  <a:gd name="T13" fmla="*/ 40 h 70"/>
                  <a:gd name="T14" fmla="*/ 1 w 46"/>
                  <a:gd name="T15" fmla="*/ 48 h 70"/>
                  <a:gd name="T16" fmla="*/ 2 w 46"/>
                  <a:gd name="T17" fmla="*/ 50 h 70"/>
                  <a:gd name="T18" fmla="*/ 8 w 46"/>
                  <a:gd name="T19" fmla="*/ 63 h 70"/>
                  <a:gd name="T20" fmla="*/ 11 w 46"/>
                  <a:gd name="T21" fmla="*/ 66 h 70"/>
                  <a:gd name="T22" fmla="*/ 23 w 46"/>
                  <a:gd name="T23" fmla="*/ 70 h 70"/>
                  <a:gd name="T24" fmla="*/ 35 w 46"/>
                  <a:gd name="T25" fmla="*/ 65 h 70"/>
                  <a:gd name="T26" fmla="*/ 38 w 46"/>
                  <a:gd name="T27" fmla="*/ 63 h 70"/>
                  <a:gd name="T28" fmla="*/ 44 w 46"/>
                  <a:gd name="T29" fmla="*/ 50 h 70"/>
                  <a:gd name="T30" fmla="*/ 44 w 46"/>
                  <a:gd name="T31" fmla="*/ 48 h 70"/>
                  <a:gd name="T32" fmla="*/ 46 w 46"/>
                  <a:gd name="T33" fmla="*/ 35 h 70"/>
                  <a:gd name="T34" fmla="*/ 46 w 46"/>
                  <a:gd name="T35" fmla="*/ 35 h 70"/>
                  <a:gd name="T36" fmla="*/ 46 w 46"/>
                  <a:gd name="T37" fmla="*/ 29 h 70"/>
                  <a:gd name="T38" fmla="*/ 23 w 46"/>
                  <a:gd name="T39" fmla="*/ 67 h 70"/>
                  <a:gd name="T40" fmla="*/ 2 w 46"/>
                  <a:gd name="T41" fmla="*/ 38 h 70"/>
                  <a:gd name="T42" fmla="*/ 2 w 46"/>
                  <a:gd name="T43" fmla="*/ 35 h 70"/>
                  <a:gd name="T44" fmla="*/ 23 w 46"/>
                  <a:gd name="T45" fmla="*/ 3 h 70"/>
                  <a:gd name="T46" fmla="*/ 43 w 46"/>
                  <a:gd name="T47" fmla="*/ 26 h 70"/>
                  <a:gd name="T48" fmla="*/ 43 w 46"/>
                  <a:gd name="T49" fmla="*/ 35 h 70"/>
                  <a:gd name="T50" fmla="*/ 23 w 46"/>
                  <a:gd name="T51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" h="70">
                    <a:moveTo>
                      <a:pt x="46" y="29"/>
                    </a:moveTo>
                    <a:cubicBezTo>
                      <a:pt x="46" y="28"/>
                      <a:pt x="45" y="28"/>
                      <a:pt x="45" y="27"/>
                    </a:cubicBezTo>
                    <a:cubicBezTo>
                      <a:pt x="44" y="8"/>
                      <a:pt x="37" y="0"/>
                      <a:pt x="23" y="0"/>
                    </a:cubicBezTo>
                    <a:cubicBezTo>
                      <a:pt x="8" y="0"/>
                      <a:pt x="1" y="8"/>
                      <a:pt x="0" y="27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31"/>
                      <a:pt x="0" y="33"/>
                      <a:pt x="0" y="35"/>
                    </a:cubicBezTo>
                    <a:cubicBezTo>
                      <a:pt x="0" y="36"/>
                      <a:pt x="0" y="38"/>
                      <a:pt x="0" y="40"/>
                    </a:cubicBezTo>
                    <a:cubicBezTo>
                      <a:pt x="0" y="42"/>
                      <a:pt x="0" y="45"/>
                      <a:pt x="1" y="48"/>
                    </a:cubicBezTo>
                    <a:cubicBezTo>
                      <a:pt x="1" y="48"/>
                      <a:pt x="1" y="49"/>
                      <a:pt x="2" y="50"/>
                    </a:cubicBezTo>
                    <a:cubicBezTo>
                      <a:pt x="3" y="56"/>
                      <a:pt x="5" y="60"/>
                      <a:pt x="8" y="63"/>
                    </a:cubicBezTo>
                    <a:cubicBezTo>
                      <a:pt x="9" y="64"/>
                      <a:pt x="10" y="65"/>
                      <a:pt x="11" y="66"/>
                    </a:cubicBezTo>
                    <a:cubicBezTo>
                      <a:pt x="14" y="69"/>
                      <a:pt x="18" y="70"/>
                      <a:pt x="23" y="70"/>
                    </a:cubicBezTo>
                    <a:cubicBezTo>
                      <a:pt x="27" y="70"/>
                      <a:pt x="32" y="68"/>
                      <a:pt x="35" y="65"/>
                    </a:cubicBezTo>
                    <a:cubicBezTo>
                      <a:pt x="36" y="65"/>
                      <a:pt x="37" y="64"/>
                      <a:pt x="38" y="63"/>
                    </a:cubicBezTo>
                    <a:cubicBezTo>
                      <a:pt x="40" y="59"/>
                      <a:pt x="42" y="55"/>
                      <a:pt x="44" y="50"/>
                    </a:cubicBezTo>
                    <a:cubicBezTo>
                      <a:pt x="44" y="49"/>
                      <a:pt x="44" y="48"/>
                      <a:pt x="44" y="48"/>
                    </a:cubicBezTo>
                    <a:cubicBezTo>
                      <a:pt x="45" y="44"/>
                      <a:pt x="46" y="40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3"/>
                      <a:pt x="46" y="31"/>
                      <a:pt x="46" y="29"/>
                    </a:cubicBezTo>
                    <a:close/>
                    <a:moveTo>
                      <a:pt x="23" y="67"/>
                    </a:moveTo>
                    <a:cubicBezTo>
                      <a:pt x="11" y="67"/>
                      <a:pt x="3" y="56"/>
                      <a:pt x="2" y="38"/>
                    </a:cubicBezTo>
                    <a:cubicBezTo>
                      <a:pt x="2" y="37"/>
                      <a:pt x="2" y="36"/>
                      <a:pt x="2" y="35"/>
                    </a:cubicBezTo>
                    <a:cubicBezTo>
                      <a:pt x="2" y="8"/>
                      <a:pt x="10" y="3"/>
                      <a:pt x="23" y="3"/>
                    </a:cubicBezTo>
                    <a:cubicBezTo>
                      <a:pt x="34" y="3"/>
                      <a:pt x="41" y="7"/>
                      <a:pt x="43" y="26"/>
                    </a:cubicBezTo>
                    <a:cubicBezTo>
                      <a:pt x="43" y="28"/>
                      <a:pt x="43" y="31"/>
                      <a:pt x="43" y="35"/>
                    </a:cubicBezTo>
                    <a:cubicBezTo>
                      <a:pt x="43" y="54"/>
                      <a:pt x="35" y="67"/>
                      <a:pt x="23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Freeform 158"/>
              <p:cNvSpPr/>
              <p:nvPr/>
            </p:nvSpPr>
            <p:spPr bwMode="auto">
              <a:xfrm>
                <a:off x="4948249" y="5824540"/>
                <a:ext cx="34925" cy="90488"/>
              </a:xfrm>
              <a:custGeom>
                <a:avLst/>
                <a:gdLst>
                  <a:gd name="T0" fmla="*/ 3 w 9"/>
                  <a:gd name="T1" fmla="*/ 24 h 24"/>
                  <a:gd name="T2" fmla="*/ 0 w 9"/>
                  <a:gd name="T3" fmla="*/ 23 h 24"/>
                  <a:gd name="T4" fmla="*/ 0 w 9"/>
                  <a:gd name="T5" fmla="*/ 23 h 24"/>
                  <a:gd name="T6" fmla="*/ 0 w 9"/>
                  <a:gd name="T7" fmla="*/ 21 h 24"/>
                  <a:gd name="T8" fmla="*/ 2 w 9"/>
                  <a:gd name="T9" fmla="*/ 21 h 24"/>
                  <a:gd name="T10" fmla="*/ 2 w 9"/>
                  <a:gd name="T11" fmla="*/ 21 h 24"/>
                  <a:gd name="T12" fmla="*/ 2 w 9"/>
                  <a:gd name="T13" fmla="*/ 22 h 24"/>
                  <a:gd name="T14" fmla="*/ 2 w 9"/>
                  <a:gd name="T15" fmla="*/ 22 h 24"/>
                  <a:gd name="T16" fmla="*/ 2 w 9"/>
                  <a:gd name="T17" fmla="*/ 22 h 24"/>
                  <a:gd name="T18" fmla="*/ 3 w 9"/>
                  <a:gd name="T19" fmla="*/ 22 h 24"/>
                  <a:gd name="T20" fmla="*/ 5 w 9"/>
                  <a:gd name="T21" fmla="*/ 17 h 24"/>
                  <a:gd name="T22" fmla="*/ 4 w 9"/>
                  <a:gd name="T23" fmla="*/ 3 h 24"/>
                  <a:gd name="T24" fmla="*/ 3 w 9"/>
                  <a:gd name="T25" fmla="*/ 4 h 24"/>
                  <a:gd name="T26" fmla="*/ 1 w 9"/>
                  <a:gd name="T27" fmla="*/ 2 h 24"/>
                  <a:gd name="T28" fmla="*/ 5 w 9"/>
                  <a:gd name="T29" fmla="*/ 1 h 24"/>
                  <a:gd name="T30" fmla="*/ 7 w 9"/>
                  <a:gd name="T31" fmla="*/ 18 h 24"/>
                  <a:gd name="T32" fmla="*/ 3 w 9"/>
                  <a:gd name="T33" fmla="*/ 24 h 24"/>
                  <a:gd name="T34" fmla="*/ 3 w 9"/>
                  <a:gd name="T3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24">
                    <a:moveTo>
                      <a:pt x="3" y="24"/>
                    </a:moveTo>
                    <a:cubicBezTo>
                      <a:pt x="1" y="24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3" y="22"/>
                      <a:pt x="3" y="22"/>
                    </a:cubicBezTo>
                    <a:cubicBezTo>
                      <a:pt x="3" y="21"/>
                      <a:pt x="4" y="20"/>
                      <a:pt x="5" y="17"/>
                    </a:cubicBezTo>
                    <a:cubicBezTo>
                      <a:pt x="6" y="8"/>
                      <a:pt x="6" y="4"/>
                      <a:pt x="4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9" y="2"/>
                      <a:pt x="9" y="8"/>
                      <a:pt x="7" y="18"/>
                    </a:cubicBezTo>
                    <a:cubicBezTo>
                      <a:pt x="7" y="21"/>
                      <a:pt x="5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Freeform 159"/>
              <p:cNvSpPr/>
              <p:nvPr/>
            </p:nvSpPr>
            <p:spPr bwMode="auto">
              <a:xfrm>
                <a:off x="4738698" y="5700715"/>
                <a:ext cx="293688" cy="180975"/>
              </a:xfrm>
              <a:custGeom>
                <a:avLst/>
                <a:gdLst>
                  <a:gd name="T0" fmla="*/ 16 w 78"/>
                  <a:gd name="T1" fmla="*/ 48 h 48"/>
                  <a:gd name="T2" fmla="*/ 33 w 78"/>
                  <a:gd name="T3" fmla="*/ 3 h 48"/>
                  <a:gd name="T4" fmla="*/ 46 w 78"/>
                  <a:gd name="T5" fmla="*/ 7 h 48"/>
                  <a:gd name="T6" fmla="*/ 58 w 78"/>
                  <a:gd name="T7" fmla="*/ 45 h 48"/>
                  <a:gd name="T8" fmla="*/ 52 w 78"/>
                  <a:gd name="T9" fmla="*/ 26 h 48"/>
                  <a:gd name="T10" fmla="*/ 46 w 78"/>
                  <a:gd name="T11" fmla="*/ 18 h 48"/>
                  <a:gd name="T12" fmla="*/ 32 w 78"/>
                  <a:gd name="T13" fmla="*/ 27 h 48"/>
                  <a:gd name="T14" fmla="*/ 16 w 7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48">
                    <a:moveTo>
                      <a:pt x="16" y="48"/>
                    </a:moveTo>
                    <a:cubicBezTo>
                      <a:pt x="6" y="44"/>
                      <a:pt x="0" y="3"/>
                      <a:pt x="33" y="3"/>
                    </a:cubicBezTo>
                    <a:cubicBezTo>
                      <a:pt x="42" y="3"/>
                      <a:pt x="46" y="7"/>
                      <a:pt x="46" y="7"/>
                    </a:cubicBezTo>
                    <a:cubicBezTo>
                      <a:pt x="53" y="0"/>
                      <a:pt x="78" y="15"/>
                      <a:pt x="58" y="45"/>
                    </a:cubicBezTo>
                    <a:cubicBezTo>
                      <a:pt x="58" y="45"/>
                      <a:pt x="60" y="31"/>
                      <a:pt x="52" y="26"/>
                    </a:cubicBezTo>
                    <a:cubicBezTo>
                      <a:pt x="47" y="21"/>
                      <a:pt x="46" y="18"/>
                      <a:pt x="46" y="18"/>
                    </a:cubicBezTo>
                    <a:cubicBezTo>
                      <a:pt x="46" y="18"/>
                      <a:pt x="42" y="25"/>
                      <a:pt x="32" y="27"/>
                    </a:cubicBezTo>
                    <a:cubicBezTo>
                      <a:pt x="21" y="30"/>
                      <a:pt x="18" y="37"/>
                      <a:pt x="1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Freeform 160"/>
              <p:cNvSpPr/>
              <p:nvPr/>
            </p:nvSpPr>
            <p:spPr bwMode="auto">
              <a:xfrm>
                <a:off x="4859349" y="6080127"/>
                <a:ext cx="36513" cy="57150"/>
              </a:xfrm>
              <a:custGeom>
                <a:avLst/>
                <a:gdLst>
                  <a:gd name="T0" fmla="*/ 23 w 23"/>
                  <a:gd name="T1" fmla="*/ 31 h 36"/>
                  <a:gd name="T2" fmla="*/ 23 w 23"/>
                  <a:gd name="T3" fmla="*/ 31 h 36"/>
                  <a:gd name="T4" fmla="*/ 21 w 23"/>
                  <a:gd name="T5" fmla="*/ 36 h 36"/>
                  <a:gd name="T6" fmla="*/ 2 w 23"/>
                  <a:gd name="T7" fmla="*/ 36 h 36"/>
                  <a:gd name="T8" fmla="*/ 0 w 23"/>
                  <a:gd name="T9" fmla="*/ 31 h 36"/>
                  <a:gd name="T10" fmla="*/ 4 w 23"/>
                  <a:gd name="T11" fmla="*/ 0 h 36"/>
                  <a:gd name="T12" fmla="*/ 16 w 23"/>
                  <a:gd name="T13" fmla="*/ 0 h 36"/>
                  <a:gd name="T14" fmla="*/ 23 w 23"/>
                  <a:gd name="T1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6">
                    <a:moveTo>
                      <a:pt x="23" y="31"/>
                    </a:moveTo>
                    <a:lnTo>
                      <a:pt x="23" y="31"/>
                    </a:lnTo>
                    <a:lnTo>
                      <a:pt x="21" y="36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4" y="0"/>
                    </a:lnTo>
                    <a:lnTo>
                      <a:pt x="16" y="0"/>
                    </a:ln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Freeform 161"/>
              <p:cNvSpPr/>
              <p:nvPr/>
            </p:nvSpPr>
            <p:spPr bwMode="auto">
              <a:xfrm>
                <a:off x="4854586" y="6035677"/>
                <a:ext cx="46038" cy="49213"/>
              </a:xfrm>
              <a:custGeom>
                <a:avLst/>
                <a:gdLst>
                  <a:gd name="T0" fmla="*/ 6 w 12"/>
                  <a:gd name="T1" fmla="*/ 13 h 13"/>
                  <a:gd name="T2" fmla="*/ 10 w 12"/>
                  <a:gd name="T3" fmla="*/ 11 h 13"/>
                  <a:gd name="T4" fmla="*/ 11 w 12"/>
                  <a:gd name="T5" fmla="*/ 7 h 13"/>
                  <a:gd name="T6" fmla="*/ 9 w 12"/>
                  <a:gd name="T7" fmla="*/ 2 h 13"/>
                  <a:gd name="T8" fmla="*/ 6 w 12"/>
                  <a:gd name="T9" fmla="*/ 0 h 13"/>
                  <a:gd name="T10" fmla="*/ 6 w 12"/>
                  <a:gd name="T11" fmla="*/ 0 h 13"/>
                  <a:gd name="T12" fmla="*/ 6 w 12"/>
                  <a:gd name="T13" fmla="*/ 0 h 13"/>
                  <a:gd name="T14" fmla="*/ 5 w 12"/>
                  <a:gd name="T15" fmla="*/ 0 h 13"/>
                  <a:gd name="T16" fmla="*/ 3 w 12"/>
                  <a:gd name="T17" fmla="*/ 2 h 13"/>
                  <a:gd name="T18" fmla="*/ 1 w 12"/>
                  <a:gd name="T19" fmla="*/ 7 h 13"/>
                  <a:gd name="T20" fmla="*/ 2 w 12"/>
                  <a:gd name="T21" fmla="*/ 11 h 13"/>
                  <a:gd name="T22" fmla="*/ 6 w 12"/>
                  <a:gd name="T23" fmla="*/ 13 h 13"/>
                  <a:gd name="T24" fmla="*/ 6 w 12"/>
                  <a:gd name="T25" fmla="*/ 13 h 13"/>
                  <a:gd name="T26" fmla="*/ 6 w 12"/>
                  <a:gd name="T27" fmla="*/ 13 h 13"/>
                  <a:gd name="T28" fmla="*/ 6 w 12"/>
                  <a:gd name="T2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3">
                    <a:moveTo>
                      <a:pt x="6" y="13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0"/>
                      <a:pt x="12" y="9"/>
                      <a:pt x="11" y="7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3" y="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9"/>
                      <a:pt x="1" y="10"/>
                      <a:pt x="2" y="1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162"/>
              <p:cNvSpPr>
                <a:spLocks noEditPoints="1"/>
              </p:cNvSpPr>
              <p:nvPr/>
            </p:nvSpPr>
            <p:spPr bwMode="auto">
              <a:xfrm>
                <a:off x="4806961" y="5846765"/>
                <a:ext cx="63500" cy="38100"/>
              </a:xfrm>
              <a:custGeom>
                <a:avLst/>
                <a:gdLst>
                  <a:gd name="T0" fmla="*/ 17 w 17"/>
                  <a:gd name="T1" fmla="*/ 4 h 10"/>
                  <a:gd name="T2" fmla="*/ 16 w 17"/>
                  <a:gd name="T3" fmla="*/ 2 h 10"/>
                  <a:gd name="T4" fmla="*/ 13 w 17"/>
                  <a:gd name="T5" fmla="*/ 0 h 10"/>
                  <a:gd name="T6" fmla="*/ 4 w 17"/>
                  <a:gd name="T7" fmla="*/ 0 h 10"/>
                  <a:gd name="T8" fmla="*/ 0 w 17"/>
                  <a:gd name="T9" fmla="*/ 4 h 10"/>
                  <a:gd name="T10" fmla="*/ 0 w 17"/>
                  <a:gd name="T11" fmla="*/ 5 h 10"/>
                  <a:gd name="T12" fmla="*/ 4 w 17"/>
                  <a:gd name="T13" fmla="*/ 10 h 10"/>
                  <a:gd name="T14" fmla="*/ 13 w 17"/>
                  <a:gd name="T15" fmla="*/ 10 h 10"/>
                  <a:gd name="T16" fmla="*/ 17 w 17"/>
                  <a:gd name="T17" fmla="*/ 5 h 10"/>
                  <a:gd name="T18" fmla="*/ 17 w 17"/>
                  <a:gd name="T19" fmla="*/ 4 h 10"/>
                  <a:gd name="T20" fmla="*/ 17 w 17"/>
                  <a:gd name="T21" fmla="*/ 4 h 10"/>
                  <a:gd name="T22" fmla="*/ 15 w 17"/>
                  <a:gd name="T23" fmla="*/ 5 h 10"/>
                  <a:gd name="T24" fmla="*/ 13 w 17"/>
                  <a:gd name="T25" fmla="*/ 8 h 10"/>
                  <a:gd name="T26" fmla="*/ 4 w 17"/>
                  <a:gd name="T27" fmla="*/ 8 h 10"/>
                  <a:gd name="T28" fmla="*/ 2 w 17"/>
                  <a:gd name="T29" fmla="*/ 5 h 10"/>
                  <a:gd name="T30" fmla="*/ 2 w 17"/>
                  <a:gd name="T31" fmla="*/ 4 h 10"/>
                  <a:gd name="T32" fmla="*/ 4 w 17"/>
                  <a:gd name="T33" fmla="*/ 2 h 10"/>
                  <a:gd name="T34" fmla="*/ 13 w 17"/>
                  <a:gd name="T35" fmla="*/ 2 h 10"/>
                  <a:gd name="T36" fmla="*/ 15 w 17"/>
                  <a:gd name="T37" fmla="*/ 4 h 10"/>
                  <a:gd name="T38" fmla="*/ 15 w 17"/>
                  <a:gd name="T3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10">
                    <a:moveTo>
                      <a:pt x="17" y="4"/>
                    </a:moveTo>
                    <a:cubicBezTo>
                      <a:pt x="17" y="3"/>
                      <a:pt x="17" y="2"/>
                      <a:pt x="16" y="2"/>
                    </a:cubicBezTo>
                    <a:cubicBezTo>
                      <a:pt x="16" y="1"/>
                      <a:pt x="14" y="0"/>
                      <a:pt x="1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5" y="10"/>
                      <a:pt x="17" y="8"/>
                      <a:pt x="17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lose/>
                    <a:moveTo>
                      <a:pt x="15" y="5"/>
                    </a:moveTo>
                    <a:cubicBezTo>
                      <a:pt x="15" y="7"/>
                      <a:pt x="14" y="8"/>
                      <a:pt x="1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7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5" y="3"/>
                      <a:pt x="15" y="4"/>
                    </a:cubicBezTo>
                    <a:lnTo>
                      <a:pt x="1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Freeform 163"/>
              <p:cNvSpPr>
                <a:spLocks noEditPoints="1"/>
              </p:cNvSpPr>
              <p:nvPr/>
            </p:nvSpPr>
            <p:spPr bwMode="auto">
              <a:xfrm>
                <a:off x="4884749" y="5846765"/>
                <a:ext cx="63500" cy="38100"/>
              </a:xfrm>
              <a:custGeom>
                <a:avLst/>
                <a:gdLst>
                  <a:gd name="T0" fmla="*/ 13 w 17"/>
                  <a:gd name="T1" fmla="*/ 0 h 10"/>
                  <a:gd name="T2" fmla="*/ 4 w 17"/>
                  <a:gd name="T3" fmla="*/ 0 h 10"/>
                  <a:gd name="T4" fmla="*/ 1 w 17"/>
                  <a:gd name="T5" fmla="*/ 2 h 10"/>
                  <a:gd name="T6" fmla="*/ 0 w 17"/>
                  <a:gd name="T7" fmla="*/ 4 h 10"/>
                  <a:gd name="T8" fmla="*/ 0 w 17"/>
                  <a:gd name="T9" fmla="*/ 4 h 10"/>
                  <a:gd name="T10" fmla="*/ 0 w 17"/>
                  <a:gd name="T11" fmla="*/ 5 h 10"/>
                  <a:gd name="T12" fmla="*/ 4 w 17"/>
                  <a:gd name="T13" fmla="*/ 10 h 10"/>
                  <a:gd name="T14" fmla="*/ 13 w 17"/>
                  <a:gd name="T15" fmla="*/ 10 h 10"/>
                  <a:gd name="T16" fmla="*/ 17 w 17"/>
                  <a:gd name="T17" fmla="*/ 5 h 10"/>
                  <a:gd name="T18" fmla="*/ 17 w 17"/>
                  <a:gd name="T19" fmla="*/ 4 h 10"/>
                  <a:gd name="T20" fmla="*/ 13 w 17"/>
                  <a:gd name="T21" fmla="*/ 0 h 10"/>
                  <a:gd name="T22" fmla="*/ 15 w 17"/>
                  <a:gd name="T23" fmla="*/ 5 h 10"/>
                  <a:gd name="T24" fmla="*/ 13 w 17"/>
                  <a:gd name="T25" fmla="*/ 8 h 10"/>
                  <a:gd name="T26" fmla="*/ 4 w 17"/>
                  <a:gd name="T27" fmla="*/ 8 h 10"/>
                  <a:gd name="T28" fmla="*/ 2 w 17"/>
                  <a:gd name="T29" fmla="*/ 5 h 10"/>
                  <a:gd name="T30" fmla="*/ 2 w 17"/>
                  <a:gd name="T31" fmla="*/ 4 h 10"/>
                  <a:gd name="T32" fmla="*/ 4 w 17"/>
                  <a:gd name="T33" fmla="*/ 2 h 10"/>
                  <a:gd name="T34" fmla="*/ 13 w 17"/>
                  <a:gd name="T35" fmla="*/ 2 h 10"/>
                  <a:gd name="T36" fmla="*/ 15 w 17"/>
                  <a:gd name="T37" fmla="*/ 4 h 10"/>
                  <a:gd name="T38" fmla="*/ 15 w 17"/>
                  <a:gd name="T3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10">
                    <a:moveTo>
                      <a:pt x="1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5" y="10"/>
                      <a:pt x="17" y="8"/>
                      <a:pt x="17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5" y="0"/>
                      <a:pt x="13" y="0"/>
                    </a:cubicBezTo>
                    <a:close/>
                    <a:moveTo>
                      <a:pt x="15" y="5"/>
                    </a:moveTo>
                    <a:cubicBezTo>
                      <a:pt x="15" y="7"/>
                      <a:pt x="14" y="8"/>
                      <a:pt x="1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7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5" y="3"/>
                      <a:pt x="15" y="4"/>
                    </a:cubicBezTo>
                    <a:lnTo>
                      <a:pt x="1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Rectangle 164"/>
              <p:cNvSpPr>
                <a:spLocks noChangeArrowheads="1"/>
              </p:cNvSpPr>
              <p:nvPr/>
            </p:nvSpPr>
            <p:spPr bwMode="auto">
              <a:xfrm>
                <a:off x="4865699" y="5854702"/>
                <a:ext cx="23813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Freeform 165"/>
              <p:cNvSpPr>
                <a:spLocks noEditPoints="1"/>
              </p:cNvSpPr>
              <p:nvPr/>
            </p:nvSpPr>
            <p:spPr bwMode="auto">
              <a:xfrm>
                <a:off x="4598998" y="6027740"/>
                <a:ext cx="34925" cy="82550"/>
              </a:xfrm>
              <a:custGeom>
                <a:avLst/>
                <a:gdLst>
                  <a:gd name="T0" fmla="*/ 8 w 9"/>
                  <a:gd name="T1" fmla="*/ 3 h 22"/>
                  <a:gd name="T2" fmla="*/ 8 w 9"/>
                  <a:gd name="T3" fmla="*/ 2 h 22"/>
                  <a:gd name="T4" fmla="*/ 5 w 9"/>
                  <a:gd name="T5" fmla="*/ 0 h 22"/>
                  <a:gd name="T6" fmla="*/ 5 w 9"/>
                  <a:gd name="T7" fmla="*/ 1 h 22"/>
                  <a:gd name="T8" fmla="*/ 4 w 9"/>
                  <a:gd name="T9" fmla="*/ 1 h 22"/>
                  <a:gd name="T10" fmla="*/ 2 w 9"/>
                  <a:gd name="T11" fmla="*/ 16 h 22"/>
                  <a:gd name="T12" fmla="*/ 6 w 9"/>
                  <a:gd name="T13" fmla="*/ 22 h 22"/>
                  <a:gd name="T14" fmla="*/ 8 w 9"/>
                  <a:gd name="T15" fmla="*/ 22 h 22"/>
                  <a:gd name="T16" fmla="*/ 9 w 9"/>
                  <a:gd name="T17" fmla="*/ 21 h 22"/>
                  <a:gd name="T18" fmla="*/ 9 w 9"/>
                  <a:gd name="T19" fmla="*/ 21 h 22"/>
                  <a:gd name="T20" fmla="*/ 8 w 9"/>
                  <a:gd name="T21" fmla="*/ 3 h 22"/>
                  <a:gd name="T22" fmla="*/ 7 w 9"/>
                  <a:gd name="T23" fmla="*/ 20 h 22"/>
                  <a:gd name="T24" fmla="*/ 6 w 9"/>
                  <a:gd name="T25" fmla="*/ 20 h 22"/>
                  <a:gd name="T26" fmla="*/ 5 w 9"/>
                  <a:gd name="T27" fmla="*/ 15 h 22"/>
                  <a:gd name="T28" fmla="*/ 4 w 9"/>
                  <a:gd name="T29" fmla="*/ 3 h 22"/>
                  <a:gd name="T30" fmla="*/ 5 w 9"/>
                  <a:gd name="T31" fmla="*/ 3 h 22"/>
                  <a:gd name="T32" fmla="*/ 5 w 9"/>
                  <a:gd name="T33" fmla="*/ 3 h 22"/>
                  <a:gd name="T34" fmla="*/ 6 w 9"/>
                  <a:gd name="T35" fmla="*/ 3 h 22"/>
                  <a:gd name="T36" fmla="*/ 6 w 9"/>
                  <a:gd name="T37" fmla="*/ 18 h 22"/>
                  <a:gd name="T38" fmla="*/ 7 w 9"/>
                  <a:gd name="T3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8" y="3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7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2"/>
                      <a:pt x="0" y="7"/>
                      <a:pt x="2" y="16"/>
                    </a:cubicBezTo>
                    <a:cubicBezTo>
                      <a:pt x="3" y="20"/>
                      <a:pt x="4" y="22"/>
                      <a:pt x="6" y="22"/>
                    </a:cubicBezTo>
                    <a:cubicBezTo>
                      <a:pt x="7" y="22"/>
                      <a:pt x="7" y="22"/>
                      <a:pt x="8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lnTo>
                      <a:pt x="8" y="3"/>
                    </a:lnTo>
                    <a:close/>
                    <a:moveTo>
                      <a:pt x="7" y="20"/>
                    </a:move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5" y="19"/>
                      <a:pt x="5" y="15"/>
                    </a:cubicBezTo>
                    <a:cubicBezTo>
                      <a:pt x="3" y="9"/>
                      <a:pt x="3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18"/>
                      <a:pt x="6" y="18"/>
                      <a:pt x="6" y="18"/>
                    </a:cubicBezTo>
                    <a:lnTo>
                      <a:pt x="7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2" name="Freeform 166"/>
              <p:cNvSpPr>
                <a:spLocks noEditPoints="1"/>
              </p:cNvSpPr>
              <p:nvPr/>
            </p:nvSpPr>
            <p:spPr bwMode="auto">
              <a:xfrm>
                <a:off x="4711711" y="5997577"/>
                <a:ext cx="150813" cy="139700"/>
              </a:xfrm>
              <a:custGeom>
                <a:avLst/>
                <a:gdLst>
                  <a:gd name="T0" fmla="*/ 39 w 40"/>
                  <a:gd name="T1" fmla="*/ 35 h 37"/>
                  <a:gd name="T2" fmla="*/ 28 w 40"/>
                  <a:gd name="T3" fmla="*/ 14 h 37"/>
                  <a:gd name="T4" fmla="*/ 26 w 40"/>
                  <a:gd name="T5" fmla="*/ 0 h 37"/>
                  <a:gd name="T6" fmla="*/ 18 w 40"/>
                  <a:gd name="T7" fmla="*/ 5 h 37"/>
                  <a:gd name="T8" fmla="*/ 9 w 40"/>
                  <a:gd name="T9" fmla="*/ 10 h 37"/>
                  <a:gd name="T10" fmla="*/ 6 w 40"/>
                  <a:gd name="T11" fmla="*/ 15 h 37"/>
                  <a:gd name="T12" fmla="*/ 0 w 40"/>
                  <a:gd name="T13" fmla="*/ 37 h 37"/>
                  <a:gd name="T14" fmla="*/ 40 w 40"/>
                  <a:gd name="T15" fmla="*/ 37 h 37"/>
                  <a:gd name="T16" fmla="*/ 39 w 40"/>
                  <a:gd name="T17" fmla="*/ 35 h 37"/>
                  <a:gd name="T18" fmla="*/ 19 w 40"/>
                  <a:gd name="T19" fmla="*/ 24 h 37"/>
                  <a:gd name="T20" fmla="*/ 15 w 40"/>
                  <a:gd name="T21" fmla="*/ 28 h 37"/>
                  <a:gd name="T22" fmla="*/ 15 w 40"/>
                  <a:gd name="T23" fmla="*/ 28 h 37"/>
                  <a:gd name="T24" fmla="*/ 16 w 40"/>
                  <a:gd name="T25" fmla="*/ 11 h 37"/>
                  <a:gd name="T26" fmla="*/ 18 w 40"/>
                  <a:gd name="T27" fmla="*/ 10 h 37"/>
                  <a:gd name="T28" fmla="*/ 18 w 40"/>
                  <a:gd name="T29" fmla="*/ 10 h 37"/>
                  <a:gd name="T30" fmla="*/ 19 w 40"/>
                  <a:gd name="T31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7">
                    <a:moveTo>
                      <a:pt x="39" y="35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1"/>
                      <a:pt x="6" y="13"/>
                      <a:pt x="6" y="1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0" y="37"/>
                      <a:pt x="40" y="37"/>
                      <a:pt x="40" y="37"/>
                    </a:cubicBezTo>
                    <a:lnTo>
                      <a:pt x="39" y="35"/>
                    </a:lnTo>
                    <a:close/>
                    <a:moveTo>
                      <a:pt x="19" y="24"/>
                    </a:moveTo>
                    <a:cubicBezTo>
                      <a:pt x="18" y="30"/>
                      <a:pt x="16" y="29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9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1" y="11"/>
                      <a:pt x="21" y="15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3" name="Freeform 167"/>
              <p:cNvSpPr/>
              <p:nvPr/>
            </p:nvSpPr>
            <p:spPr bwMode="auto">
              <a:xfrm>
                <a:off x="4614873" y="5945190"/>
                <a:ext cx="165100" cy="222250"/>
              </a:xfrm>
              <a:custGeom>
                <a:avLst/>
                <a:gdLst>
                  <a:gd name="T0" fmla="*/ 22 w 44"/>
                  <a:gd name="T1" fmla="*/ 59 h 59"/>
                  <a:gd name="T2" fmla="*/ 44 w 44"/>
                  <a:gd name="T3" fmla="*/ 26 h 59"/>
                  <a:gd name="T4" fmla="*/ 22 w 44"/>
                  <a:gd name="T5" fmla="*/ 0 h 59"/>
                  <a:gd name="T6" fmla="*/ 0 w 44"/>
                  <a:gd name="T7" fmla="*/ 26 h 59"/>
                  <a:gd name="T8" fmla="*/ 22 w 44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9">
                    <a:moveTo>
                      <a:pt x="22" y="59"/>
                    </a:moveTo>
                    <a:cubicBezTo>
                      <a:pt x="33" y="59"/>
                      <a:pt x="44" y="45"/>
                      <a:pt x="44" y="26"/>
                    </a:cubicBezTo>
                    <a:cubicBezTo>
                      <a:pt x="44" y="2"/>
                      <a:pt x="35" y="0"/>
                      <a:pt x="22" y="0"/>
                    </a:cubicBezTo>
                    <a:cubicBezTo>
                      <a:pt x="9" y="0"/>
                      <a:pt x="0" y="2"/>
                      <a:pt x="0" y="26"/>
                    </a:cubicBezTo>
                    <a:cubicBezTo>
                      <a:pt x="0" y="45"/>
                      <a:pt x="11" y="59"/>
                      <a:pt x="22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4" name="Freeform 168"/>
              <p:cNvSpPr/>
              <p:nvPr/>
            </p:nvSpPr>
            <p:spPr bwMode="auto">
              <a:xfrm>
                <a:off x="4546610" y="6184902"/>
                <a:ext cx="304801" cy="128588"/>
              </a:xfrm>
              <a:custGeom>
                <a:avLst/>
                <a:gdLst>
                  <a:gd name="T0" fmla="*/ 75 w 81"/>
                  <a:gd name="T1" fmla="*/ 14 h 34"/>
                  <a:gd name="T2" fmla="*/ 72 w 81"/>
                  <a:gd name="T3" fmla="*/ 9 h 34"/>
                  <a:gd name="T4" fmla="*/ 56 w 81"/>
                  <a:gd name="T5" fmla="*/ 0 h 34"/>
                  <a:gd name="T6" fmla="*/ 41 w 81"/>
                  <a:gd name="T7" fmla="*/ 2 h 34"/>
                  <a:gd name="T8" fmla="*/ 39 w 81"/>
                  <a:gd name="T9" fmla="*/ 2 h 34"/>
                  <a:gd name="T10" fmla="*/ 24 w 81"/>
                  <a:gd name="T11" fmla="*/ 0 h 34"/>
                  <a:gd name="T12" fmla="*/ 8 w 81"/>
                  <a:gd name="T13" fmla="*/ 9 h 34"/>
                  <a:gd name="T14" fmla="*/ 5 w 81"/>
                  <a:gd name="T15" fmla="*/ 14 h 34"/>
                  <a:gd name="T16" fmla="*/ 0 w 81"/>
                  <a:gd name="T17" fmla="*/ 34 h 34"/>
                  <a:gd name="T18" fmla="*/ 40 w 81"/>
                  <a:gd name="T19" fmla="*/ 34 h 34"/>
                  <a:gd name="T20" fmla="*/ 81 w 81"/>
                  <a:gd name="T21" fmla="*/ 34 h 34"/>
                  <a:gd name="T22" fmla="*/ 75 w 81"/>
                  <a:gd name="T23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34">
                    <a:moveTo>
                      <a:pt x="75" y="14"/>
                    </a:moveTo>
                    <a:cubicBezTo>
                      <a:pt x="75" y="12"/>
                      <a:pt x="74" y="10"/>
                      <a:pt x="72" y="9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2"/>
                      <a:pt x="40" y="2"/>
                      <a:pt x="39" y="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10"/>
                      <a:pt x="6" y="12"/>
                      <a:pt x="5" y="1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81" y="34"/>
                      <a:pt x="81" y="34"/>
                      <a:pt x="81" y="34"/>
                    </a:cubicBezTo>
                    <a:lnTo>
                      <a:pt x="75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5" name="Freeform 169"/>
              <p:cNvSpPr>
                <a:spLocks noEditPoints="1"/>
              </p:cNvSpPr>
              <p:nvPr/>
            </p:nvSpPr>
            <p:spPr bwMode="auto">
              <a:xfrm>
                <a:off x="4892686" y="5994402"/>
                <a:ext cx="150813" cy="142875"/>
              </a:xfrm>
              <a:custGeom>
                <a:avLst/>
                <a:gdLst>
                  <a:gd name="T0" fmla="*/ 34 w 40"/>
                  <a:gd name="T1" fmla="*/ 16 h 38"/>
                  <a:gd name="T2" fmla="*/ 31 w 40"/>
                  <a:gd name="T3" fmla="*/ 11 h 38"/>
                  <a:gd name="T4" fmla="*/ 22 w 40"/>
                  <a:gd name="T5" fmla="*/ 6 h 38"/>
                  <a:gd name="T6" fmla="*/ 13 w 40"/>
                  <a:gd name="T7" fmla="*/ 0 h 38"/>
                  <a:gd name="T8" fmla="*/ 12 w 40"/>
                  <a:gd name="T9" fmla="*/ 15 h 38"/>
                  <a:gd name="T10" fmla="*/ 1 w 40"/>
                  <a:gd name="T11" fmla="*/ 36 h 38"/>
                  <a:gd name="T12" fmla="*/ 0 w 40"/>
                  <a:gd name="T13" fmla="*/ 37 h 38"/>
                  <a:gd name="T14" fmla="*/ 0 w 40"/>
                  <a:gd name="T15" fmla="*/ 38 h 38"/>
                  <a:gd name="T16" fmla="*/ 40 w 40"/>
                  <a:gd name="T17" fmla="*/ 38 h 38"/>
                  <a:gd name="T18" fmla="*/ 34 w 40"/>
                  <a:gd name="T19" fmla="*/ 16 h 38"/>
                  <a:gd name="T20" fmla="*/ 20 w 40"/>
                  <a:gd name="T21" fmla="*/ 25 h 38"/>
                  <a:gd name="T22" fmla="*/ 21 w 40"/>
                  <a:gd name="T23" fmla="*/ 11 h 38"/>
                  <a:gd name="T24" fmla="*/ 21 w 40"/>
                  <a:gd name="T25" fmla="*/ 11 h 38"/>
                  <a:gd name="T26" fmla="*/ 24 w 40"/>
                  <a:gd name="T27" fmla="*/ 12 h 38"/>
                  <a:gd name="T28" fmla="*/ 25 w 40"/>
                  <a:gd name="T29" fmla="*/ 29 h 38"/>
                  <a:gd name="T30" fmla="*/ 24 w 40"/>
                  <a:gd name="T31" fmla="*/ 30 h 38"/>
                  <a:gd name="T32" fmla="*/ 20 w 40"/>
                  <a:gd name="T33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8">
                    <a:moveTo>
                      <a:pt x="34" y="16"/>
                    </a:moveTo>
                    <a:cubicBezTo>
                      <a:pt x="34" y="14"/>
                      <a:pt x="32" y="12"/>
                      <a:pt x="31" y="1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0" y="38"/>
                      <a:pt x="40" y="38"/>
                      <a:pt x="40" y="38"/>
                    </a:cubicBezTo>
                    <a:lnTo>
                      <a:pt x="34" y="16"/>
                    </a:lnTo>
                    <a:close/>
                    <a:moveTo>
                      <a:pt x="20" y="25"/>
                    </a:moveTo>
                    <a:cubicBezTo>
                      <a:pt x="18" y="16"/>
                      <a:pt x="19" y="12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3" y="10"/>
                      <a:pt x="24" y="12"/>
                      <a:pt x="24" y="12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9"/>
                      <a:pt x="24" y="29"/>
                      <a:pt x="24" y="30"/>
                    </a:cubicBezTo>
                    <a:cubicBezTo>
                      <a:pt x="23" y="30"/>
                      <a:pt x="21" y="30"/>
                      <a:pt x="2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Freeform 170"/>
              <p:cNvSpPr>
                <a:spLocks noEditPoints="1"/>
              </p:cNvSpPr>
              <p:nvPr/>
            </p:nvSpPr>
            <p:spPr bwMode="auto">
              <a:xfrm>
                <a:off x="5126049" y="6030915"/>
                <a:ext cx="22225" cy="79375"/>
              </a:xfrm>
              <a:custGeom>
                <a:avLst/>
                <a:gdLst>
                  <a:gd name="T0" fmla="*/ 3 w 6"/>
                  <a:gd name="T1" fmla="*/ 1 h 21"/>
                  <a:gd name="T2" fmla="*/ 3 w 6"/>
                  <a:gd name="T3" fmla="*/ 1 h 21"/>
                  <a:gd name="T4" fmla="*/ 1 w 6"/>
                  <a:gd name="T5" fmla="*/ 2 h 21"/>
                  <a:gd name="T6" fmla="*/ 0 w 6"/>
                  <a:gd name="T7" fmla="*/ 19 h 21"/>
                  <a:gd name="T8" fmla="*/ 0 w 6"/>
                  <a:gd name="T9" fmla="*/ 19 h 21"/>
                  <a:gd name="T10" fmla="*/ 4 w 6"/>
                  <a:gd name="T11" fmla="*/ 15 h 21"/>
                  <a:gd name="T12" fmla="*/ 3 w 6"/>
                  <a:gd name="T13" fmla="*/ 1 h 21"/>
                  <a:gd name="T14" fmla="*/ 3 w 6"/>
                  <a:gd name="T15" fmla="*/ 14 h 21"/>
                  <a:gd name="T16" fmla="*/ 1 w 6"/>
                  <a:gd name="T17" fmla="*/ 19 h 21"/>
                  <a:gd name="T18" fmla="*/ 1 w 6"/>
                  <a:gd name="T19" fmla="*/ 19 h 21"/>
                  <a:gd name="T20" fmla="*/ 1 w 6"/>
                  <a:gd name="T21" fmla="*/ 16 h 21"/>
                  <a:gd name="T22" fmla="*/ 3 w 6"/>
                  <a:gd name="T23" fmla="*/ 3 h 21"/>
                  <a:gd name="T24" fmla="*/ 3 w 6"/>
                  <a:gd name="T25" fmla="*/ 2 h 21"/>
                  <a:gd name="T26" fmla="*/ 3 w 6"/>
                  <a:gd name="T27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2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3" y="21"/>
                      <a:pt x="4" y="15"/>
                    </a:cubicBezTo>
                    <a:cubicBezTo>
                      <a:pt x="6" y="6"/>
                      <a:pt x="6" y="2"/>
                      <a:pt x="3" y="1"/>
                    </a:cubicBezTo>
                    <a:close/>
                    <a:moveTo>
                      <a:pt x="3" y="14"/>
                    </a:moveTo>
                    <a:cubicBezTo>
                      <a:pt x="2" y="18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2"/>
                      <a:pt x="3" y="8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7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Freeform 171"/>
              <p:cNvSpPr>
                <a:spLocks noEditPoints="1"/>
              </p:cNvSpPr>
              <p:nvPr/>
            </p:nvSpPr>
            <p:spPr bwMode="auto">
              <a:xfrm>
                <a:off x="5118112" y="6027740"/>
                <a:ext cx="33338" cy="82550"/>
              </a:xfrm>
              <a:custGeom>
                <a:avLst/>
                <a:gdLst>
                  <a:gd name="T0" fmla="*/ 5 w 9"/>
                  <a:gd name="T1" fmla="*/ 1 h 22"/>
                  <a:gd name="T2" fmla="*/ 5 w 9"/>
                  <a:gd name="T3" fmla="*/ 0 h 22"/>
                  <a:gd name="T4" fmla="*/ 4 w 9"/>
                  <a:gd name="T5" fmla="*/ 0 h 22"/>
                  <a:gd name="T6" fmla="*/ 1 w 9"/>
                  <a:gd name="T7" fmla="*/ 2 h 22"/>
                  <a:gd name="T8" fmla="*/ 0 w 9"/>
                  <a:gd name="T9" fmla="*/ 21 h 22"/>
                  <a:gd name="T10" fmla="*/ 1 w 9"/>
                  <a:gd name="T11" fmla="*/ 21 h 22"/>
                  <a:gd name="T12" fmla="*/ 1 w 9"/>
                  <a:gd name="T13" fmla="*/ 22 h 22"/>
                  <a:gd name="T14" fmla="*/ 3 w 9"/>
                  <a:gd name="T15" fmla="*/ 22 h 22"/>
                  <a:gd name="T16" fmla="*/ 7 w 9"/>
                  <a:gd name="T17" fmla="*/ 16 h 22"/>
                  <a:gd name="T18" fmla="*/ 5 w 9"/>
                  <a:gd name="T19" fmla="*/ 1 h 22"/>
                  <a:gd name="T20" fmla="*/ 5 w 9"/>
                  <a:gd name="T21" fmla="*/ 15 h 22"/>
                  <a:gd name="T22" fmla="*/ 3 w 9"/>
                  <a:gd name="T23" fmla="*/ 20 h 22"/>
                  <a:gd name="T24" fmla="*/ 3 w 9"/>
                  <a:gd name="T25" fmla="*/ 20 h 22"/>
                  <a:gd name="T26" fmla="*/ 3 w 9"/>
                  <a:gd name="T27" fmla="*/ 17 h 22"/>
                  <a:gd name="T28" fmla="*/ 4 w 9"/>
                  <a:gd name="T29" fmla="*/ 3 h 22"/>
                  <a:gd name="T30" fmla="*/ 4 w 9"/>
                  <a:gd name="T31" fmla="*/ 3 h 22"/>
                  <a:gd name="T32" fmla="*/ 5 w 9"/>
                  <a:gd name="T33" fmla="*/ 3 h 22"/>
                  <a:gd name="T34" fmla="*/ 5 w 9"/>
                  <a:gd name="T35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22">
                    <a:moveTo>
                      <a:pt x="5" y="1"/>
                    </a:moveTo>
                    <a:cubicBezTo>
                      <a:pt x="5" y="1"/>
                      <a:pt x="5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2" y="2"/>
                      <a:pt x="1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2"/>
                    </a:cubicBezTo>
                    <a:cubicBezTo>
                      <a:pt x="2" y="22"/>
                      <a:pt x="2" y="22"/>
                      <a:pt x="3" y="22"/>
                    </a:cubicBezTo>
                    <a:cubicBezTo>
                      <a:pt x="5" y="22"/>
                      <a:pt x="7" y="20"/>
                      <a:pt x="7" y="16"/>
                    </a:cubicBezTo>
                    <a:cubicBezTo>
                      <a:pt x="9" y="7"/>
                      <a:pt x="9" y="2"/>
                      <a:pt x="5" y="1"/>
                    </a:cubicBezTo>
                    <a:close/>
                    <a:moveTo>
                      <a:pt x="5" y="15"/>
                    </a:moveTo>
                    <a:cubicBezTo>
                      <a:pt x="4" y="19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8"/>
                      <a:pt x="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Freeform 172"/>
              <p:cNvSpPr/>
              <p:nvPr/>
            </p:nvSpPr>
            <p:spPr bwMode="auto">
              <a:xfrm>
                <a:off x="4972061" y="5945190"/>
                <a:ext cx="165100" cy="222250"/>
              </a:xfrm>
              <a:custGeom>
                <a:avLst/>
                <a:gdLst>
                  <a:gd name="T0" fmla="*/ 44 w 44"/>
                  <a:gd name="T1" fmla="*/ 25 h 59"/>
                  <a:gd name="T2" fmla="*/ 44 w 44"/>
                  <a:gd name="T3" fmla="*/ 26 h 59"/>
                  <a:gd name="T4" fmla="*/ 42 w 44"/>
                  <a:gd name="T5" fmla="*/ 39 h 59"/>
                  <a:gd name="T6" fmla="*/ 41 w 44"/>
                  <a:gd name="T7" fmla="*/ 42 h 59"/>
                  <a:gd name="T8" fmla="*/ 40 w 44"/>
                  <a:gd name="T9" fmla="*/ 44 h 59"/>
                  <a:gd name="T10" fmla="*/ 22 w 44"/>
                  <a:gd name="T11" fmla="*/ 59 h 59"/>
                  <a:gd name="T12" fmla="*/ 7 w 44"/>
                  <a:gd name="T13" fmla="*/ 51 h 59"/>
                  <a:gd name="T14" fmla="*/ 3 w 44"/>
                  <a:gd name="T15" fmla="*/ 43 h 59"/>
                  <a:gd name="T16" fmla="*/ 0 w 44"/>
                  <a:gd name="T17" fmla="*/ 26 h 59"/>
                  <a:gd name="T18" fmla="*/ 0 w 44"/>
                  <a:gd name="T19" fmla="*/ 24 h 59"/>
                  <a:gd name="T20" fmla="*/ 1 w 44"/>
                  <a:gd name="T21" fmla="*/ 19 h 59"/>
                  <a:gd name="T22" fmla="*/ 22 w 44"/>
                  <a:gd name="T23" fmla="*/ 0 h 59"/>
                  <a:gd name="T24" fmla="*/ 44 w 44"/>
                  <a:gd name="T25" fmla="*/ 22 h 59"/>
                  <a:gd name="T26" fmla="*/ 44 w 44"/>
                  <a:gd name="T27" fmla="*/ 24 h 59"/>
                  <a:gd name="T28" fmla="*/ 44 w 44"/>
                  <a:gd name="T29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59">
                    <a:moveTo>
                      <a:pt x="44" y="25"/>
                    </a:move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31"/>
                      <a:pt x="43" y="35"/>
                      <a:pt x="42" y="39"/>
                    </a:cubicBezTo>
                    <a:cubicBezTo>
                      <a:pt x="42" y="40"/>
                      <a:pt x="41" y="41"/>
                      <a:pt x="41" y="42"/>
                    </a:cubicBezTo>
                    <a:cubicBezTo>
                      <a:pt x="41" y="43"/>
                      <a:pt x="41" y="43"/>
                      <a:pt x="40" y="44"/>
                    </a:cubicBezTo>
                    <a:cubicBezTo>
                      <a:pt x="36" y="53"/>
                      <a:pt x="29" y="59"/>
                      <a:pt x="22" y="59"/>
                    </a:cubicBezTo>
                    <a:cubicBezTo>
                      <a:pt x="17" y="59"/>
                      <a:pt x="11" y="56"/>
                      <a:pt x="7" y="51"/>
                    </a:cubicBezTo>
                    <a:cubicBezTo>
                      <a:pt x="6" y="48"/>
                      <a:pt x="4" y="46"/>
                      <a:pt x="3" y="43"/>
                    </a:cubicBezTo>
                    <a:cubicBezTo>
                      <a:pt x="1" y="38"/>
                      <a:pt x="0" y="32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2"/>
                      <a:pt x="0" y="20"/>
                      <a:pt x="1" y="19"/>
                    </a:cubicBezTo>
                    <a:cubicBezTo>
                      <a:pt x="2" y="1"/>
                      <a:pt x="11" y="0"/>
                      <a:pt x="22" y="0"/>
                    </a:cubicBezTo>
                    <a:cubicBezTo>
                      <a:pt x="34" y="0"/>
                      <a:pt x="43" y="1"/>
                      <a:pt x="44" y="22"/>
                    </a:cubicBezTo>
                    <a:cubicBezTo>
                      <a:pt x="44" y="23"/>
                      <a:pt x="44" y="23"/>
                      <a:pt x="44" y="24"/>
                    </a:cubicBezTo>
                    <a:cubicBezTo>
                      <a:pt x="44" y="24"/>
                      <a:pt x="44" y="25"/>
                      <a:pt x="4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Freeform 173"/>
              <p:cNvSpPr/>
              <p:nvPr/>
            </p:nvSpPr>
            <p:spPr bwMode="auto">
              <a:xfrm>
                <a:off x="4903799" y="6184902"/>
                <a:ext cx="300038" cy="128588"/>
              </a:xfrm>
              <a:custGeom>
                <a:avLst/>
                <a:gdLst>
                  <a:gd name="T0" fmla="*/ 75 w 80"/>
                  <a:gd name="T1" fmla="*/ 14 h 34"/>
                  <a:gd name="T2" fmla="*/ 72 w 80"/>
                  <a:gd name="T3" fmla="*/ 9 h 34"/>
                  <a:gd name="T4" fmla="*/ 56 w 80"/>
                  <a:gd name="T5" fmla="*/ 0 h 34"/>
                  <a:gd name="T6" fmla="*/ 41 w 80"/>
                  <a:gd name="T7" fmla="*/ 2 h 34"/>
                  <a:gd name="T8" fmla="*/ 39 w 80"/>
                  <a:gd name="T9" fmla="*/ 2 h 34"/>
                  <a:gd name="T10" fmla="*/ 24 w 80"/>
                  <a:gd name="T11" fmla="*/ 0 h 34"/>
                  <a:gd name="T12" fmla="*/ 8 w 80"/>
                  <a:gd name="T13" fmla="*/ 9 h 34"/>
                  <a:gd name="T14" fmla="*/ 5 w 80"/>
                  <a:gd name="T15" fmla="*/ 14 h 34"/>
                  <a:gd name="T16" fmla="*/ 0 w 80"/>
                  <a:gd name="T17" fmla="*/ 34 h 34"/>
                  <a:gd name="T18" fmla="*/ 40 w 80"/>
                  <a:gd name="T19" fmla="*/ 34 h 34"/>
                  <a:gd name="T20" fmla="*/ 80 w 80"/>
                  <a:gd name="T21" fmla="*/ 34 h 34"/>
                  <a:gd name="T22" fmla="*/ 75 w 80"/>
                  <a:gd name="T23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34">
                    <a:moveTo>
                      <a:pt x="75" y="14"/>
                    </a:moveTo>
                    <a:cubicBezTo>
                      <a:pt x="75" y="12"/>
                      <a:pt x="73" y="10"/>
                      <a:pt x="72" y="9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2"/>
                      <a:pt x="40" y="2"/>
                      <a:pt x="39" y="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10"/>
                      <a:pt x="5" y="12"/>
                      <a:pt x="5" y="1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80" y="34"/>
                      <a:pt x="80" y="34"/>
                      <a:pt x="80" y="34"/>
                    </a:cubicBezTo>
                    <a:lnTo>
                      <a:pt x="75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32" name="矩形 131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3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4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38721" y="1569694"/>
            <a:ext cx="3308255" cy="1375469"/>
            <a:chOff x="2596521" y="1488384"/>
            <a:chExt cx="3136888" cy="1304220"/>
          </a:xfrm>
        </p:grpSpPr>
        <p:grpSp>
          <p:nvGrpSpPr>
            <p:cNvPr id="21" name="Group 20"/>
            <p:cNvGrpSpPr/>
            <p:nvPr/>
          </p:nvGrpSpPr>
          <p:grpSpPr>
            <a:xfrm>
              <a:off x="2596521" y="1488384"/>
              <a:ext cx="3136888" cy="1304220"/>
              <a:chOff x="2660915" y="1974140"/>
              <a:chExt cx="3136888" cy="1304220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3341857" y="2619602"/>
                <a:ext cx="2455946" cy="658758"/>
              </a:xfrm>
              <a:custGeom>
                <a:avLst/>
                <a:gdLst>
                  <a:gd name="connsiteX0" fmla="*/ 0 w 4186915"/>
                  <a:gd name="connsiteY0" fmla="*/ 187180 h 1123055"/>
                  <a:gd name="connsiteX1" fmla="*/ 187180 w 4186915"/>
                  <a:gd name="connsiteY1" fmla="*/ 0 h 1123055"/>
                  <a:gd name="connsiteX2" fmla="*/ 3999735 w 4186915"/>
                  <a:gd name="connsiteY2" fmla="*/ 0 h 1123055"/>
                  <a:gd name="connsiteX3" fmla="*/ 4186915 w 4186915"/>
                  <a:gd name="connsiteY3" fmla="*/ 187180 h 1123055"/>
                  <a:gd name="connsiteX4" fmla="*/ 4186915 w 4186915"/>
                  <a:gd name="connsiteY4" fmla="*/ 935875 h 1123055"/>
                  <a:gd name="connsiteX5" fmla="*/ 3999735 w 4186915"/>
                  <a:gd name="connsiteY5" fmla="*/ 1123055 h 1123055"/>
                  <a:gd name="connsiteX6" fmla="*/ 187180 w 4186915"/>
                  <a:gd name="connsiteY6" fmla="*/ 1123055 h 1123055"/>
                  <a:gd name="connsiteX7" fmla="*/ 0 w 4186915"/>
                  <a:gd name="connsiteY7" fmla="*/ 935875 h 1123055"/>
                  <a:gd name="connsiteX8" fmla="*/ 0 w 4186915"/>
                  <a:gd name="connsiteY8" fmla="*/ 187180 h 112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6915" h="1123055">
                    <a:moveTo>
                      <a:pt x="0" y="187180"/>
                    </a:moveTo>
                    <a:cubicBezTo>
                      <a:pt x="0" y="83803"/>
                      <a:pt x="83803" y="0"/>
                      <a:pt x="187180" y="0"/>
                    </a:cubicBezTo>
                    <a:lnTo>
                      <a:pt x="3999735" y="0"/>
                    </a:lnTo>
                    <a:cubicBezTo>
                      <a:pt x="4103112" y="0"/>
                      <a:pt x="4186915" y="83803"/>
                      <a:pt x="4186915" y="187180"/>
                    </a:cubicBezTo>
                    <a:lnTo>
                      <a:pt x="4186915" y="935875"/>
                    </a:lnTo>
                    <a:cubicBezTo>
                      <a:pt x="4186915" y="1039252"/>
                      <a:pt x="4103112" y="1123055"/>
                      <a:pt x="3999735" y="1123055"/>
                    </a:cubicBezTo>
                    <a:lnTo>
                      <a:pt x="187180" y="1123055"/>
                    </a:lnTo>
                    <a:cubicBezTo>
                      <a:pt x="83803" y="1123055"/>
                      <a:pt x="0" y="1039252"/>
                      <a:pt x="0" y="935875"/>
                    </a:cubicBezTo>
                    <a:lnTo>
                      <a:pt x="0" y="18718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2463" tIns="242652" rIns="242652" bIns="242652" numCol="1" spcCol="1270" anchor="ctr" anchorCtr="0">
                <a:noAutofit/>
              </a:bodyPr>
              <a:lstStyle/>
              <a:p>
                <a:pPr defTabSz="215646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8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660915" y="1974140"/>
                <a:ext cx="1138699" cy="1138624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AutoShape 130"/>
            <p:cNvSpPr/>
            <p:nvPr/>
          </p:nvSpPr>
          <p:spPr bwMode="auto">
            <a:xfrm>
              <a:off x="2911180" y="1784875"/>
              <a:ext cx="509380" cy="509379"/>
            </a:xfrm>
            <a:custGeom>
              <a:avLst/>
              <a:gdLst>
                <a:gd name="T0" fmla="+- 0 10799 113"/>
                <a:gd name="T1" fmla="*/ T0 w 21373"/>
                <a:gd name="T2" fmla="*/ 10800 h 21600"/>
                <a:gd name="T3" fmla="+- 0 10799 113"/>
                <a:gd name="T4" fmla="*/ T3 w 21373"/>
                <a:gd name="T5" fmla="*/ 10800 h 21600"/>
                <a:gd name="T6" fmla="+- 0 10799 113"/>
                <a:gd name="T7" fmla="*/ T6 w 21373"/>
                <a:gd name="T8" fmla="*/ 10800 h 21600"/>
                <a:gd name="T9" fmla="+- 0 10799 113"/>
                <a:gd name="T10" fmla="*/ T9 w 2137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73" h="21600">
                  <a:moveTo>
                    <a:pt x="1336" y="20249"/>
                  </a:moveTo>
                  <a:cubicBezTo>
                    <a:pt x="1428" y="20188"/>
                    <a:pt x="3691" y="18688"/>
                    <a:pt x="7070" y="17950"/>
                  </a:cubicBezTo>
                  <a:lnTo>
                    <a:pt x="8729" y="17587"/>
                  </a:lnTo>
                  <a:cubicBezTo>
                    <a:pt x="9321" y="17980"/>
                    <a:pt x="9972" y="18225"/>
                    <a:pt x="10686" y="18225"/>
                  </a:cubicBezTo>
                  <a:cubicBezTo>
                    <a:pt x="11401" y="18225"/>
                    <a:pt x="12052" y="17980"/>
                    <a:pt x="12644" y="17587"/>
                  </a:cubicBezTo>
                  <a:lnTo>
                    <a:pt x="14303" y="17950"/>
                  </a:lnTo>
                  <a:cubicBezTo>
                    <a:pt x="17656" y="18682"/>
                    <a:pt x="19911" y="20165"/>
                    <a:pt x="20037" y="20249"/>
                  </a:cubicBezTo>
                  <a:cubicBezTo>
                    <a:pt x="20037" y="20249"/>
                    <a:pt x="1336" y="20249"/>
                    <a:pt x="1336" y="20249"/>
                  </a:cubicBezTo>
                  <a:close/>
                  <a:moveTo>
                    <a:pt x="13537" y="15793"/>
                  </a:moveTo>
                  <a:lnTo>
                    <a:pt x="13317" y="16073"/>
                  </a:lnTo>
                  <a:cubicBezTo>
                    <a:pt x="11725" y="17923"/>
                    <a:pt x="9648" y="17923"/>
                    <a:pt x="8056" y="16073"/>
                  </a:cubicBezTo>
                  <a:lnTo>
                    <a:pt x="7836" y="15793"/>
                  </a:lnTo>
                  <a:cubicBezTo>
                    <a:pt x="5977" y="13411"/>
                    <a:pt x="5053" y="10261"/>
                    <a:pt x="5451" y="7255"/>
                  </a:cubicBezTo>
                  <a:cubicBezTo>
                    <a:pt x="5815" y="4367"/>
                    <a:pt x="7453" y="1350"/>
                    <a:pt x="10686" y="1350"/>
                  </a:cubicBezTo>
                  <a:cubicBezTo>
                    <a:pt x="13920" y="1350"/>
                    <a:pt x="15558" y="4367"/>
                    <a:pt x="15922" y="7255"/>
                  </a:cubicBezTo>
                  <a:cubicBezTo>
                    <a:pt x="16318" y="10262"/>
                    <a:pt x="15398" y="13411"/>
                    <a:pt x="13537" y="15793"/>
                  </a:cubicBezTo>
                  <a:moveTo>
                    <a:pt x="20778" y="19126"/>
                  </a:moveTo>
                  <a:cubicBezTo>
                    <a:pt x="20644" y="19037"/>
                    <a:pt x="18209" y="17422"/>
                    <a:pt x="14585" y="16630"/>
                  </a:cubicBezTo>
                  <a:cubicBezTo>
                    <a:pt x="15914" y="14927"/>
                    <a:pt x="16767" y="12639"/>
                    <a:pt x="17130" y="11115"/>
                  </a:cubicBezTo>
                  <a:cubicBezTo>
                    <a:pt x="17633" y="9004"/>
                    <a:pt x="17438" y="4873"/>
                    <a:pt x="15431" y="2299"/>
                  </a:cubicBezTo>
                  <a:cubicBezTo>
                    <a:pt x="14259" y="795"/>
                    <a:pt x="12618" y="0"/>
                    <a:pt x="10686" y="0"/>
                  </a:cubicBezTo>
                  <a:cubicBezTo>
                    <a:pt x="8755" y="0"/>
                    <a:pt x="7114" y="795"/>
                    <a:pt x="5942" y="2299"/>
                  </a:cubicBezTo>
                  <a:cubicBezTo>
                    <a:pt x="3935" y="4873"/>
                    <a:pt x="3740" y="9004"/>
                    <a:pt x="4243" y="11115"/>
                  </a:cubicBezTo>
                  <a:cubicBezTo>
                    <a:pt x="4606" y="12639"/>
                    <a:pt x="5459" y="14927"/>
                    <a:pt x="6788" y="16630"/>
                  </a:cubicBezTo>
                  <a:cubicBezTo>
                    <a:pt x="3164" y="17422"/>
                    <a:pt x="729" y="19037"/>
                    <a:pt x="595" y="19126"/>
                  </a:cubicBezTo>
                  <a:cubicBezTo>
                    <a:pt x="105" y="19457"/>
                    <a:pt x="-113" y="20071"/>
                    <a:pt x="57" y="20640"/>
                  </a:cubicBezTo>
                  <a:cubicBezTo>
                    <a:pt x="228" y="21210"/>
                    <a:pt x="747" y="21599"/>
                    <a:pt x="1336" y="21599"/>
                  </a:cubicBezTo>
                  <a:lnTo>
                    <a:pt x="20037" y="21599"/>
                  </a:lnTo>
                  <a:cubicBezTo>
                    <a:pt x="20626" y="21599"/>
                    <a:pt x="21145" y="21210"/>
                    <a:pt x="21316" y="20640"/>
                  </a:cubicBezTo>
                  <a:cubicBezTo>
                    <a:pt x="21487" y="20071"/>
                    <a:pt x="21268" y="19457"/>
                    <a:pt x="20778" y="1912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lIns="40181" tIns="40181" rIns="40181" bIns="40181" anchor="ctr"/>
            <a:lstStyle/>
            <a:p>
              <a:pPr defTabSz="481965"/>
              <a:endParaRPr lang="en-US" sz="316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77743" y="2260664"/>
              <a:ext cx="1941302" cy="395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1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Graphic Design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43975" y="2928591"/>
            <a:ext cx="3308256" cy="1375469"/>
            <a:chOff x="1558482" y="2776890"/>
            <a:chExt cx="3136889" cy="1304220"/>
          </a:xfrm>
        </p:grpSpPr>
        <p:grpSp>
          <p:nvGrpSpPr>
            <p:cNvPr id="20" name="Group 19"/>
            <p:cNvGrpSpPr/>
            <p:nvPr/>
          </p:nvGrpSpPr>
          <p:grpSpPr>
            <a:xfrm>
              <a:off x="1558482" y="2776890"/>
              <a:ext cx="3136889" cy="1304220"/>
              <a:chOff x="1622876" y="3262646"/>
              <a:chExt cx="3136889" cy="130422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2303819" y="3908108"/>
                <a:ext cx="2455946" cy="658758"/>
              </a:xfrm>
              <a:custGeom>
                <a:avLst/>
                <a:gdLst>
                  <a:gd name="connsiteX0" fmla="*/ 0 w 4186915"/>
                  <a:gd name="connsiteY0" fmla="*/ 187180 h 1123055"/>
                  <a:gd name="connsiteX1" fmla="*/ 187180 w 4186915"/>
                  <a:gd name="connsiteY1" fmla="*/ 0 h 1123055"/>
                  <a:gd name="connsiteX2" fmla="*/ 3999735 w 4186915"/>
                  <a:gd name="connsiteY2" fmla="*/ 0 h 1123055"/>
                  <a:gd name="connsiteX3" fmla="*/ 4186915 w 4186915"/>
                  <a:gd name="connsiteY3" fmla="*/ 187180 h 1123055"/>
                  <a:gd name="connsiteX4" fmla="*/ 4186915 w 4186915"/>
                  <a:gd name="connsiteY4" fmla="*/ 935875 h 1123055"/>
                  <a:gd name="connsiteX5" fmla="*/ 3999735 w 4186915"/>
                  <a:gd name="connsiteY5" fmla="*/ 1123055 h 1123055"/>
                  <a:gd name="connsiteX6" fmla="*/ 187180 w 4186915"/>
                  <a:gd name="connsiteY6" fmla="*/ 1123055 h 1123055"/>
                  <a:gd name="connsiteX7" fmla="*/ 0 w 4186915"/>
                  <a:gd name="connsiteY7" fmla="*/ 935875 h 1123055"/>
                  <a:gd name="connsiteX8" fmla="*/ 0 w 4186915"/>
                  <a:gd name="connsiteY8" fmla="*/ 187180 h 112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6915" h="1123055">
                    <a:moveTo>
                      <a:pt x="0" y="187180"/>
                    </a:moveTo>
                    <a:cubicBezTo>
                      <a:pt x="0" y="83803"/>
                      <a:pt x="83803" y="0"/>
                      <a:pt x="187180" y="0"/>
                    </a:cubicBezTo>
                    <a:lnTo>
                      <a:pt x="3999735" y="0"/>
                    </a:lnTo>
                    <a:cubicBezTo>
                      <a:pt x="4103112" y="0"/>
                      <a:pt x="4186915" y="83803"/>
                      <a:pt x="4186915" y="187180"/>
                    </a:cubicBezTo>
                    <a:lnTo>
                      <a:pt x="4186915" y="935875"/>
                    </a:lnTo>
                    <a:cubicBezTo>
                      <a:pt x="4186915" y="1039252"/>
                      <a:pt x="4103112" y="1123055"/>
                      <a:pt x="3999735" y="1123055"/>
                    </a:cubicBezTo>
                    <a:lnTo>
                      <a:pt x="187180" y="1123055"/>
                    </a:lnTo>
                    <a:cubicBezTo>
                      <a:pt x="83803" y="1123055"/>
                      <a:pt x="0" y="1039252"/>
                      <a:pt x="0" y="935875"/>
                    </a:cubicBezTo>
                    <a:lnTo>
                      <a:pt x="0" y="18718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2463" tIns="242652" rIns="242652" bIns="242652" numCol="1" spcCol="1270" anchor="ctr" anchorCtr="0">
                <a:noAutofit/>
              </a:bodyPr>
              <a:lstStyle/>
              <a:p>
                <a:pPr defTabSz="215646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8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622876" y="3262646"/>
                <a:ext cx="1138699" cy="1138624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1873141" y="3155076"/>
              <a:ext cx="509380" cy="382252"/>
              <a:chOff x="1447800" y="7138988"/>
              <a:chExt cx="928688" cy="696912"/>
            </a:xfrm>
            <a:solidFill>
              <a:schemeClr val="tx1"/>
            </a:solidFill>
          </p:grpSpPr>
          <p:sp>
            <p:nvSpPr>
              <p:cNvPr id="33" name="AutoShape 118"/>
              <p:cNvSpPr/>
              <p:nvPr/>
            </p:nvSpPr>
            <p:spPr bwMode="auto">
              <a:xfrm>
                <a:off x="1447800" y="7138988"/>
                <a:ext cx="928688" cy="696912"/>
              </a:xfrm>
              <a:custGeom>
                <a:avLst/>
                <a:gdLst>
                  <a:gd name="T0" fmla="*/ 10732 w 21464"/>
                  <a:gd name="T1" fmla="*/ 10800 h 21600"/>
                  <a:gd name="T2" fmla="*/ 10732 w 21464"/>
                  <a:gd name="T3" fmla="*/ 10800 h 21600"/>
                  <a:gd name="T4" fmla="*/ 10732 w 21464"/>
                  <a:gd name="T5" fmla="*/ 10800 h 21600"/>
                  <a:gd name="T6" fmla="*/ 10732 w 21464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464" h="21600">
                    <a:moveTo>
                      <a:pt x="19918" y="11754"/>
                    </a:moveTo>
                    <a:lnTo>
                      <a:pt x="16564" y="18954"/>
                    </a:lnTo>
                    <a:cubicBezTo>
                      <a:pt x="16317" y="19484"/>
                      <a:pt x="15892" y="19800"/>
                      <a:pt x="15427" y="19800"/>
                    </a:cubicBezTo>
                    <a:lnTo>
                      <a:pt x="2683" y="19800"/>
                    </a:lnTo>
                    <a:cubicBezTo>
                      <a:pt x="1943" y="19800"/>
                      <a:pt x="1341" y="18992"/>
                      <a:pt x="1341" y="18000"/>
                    </a:cubicBezTo>
                    <a:lnTo>
                      <a:pt x="1341" y="3600"/>
                    </a:lnTo>
                    <a:cubicBezTo>
                      <a:pt x="1341" y="2608"/>
                      <a:pt x="1943" y="1800"/>
                      <a:pt x="2683" y="1800"/>
                    </a:cubicBezTo>
                    <a:lnTo>
                      <a:pt x="15427" y="1800"/>
                    </a:lnTo>
                    <a:cubicBezTo>
                      <a:pt x="15892" y="1800"/>
                      <a:pt x="16317" y="2116"/>
                      <a:pt x="16564" y="2645"/>
                    </a:cubicBezTo>
                    <a:lnTo>
                      <a:pt x="19917" y="9845"/>
                    </a:lnTo>
                    <a:cubicBezTo>
                      <a:pt x="20188" y="10425"/>
                      <a:pt x="20188" y="11174"/>
                      <a:pt x="19918" y="11754"/>
                    </a:cubicBezTo>
                    <a:moveTo>
                      <a:pt x="21055" y="8891"/>
                    </a:moveTo>
                    <a:lnTo>
                      <a:pt x="17701" y="1691"/>
                    </a:lnTo>
                    <a:cubicBezTo>
                      <a:pt x="17211" y="639"/>
                      <a:pt x="16352" y="0"/>
                      <a:pt x="15427" y="0"/>
                    </a:cubicBezTo>
                    <a:lnTo>
                      <a:pt x="2683" y="0"/>
                    </a:lnTo>
                    <a:cubicBezTo>
                      <a:pt x="1201" y="0"/>
                      <a:pt x="0" y="1611"/>
                      <a:pt x="0" y="3600"/>
                    </a:cubicBezTo>
                    <a:lnTo>
                      <a:pt x="0" y="18000"/>
                    </a:lnTo>
                    <a:cubicBezTo>
                      <a:pt x="0" y="19988"/>
                      <a:pt x="1201" y="21599"/>
                      <a:pt x="2683" y="21599"/>
                    </a:cubicBezTo>
                    <a:lnTo>
                      <a:pt x="15427" y="21599"/>
                    </a:lnTo>
                    <a:cubicBezTo>
                      <a:pt x="16352" y="21599"/>
                      <a:pt x="17211" y="20960"/>
                      <a:pt x="17701" y="19908"/>
                    </a:cubicBezTo>
                    <a:lnTo>
                      <a:pt x="21055" y="12708"/>
                    </a:lnTo>
                    <a:cubicBezTo>
                      <a:pt x="21600" y="11541"/>
                      <a:pt x="21600" y="10059"/>
                      <a:pt x="21055" y="889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AutoShape 119"/>
              <p:cNvSpPr/>
              <p:nvPr/>
            </p:nvSpPr>
            <p:spPr bwMode="auto">
              <a:xfrm>
                <a:off x="2027238" y="7399338"/>
                <a:ext cx="174625" cy="1746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0"/>
                    </a:moveTo>
                    <a:cubicBezTo>
                      <a:pt x="6825" y="18000"/>
                      <a:pt x="3600" y="14774"/>
                      <a:pt x="3600" y="10800"/>
                    </a:cubicBezTo>
                    <a:cubicBezTo>
                      <a:pt x="3600" y="6825"/>
                      <a:pt x="6825" y="3600"/>
                      <a:pt x="10800" y="3600"/>
                    </a:cubicBezTo>
                    <a:cubicBezTo>
                      <a:pt x="14774" y="3600"/>
                      <a:pt x="17999" y="6825"/>
                      <a:pt x="17999" y="10800"/>
                    </a:cubicBezTo>
                    <a:cubicBezTo>
                      <a:pt x="17999" y="14774"/>
                      <a:pt x="14774" y="18000"/>
                      <a:pt x="10800" y="18000"/>
                    </a:cubicBezTo>
                    <a:moveTo>
                      <a:pt x="10800" y="0"/>
                    </a:move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6"/>
                      <a:pt x="4833" y="21599"/>
                      <a:pt x="10800" y="21599"/>
                    </a:cubicBezTo>
                    <a:cubicBezTo>
                      <a:pt x="16766" y="21599"/>
                      <a:pt x="21600" y="16766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2901981" y="3564300"/>
              <a:ext cx="1567330" cy="395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1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Web Design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23808" y="2928591"/>
            <a:ext cx="3308256" cy="1375469"/>
            <a:chOff x="6375181" y="2776890"/>
            <a:chExt cx="3136889" cy="1304220"/>
          </a:xfrm>
        </p:grpSpPr>
        <p:grpSp>
          <p:nvGrpSpPr>
            <p:cNvPr id="22" name="Group 21"/>
            <p:cNvGrpSpPr/>
            <p:nvPr/>
          </p:nvGrpSpPr>
          <p:grpSpPr>
            <a:xfrm>
              <a:off x="6375181" y="2776890"/>
              <a:ext cx="3136889" cy="1304220"/>
              <a:chOff x="1622876" y="3262646"/>
              <a:chExt cx="3136889" cy="1304220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2303819" y="3908108"/>
                <a:ext cx="2455946" cy="658758"/>
              </a:xfrm>
              <a:custGeom>
                <a:avLst/>
                <a:gdLst>
                  <a:gd name="connsiteX0" fmla="*/ 0 w 4186915"/>
                  <a:gd name="connsiteY0" fmla="*/ 187180 h 1123055"/>
                  <a:gd name="connsiteX1" fmla="*/ 187180 w 4186915"/>
                  <a:gd name="connsiteY1" fmla="*/ 0 h 1123055"/>
                  <a:gd name="connsiteX2" fmla="*/ 3999735 w 4186915"/>
                  <a:gd name="connsiteY2" fmla="*/ 0 h 1123055"/>
                  <a:gd name="connsiteX3" fmla="*/ 4186915 w 4186915"/>
                  <a:gd name="connsiteY3" fmla="*/ 187180 h 1123055"/>
                  <a:gd name="connsiteX4" fmla="*/ 4186915 w 4186915"/>
                  <a:gd name="connsiteY4" fmla="*/ 935875 h 1123055"/>
                  <a:gd name="connsiteX5" fmla="*/ 3999735 w 4186915"/>
                  <a:gd name="connsiteY5" fmla="*/ 1123055 h 1123055"/>
                  <a:gd name="connsiteX6" fmla="*/ 187180 w 4186915"/>
                  <a:gd name="connsiteY6" fmla="*/ 1123055 h 1123055"/>
                  <a:gd name="connsiteX7" fmla="*/ 0 w 4186915"/>
                  <a:gd name="connsiteY7" fmla="*/ 935875 h 1123055"/>
                  <a:gd name="connsiteX8" fmla="*/ 0 w 4186915"/>
                  <a:gd name="connsiteY8" fmla="*/ 187180 h 112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6915" h="1123055">
                    <a:moveTo>
                      <a:pt x="0" y="187180"/>
                    </a:moveTo>
                    <a:cubicBezTo>
                      <a:pt x="0" y="83803"/>
                      <a:pt x="83803" y="0"/>
                      <a:pt x="187180" y="0"/>
                    </a:cubicBezTo>
                    <a:lnTo>
                      <a:pt x="3999735" y="0"/>
                    </a:lnTo>
                    <a:cubicBezTo>
                      <a:pt x="4103112" y="0"/>
                      <a:pt x="4186915" y="83803"/>
                      <a:pt x="4186915" y="187180"/>
                    </a:cubicBezTo>
                    <a:lnTo>
                      <a:pt x="4186915" y="935875"/>
                    </a:lnTo>
                    <a:cubicBezTo>
                      <a:pt x="4186915" y="1039252"/>
                      <a:pt x="4103112" y="1123055"/>
                      <a:pt x="3999735" y="1123055"/>
                    </a:cubicBezTo>
                    <a:lnTo>
                      <a:pt x="187180" y="1123055"/>
                    </a:lnTo>
                    <a:cubicBezTo>
                      <a:pt x="83803" y="1123055"/>
                      <a:pt x="0" y="1039252"/>
                      <a:pt x="0" y="935875"/>
                    </a:cubicBezTo>
                    <a:lnTo>
                      <a:pt x="0" y="18718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2463" tIns="242652" rIns="242652" bIns="242652" numCol="1" spcCol="1270" anchor="ctr" anchorCtr="0">
                <a:noAutofit/>
              </a:bodyPr>
              <a:lstStyle/>
              <a:p>
                <a:pPr defTabSz="215646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8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622876" y="3262646"/>
                <a:ext cx="1138699" cy="1138624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" name="AutoShape 59"/>
            <p:cNvSpPr/>
            <p:nvPr/>
          </p:nvSpPr>
          <p:spPr bwMode="auto">
            <a:xfrm>
              <a:off x="6606088" y="3091076"/>
              <a:ext cx="510250" cy="509379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lIns="40181" tIns="40181" rIns="40181" bIns="40181" anchor="ctr"/>
            <a:lstStyle/>
            <a:p>
              <a:pPr defTabSz="481965"/>
              <a:endParaRPr lang="en-US" sz="316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50053" y="3570505"/>
              <a:ext cx="1687468" cy="395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1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E-Commerce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18554" y="1569694"/>
            <a:ext cx="3308255" cy="1375469"/>
            <a:chOff x="7413220" y="1488384"/>
            <a:chExt cx="3136888" cy="1304220"/>
          </a:xfrm>
        </p:grpSpPr>
        <p:grpSp>
          <p:nvGrpSpPr>
            <p:cNvPr id="25" name="Group 24"/>
            <p:cNvGrpSpPr/>
            <p:nvPr/>
          </p:nvGrpSpPr>
          <p:grpSpPr>
            <a:xfrm>
              <a:off x="7413220" y="1488384"/>
              <a:ext cx="3136888" cy="1304220"/>
              <a:chOff x="2660915" y="1974140"/>
              <a:chExt cx="3136888" cy="1304220"/>
            </a:xfrm>
          </p:grpSpPr>
          <p:sp>
            <p:nvSpPr>
              <p:cNvPr id="26" name="Freeform 25"/>
              <p:cNvSpPr/>
              <p:nvPr/>
            </p:nvSpPr>
            <p:spPr>
              <a:xfrm>
                <a:off x="3341857" y="2619602"/>
                <a:ext cx="2455946" cy="658758"/>
              </a:xfrm>
              <a:custGeom>
                <a:avLst/>
                <a:gdLst>
                  <a:gd name="connsiteX0" fmla="*/ 0 w 4186915"/>
                  <a:gd name="connsiteY0" fmla="*/ 187180 h 1123055"/>
                  <a:gd name="connsiteX1" fmla="*/ 187180 w 4186915"/>
                  <a:gd name="connsiteY1" fmla="*/ 0 h 1123055"/>
                  <a:gd name="connsiteX2" fmla="*/ 3999735 w 4186915"/>
                  <a:gd name="connsiteY2" fmla="*/ 0 h 1123055"/>
                  <a:gd name="connsiteX3" fmla="*/ 4186915 w 4186915"/>
                  <a:gd name="connsiteY3" fmla="*/ 187180 h 1123055"/>
                  <a:gd name="connsiteX4" fmla="*/ 4186915 w 4186915"/>
                  <a:gd name="connsiteY4" fmla="*/ 935875 h 1123055"/>
                  <a:gd name="connsiteX5" fmla="*/ 3999735 w 4186915"/>
                  <a:gd name="connsiteY5" fmla="*/ 1123055 h 1123055"/>
                  <a:gd name="connsiteX6" fmla="*/ 187180 w 4186915"/>
                  <a:gd name="connsiteY6" fmla="*/ 1123055 h 1123055"/>
                  <a:gd name="connsiteX7" fmla="*/ 0 w 4186915"/>
                  <a:gd name="connsiteY7" fmla="*/ 935875 h 1123055"/>
                  <a:gd name="connsiteX8" fmla="*/ 0 w 4186915"/>
                  <a:gd name="connsiteY8" fmla="*/ 187180 h 112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6915" h="1123055">
                    <a:moveTo>
                      <a:pt x="0" y="187180"/>
                    </a:moveTo>
                    <a:cubicBezTo>
                      <a:pt x="0" y="83803"/>
                      <a:pt x="83803" y="0"/>
                      <a:pt x="187180" y="0"/>
                    </a:cubicBezTo>
                    <a:lnTo>
                      <a:pt x="3999735" y="0"/>
                    </a:lnTo>
                    <a:cubicBezTo>
                      <a:pt x="4103112" y="0"/>
                      <a:pt x="4186915" y="83803"/>
                      <a:pt x="4186915" y="187180"/>
                    </a:cubicBezTo>
                    <a:lnTo>
                      <a:pt x="4186915" y="935875"/>
                    </a:lnTo>
                    <a:cubicBezTo>
                      <a:pt x="4186915" y="1039252"/>
                      <a:pt x="4103112" y="1123055"/>
                      <a:pt x="3999735" y="1123055"/>
                    </a:cubicBezTo>
                    <a:lnTo>
                      <a:pt x="187180" y="1123055"/>
                    </a:lnTo>
                    <a:cubicBezTo>
                      <a:pt x="83803" y="1123055"/>
                      <a:pt x="0" y="1039252"/>
                      <a:pt x="0" y="935875"/>
                    </a:cubicBezTo>
                    <a:lnTo>
                      <a:pt x="0" y="18718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92463" tIns="242652" rIns="242652" bIns="242652" numCol="1" spcCol="1270" anchor="ctr" anchorCtr="0">
                <a:noAutofit/>
              </a:bodyPr>
              <a:lstStyle/>
              <a:p>
                <a:pPr defTabSz="215646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8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660915" y="1974140"/>
                <a:ext cx="1138699" cy="1138624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7727879" y="1848439"/>
              <a:ext cx="509380" cy="414470"/>
              <a:chOff x="20148550" y="8958263"/>
              <a:chExt cx="928688" cy="755650"/>
            </a:xfrm>
            <a:solidFill>
              <a:schemeClr val="tx1"/>
            </a:solidFill>
          </p:grpSpPr>
          <p:sp>
            <p:nvSpPr>
              <p:cNvPr id="29" name="AutoShape 5"/>
              <p:cNvSpPr/>
              <p:nvPr/>
            </p:nvSpPr>
            <p:spPr bwMode="auto">
              <a:xfrm>
                <a:off x="20786725" y="9190038"/>
                <a:ext cx="174625" cy="23336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999" y="18900"/>
                    </a:moveTo>
                    <a:lnTo>
                      <a:pt x="3600" y="18900"/>
                    </a:lnTo>
                    <a:lnTo>
                      <a:pt x="3600" y="2700"/>
                    </a:lnTo>
                    <a:lnTo>
                      <a:pt x="7200" y="2700"/>
                    </a:lnTo>
                    <a:lnTo>
                      <a:pt x="17999" y="14850"/>
                    </a:lnTo>
                    <a:cubicBezTo>
                      <a:pt x="17999" y="14850"/>
                      <a:pt x="17999" y="18900"/>
                      <a:pt x="17999" y="18900"/>
                    </a:cubicBezTo>
                    <a:close/>
                    <a:moveTo>
                      <a:pt x="10195" y="1202"/>
                    </a:moveTo>
                    <a:cubicBezTo>
                      <a:pt x="9527" y="450"/>
                      <a:pt x="8402" y="0"/>
                      <a:pt x="7200" y="0"/>
                    </a:cubicBezTo>
                    <a:lnTo>
                      <a:pt x="3600" y="0"/>
                    </a:lnTo>
                    <a:cubicBezTo>
                      <a:pt x="1610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610" y="21599"/>
                      <a:pt x="3600" y="21599"/>
                    </a:cubicBezTo>
                    <a:lnTo>
                      <a:pt x="17999" y="21599"/>
                    </a:lnTo>
                    <a:cubicBezTo>
                      <a:pt x="19989" y="21599"/>
                      <a:pt x="21600" y="20392"/>
                      <a:pt x="21600" y="18900"/>
                    </a:cubicBezTo>
                    <a:lnTo>
                      <a:pt x="21600" y="14850"/>
                    </a:lnTo>
                    <a:cubicBezTo>
                      <a:pt x="21600" y="14317"/>
                      <a:pt x="21389" y="13795"/>
                      <a:pt x="20995" y="13352"/>
                    </a:cubicBezTo>
                    <a:cubicBezTo>
                      <a:pt x="20995" y="13352"/>
                      <a:pt x="10195" y="1202"/>
                      <a:pt x="10195" y="120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AutoShape 6"/>
              <p:cNvSpPr/>
              <p:nvPr/>
            </p:nvSpPr>
            <p:spPr bwMode="auto">
              <a:xfrm>
                <a:off x="20148550" y="8958263"/>
                <a:ext cx="928688" cy="7556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0" y="16615"/>
                    </a:moveTo>
                    <a:cubicBezTo>
                      <a:pt x="20250" y="17074"/>
                      <a:pt x="19948" y="17446"/>
                      <a:pt x="19575" y="17446"/>
                    </a:cubicBezTo>
                    <a:lnTo>
                      <a:pt x="18803" y="17446"/>
                    </a:lnTo>
                    <a:cubicBezTo>
                      <a:pt x="18501" y="16016"/>
                      <a:pt x="17453" y="14953"/>
                      <a:pt x="16200" y="14953"/>
                    </a:cubicBezTo>
                    <a:cubicBezTo>
                      <a:pt x="14945" y="14953"/>
                      <a:pt x="13897" y="16016"/>
                      <a:pt x="13595" y="17446"/>
                    </a:cubicBezTo>
                    <a:lnTo>
                      <a:pt x="10029" y="17446"/>
                    </a:lnTo>
                    <a:cubicBezTo>
                      <a:pt x="9727" y="16016"/>
                      <a:pt x="8679" y="14953"/>
                      <a:pt x="7425" y="14953"/>
                    </a:cubicBezTo>
                    <a:cubicBezTo>
                      <a:pt x="6170" y="14953"/>
                      <a:pt x="5122" y="16016"/>
                      <a:pt x="4820" y="17446"/>
                    </a:cubicBezTo>
                    <a:lnTo>
                      <a:pt x="4050" y="17446"/>
                    </a:lnTo>
                    <a:cubicBezTo>
                      <a:pt x="3677" y="17446"/>
                      <a:pt x="3375" y="17074"/>
                      <a:pt x="3375" y="16615"/>
                    </a:cubicBezTo>
                    <a:lnTo>
                      <a:pt x="3375" y="14123"/>
                    </a:lnTo>
                    <a:lnTo>
                      <a:pt x="12150" y="14123"/>
                    </a:lnTo>
                    <a:cubicBezTo>
                      <a:pt x="13266" y="14123"/>
                      <a:pt x="14175" y="13005"/>
                      <a:pt x="14175" y="11630"/>
                    </a:cubicBezTo>
                    <a:lnTo>
                      <a:pt x="14175" y="5815"/>
                    </a:lnTo>
                    <a:lnTo>
                      <a:pt x="16875" y="5815"/>
                    </a:lnTo>
                    <a:cubicBezTo>
                      <a:pt x="17100" y="5815"/>
                      <a:pt x="17311" y="5954"/>
                      <a:pt x="17436" y="6185"/>
                    </a:cubicBezTo>
                    <a:lnTo>
                      <a:pt x="20136" y="11169"/>
                    </a:lnTo>
                    <a:cubicBezTo>
                      <a:pt x="20210" y="11306"/>
                      <a:pt x="20250" y="11466"/>
                      <a:pt x="20250" y="11630"/>
                    </a:cubicBezTo>
                    <a:cubicBezTo>
                      <a:pt x="20250" y="11630"/>
                      <a:pt x="20250" y="16615"/>
                      <a:pt x="20250" y="16615"/>
                    </a:cubicBezTo>
                    <a:close/>
                    <a:moveTo>
                      <a:pt x="16200" y="19938"/>
                    </a:moveTo>
                    <a:cubicBezTo>
                      <a:pt x="15454" y="19938"/>
                      <a:pt x="14850" y="19193"/>
                      <a:pt x="14850" y="18276"/>
                    </a:cubicBezTo>
                    <a:cubicBezTo>
                      <a:pt x="14850" y="17360"/>
                      <a:pt x="15454" y="16615"/>
                      <a:pt x="16200" y="16615"/>
                    </a:cubicBezTo>
                    <a:cubicBezTo>
                      <a:pt x="16945" y="16615"/>
                      <a:pt x="17550" y="17360"/>
                      <a:pt x="17550" y="18276"/>
                    </a:cubicBezTo>
                    <a:cubicBezTo>
                      <a:pt x="17550" y="19193"/>
                      <a:pt x="16945" y="19938"/>
                      <a:pt x="16200" y="19938"/>
                    </a:cubicBezTo>
                    <a:moveTo>
                      <a:pt x="7425" y="19938"/>
                    </a:moveTo>
                    <a:cubicBezTo>
                      <a:pt x="6679" y="19938"/>
                      <a:pt x="6075" y="19193"/>
                      <a:pt x="6075" y="18276"/>
                    </a:cubicBezTo>
                    <a:cubicBezTo>
                      <a:pt x="6075" y="17360"/>
                      <a:pt x="6679" y="16615"/>
                      <a:pt x="7425" y="16615"/>
                    </a:cubicBezTo>
                    <a:cubicBezTo>
                      <a:pt x="8170" y="16615"/>
                      <a:pt x="8775" y="17360"/>
                      <a:pt x="8775" y="18276"/>
                    </a:cubicBezTo>
                    <a:cubicBezTo>
                      <a:pt x="8775" y="19193"/>
                      <a:pt x="8170" y="19938"/>
                      <a:pt x="7425" y="19938"/>
                    </a:cubicBezTo>
                    <a:moveTo>
                      <a:pt x="2024" y="12461"/>
                    </a:moveTo>
                    <a:cubicBezTo>
                      <a:pt x="1652" y="12461"/>
                      <a:pt x="1349" y="12089"/>
                      <a:pt x="1349" y="11630"/>
                    </a:cubicBezTo>
                    <a:lnTo>
                      <a:pt x="1349" y="2492"/>
                    </a:lnTo>
                    <a:cubicBezTo>
                      <a:pt x="1349" y="2033"/>
                      <a:pt x="1652" y="1661"/>
                      <a:pt x="2024" y="1661"/>
                    </a:cubicBezTo>
                    <a:lnTo>
                      <a:pt x="12150" y="1661"/>
                    </a:lnTo>
                    <a:cubicBezTo>
                      <a:pt x="12523" y="1661"/>
                      <a:pt x="12825" y="2033"/>
                      <a:pt x="12825" y="2492"/>
                    </a:cubicBezTo>
                    <a:lnTo>
                      <a:pt x="12825" y="4153"/>
                    </a:lnTo>
                    <a:lnTo>
                      <a:pt x="12825" y="5815"/>
                    </a:lnTo>
                    <a:lnTo>
                      <a:pt x="12825" y="11630"/>
                    </a:lnTo>
                    <a:cubicBezTo>
                      <a:pt x="12825" y="12089"/>
                      <a:pt x="12523" y="12461"/>
                      <a:pt x="12150" y="12461"/>
                    </a:cubicBezTo>
                    <a:cubicBezTo>
                      <a:pt x="12150" y="12461"/>
                      <a:pt x="2024" y="12461"/>
                      <a:pt x="2024" y="12461"/>
                    </a:cubicBezTo>
                    <a:close/>
                    <a:moveTo>
                      <a:pt x="21259" y="10248"/>
                    </a:moveTo>
                    <a:lnTo>
                      <a:pt x="18559" y="5263"/>
                    </a:lnTo>
                    <a:cubicBezTo>
                      <a:pt x="18182" y="4568"/>
                      <a:pt x="17552" y="4153"/>
                      <a:pt x="16875" y="4153"/>
                    </a:cubicBezTo>
                    <a:lnTo>
                      <a:pt x="14175" y="4153"/>
                    </a:lnTo>
                    <a:lnTo>
                      <a:pt x="14175" y="2492"/>
                    </a:lnTo>
                    <a:cubicBezTo>
                      <a:pt x="14175" y="1117"/>
                      <a:pt x="13266" y="0"/>
                      <a:pt x="12150" y="0"/>
                    </a:cubicBezTo>
                    <a:lnTo>
                      <a:pt x="2024" y="0"/>
                    </a:lnTo>
                    <a:cubicBezTo>
                      <a:pt x="908" y="0"/>
                      <a:pt x="0" y="1117"/>
                      <a:pt x="0" y="2492"/>
                    </a:cubicBezTo>
                    <a:lnTo>
                      <a:pt x="0" y="11630"/>
                    </a:lnTo>
                    <a:cubicBezTo>
                      <a:pt x="0" y="13005"/>
                      <a:pt x="908" y="14123"/>
                      <a:pt x="2024" y="14123"/>
                    </a:cubicBezTo>
                    <a:lnTo>
                      <a:pt x="2025" y="14123"/>
                    </a:lnTo>
                    <a:lnTo>
                      <a:pt x="2025" y="16615"/>
                    </a:lnTo>
                    <a:cubicBezTo>
                      <a:pt x="2025" y="17989"/>
                      <a:pt x="2933" y="19107"/>
                      <a:pt x="4050" y="19107"/>
                    </a:cubicBezTo>
                    <a:lnTo>
                      <a:pt x="4820" y="19107"/>
                    </a:lnTo>
                    <a:cubicBezTo>
                      <a:pt x="5122" y="20537"/>
                      <a:pt x="6170" y="21600"/>
                      <a:pt x="7425" y="21600"/>
                    </a:cubicBezTo>
                    <a:cubicBezTo>
                      <a:pt x="8679" y="21600"/>
                      <a:pt x="9727" y="20537"/>
                      <a:pt x="10029" y="19107"/>
                    </a:cubicBezTo>
                    <a:lnTo>
                      <a:pt x="13595" y="19107"/>
                    </a:lnTo>
                    <a:cubicBezTo>
                      <a:pt x="13897" y="20537"/>
                      <a:pt x="14945" y="21600"/>
                      <a:pt x="16200" y="21600"/>
                    </a:cubicBezTo>
                    <a:cubicBezTo>
                      <a:pt x="17453" y="21600"/>
                      <a:pt x="18501" y="20537"/>
                      <a:pt x="18803" y="19107"/>
                    </a:cubicBezTo>
                    <a:lnTo>
                      <a:pt x="19575" y="19107"/>
                    </a:lnTo>
                    <a:cubicBezTo>
                      <a:pt x="20691" y="19107"/>
                      <a:pt x="21599" y="17989"/>
                      <a:pt x="21599" y="16615"/>
                    </a:cubicBezTo>
                    <a:lnTo>
                      <a:pt x="21599" y="11630"/>
                    </a:lnTo>
                    <a:cubicBezTo>
                      <a:pt x="21599" y="11137"/>
                      <a:pt x="21482" y="10658"/>
                      <a:pt x="21259" y="10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8770514" y="2262600"/>
              <a:ext cx="1643389" cy="395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1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Social Media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884344" y="4968210"/>
            <a:ext cx="5418262" cy="1682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consectetur adipiscing elit. Vestibulum dignissim nunc nisi, ac scelerisque nulla malesuada id. Nunc consequat a urna at aliquam. Curabitur a est aliquam </a:t>
            </a:r>
            <a:endParaRPr lang="vi-VN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bibendum eros quis, fringilla lacus. Curabitur mattis lorem metus, sit amet laoreet dolor ultrices sed. Integer iaculis dignissim lacus eget</a:t>
            </a:r>
            <a:endParaRPr lang="vi-VN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29376" y="4968210"/>
            <a:ext cx="5418262" cy="1682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consectetur adipiscing elit. Vestibulum dignissim nunc nisi, ac scelerisque nulla malesuada id. Nunc consequat a urna at aliquam. Curabitur a est aliquam </a:t>
            </a:r>
            <a:endParaRPr lang="vi-VN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bibendum eros quis, fringilla lacus. Curabitur mattis lorem metus, sit amet laoreet dolor ultrices sed. Integer iaculis dignissim lacus eget</a:t>
            </a:r>
            <a:endParaRPr lang="vi-VN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891628"/>
            <a:ext cx="5681516" cy="22786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69"/>
          <p:cNvSpPr>
            <a:spLocks noChangeArrowheads="1"/>
          </p:cNvSpPr>
          <p:nvPr/>
        </p:nvSpPr>
        <p:spPr bwMode="auto">
          <a:xfrm>
            <a:off x="6861080" y="1886047"/>
            <a:ext cx="30167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8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</a:t>
            </a:r>
            <a:r>
              <a:rPr lang="en-US" altLang="zh-CN" sz="1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 ADD CAPTION TEXT</a:t>
            </a:r>
            <a:endParaRPr lang="zh-CN" altLang="en-US" sz="16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72"/>
          <p:cNvSpPr>
            <a:spLocks noChangeArrowheads="1"/>
          </p:cNvSpPr>
          <p:nvPr/>
        </p:nvSpPr>
        <p:spPr bwMode="auto">
          <a:xfrm>
            <a:off x="2975028" y="3311748"/>
            <a:ext cx="2330766" cy="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73"/>
          <p:cNvSpPr>
            <a:spLocks noChangeArrowheads="1"/>
          </p:cNvSpPr>
          <p:nvPr/>
        </p:nvSpPr>
        <p:spPr bwMode="auto">
          <a:xfrm>
            <a:off x="3011897" y="2042570"/>
            <a:ext cx="2257028" cy="135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en-US" sz="8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80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直接连接符 74"/>
          <p:cNvSpPr>
            <a:spLocks noChangeShapeType="1"/>
          </p:cNvSpPr>
          <p:nvPr/>
        </p:nvSpPr>
        <p:spPr bwMode="auto">
          <a:xfrm>
            <a:off x="6271473" y="1886046"/>
            <a:ext cx="0" cy="3953897"/>
          </a:xfrm>
          <a:prstGeom prst="line">
            <a:avLst/>
          </a:prstGeom>
          <a:noFill/>
          <a:ln w="12700" cap="flat" cmpd="sng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69"/>
          <p:cNvSpPr>
            <a:spLocks noChangeArrowheads="1"/>
          </p:cNvSpPr>
          <p:nvPr/>
        </p:nvSpPr>
        <p:spPr bwMode="auto">
          <a:xfrm>
            <a:off x="6861080" y="3009098"/>
            <a:ext cx="30167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8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</a:t>
            </a: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 ADD CAPTION TEXT</a:t>
            </a:r>
            <a:endParaRPr lang="zh-CN" altLang="en-US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69"/>
          <p:cNvSpPr>
            <a:spLocks noChangeArrowheads="1"/>
          </p:cNvSpPr>
          <p:nvPr/>
        </p:nvSpPr>
        <p:spPr bwMode="auto">
          <a:xfrm>
            <a:off x="6861080" y="4132150"/>
            <a:ext cx="30167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8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</a:t>
            </a:r>
            <a:r>
              <a:rPr lang="en-US" altLang="zh-CN" sz="16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 ADD CAPTION TEXT</a:t>
            </a:r>
            <a:endParaRPr lang="zh-CN" altLang="en-US" sz="16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69"/>
          <p:cNvSpPr>
            <a:spLocks noChangeArrowheads="1"/>
          </p:cNvSpPr>
          <p:nvPr/>
        </p:nvSpPr>
        <p:spPr bwMode="auto">
          <a:xfrm>
            <a:off x="6861080" y="5255201"/>
            <a:ext cx="30167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8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8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6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</a:t>
            </a:r>
            <a:r>
              <a:rPr lang="en-US" altLang="zh-CN" sz="16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TO ADD CAPTION TEXT</a:t>
            </a:r>
            <a:endParaRPr lang="zh-CN" altLang="en-US" sz="16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8" grpId="0"/>
      <p:bldP spid="9" grpId="0" animBg="1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353" y="2896456"/>
            <a:ext cx="12550176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550529" y="2896456"/>
            <a:ext cx="0" cy="2349762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094664" y="5246217"/>
            <a:ext cx="11455865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669332" y="2115465"/>
            <a:ext cx="1561981" cy="1561981"/>
            <a:chOff x="6323527" y="2005884"/>
            <a:chExt cx="1481071" cy="1481071"/>
          </a:xfrm>
        </p:grpSpPr>
        <p:sp>
          <p:nvSpPr>
            <p:cNvPr id="7" name="Oval 6"/>
            <p:cNvSpPr/>
            <p:nvPr/>
          </p:nvSpPr>
          <p:spPr>
            <a:xfrm>
              <a:off x="6323527" y="2005884"/>
              <a:ext cx="1481071" cy="148107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6664486" y="2428767"/>
              <a:ext cx="760075" cy="634318"/>
              <a:chOff x="7204075" y="1731962"/>
              <a:chExt cx="873125" cy="728663"/>
            </a:xfrm>
            <a:solidFill>
              <a:schemeClr val="accent2"/>
            </a:solidFill>
          </p:grpSpPr>
          <p:sp>
            <p:nvSpPr>
              <p:cNvPr id="24" name="Freeform 12"/>
              <p:cNvSpPr>
                <a:spLocks noEditPoints="1"/>
              </p:cNvSpPr>
              <p:nvPr/>
            </p:nvSpPr>
            <p:spPr bwMode="auto">
              <a:xfrm>
                <a:off x="7204075" y="1838325"/>
                <a:ext cx="530225" cy="528637"/>
              </a:xfrm>
              <a:custGeom>
                <a:avLst/>
                <a:gdLst>
                  <a:gd name="T0" fmla="*/ 145 w 290"/>
                  <a:gd name="T1" fmla="*/ 290 h 290"/>
                  <a:gd name="T2" fmla="*/ 168 w 290"/>
                  <a:gd name="T3" fmla="*/ 290 h 290"/>
                  <a:gd name="T4" fmla="*/ 168 w 290"/>
                  <a:gd name="T5" fmla="*/ 268 h 290"/>
                  <a:gd name="T6" fmla="*/ 216 w 290"/>
                  <a:gd name="T7" fmla="*/ 249 h 290"/>
                  <a:gd name="T8" fmla="*/ 231 w 290"/>
                  <a:gd name="T9" fmla="*/ 264 h 290"/>
                  <a:gd name="T10" fmla="*/ 264 w 290"/>
                  <a:gd name="T11" fmla="*/ 232 h 290"/>
                  <a:gd name="T12" fmla="*/ 248 w 290"/>
                  <a:gd name="T13" fmla="*/ 216 h 290"/>
                  <a:gd name="T14" fmla="*/ 268 w 290"/>
                  <a:gd name="T15" fmla="*/ 168 h 290"/>
                  <a:gd name="T16" fmla="*/ 290 w 290"/>
                  <a:gd name="T17" fmla="*/ 168 h 290"/>
                  <a:gd name="T18" fmla="*/ 290 w 290"/>
                  <a:gd name="T19" fmla="*/ 122 h 290"/>
                  <a:gd name="T20" fmla="*/ 268 w 290"/>
                  <a:gd name="T21" fmla="*/ 122 h 290"/>
                  <a:gd name="T22" fmla="*/ 248 w 290"/>
                  <a:gd name="T23" fmla="*/ 74 h 290"/>
                  <a:gd name="T24" fmla="*/ 264 w 290"/>
                  <a:gd name="T25" fmla="*/ 59 h 290"/>
                  <a:gd name="T26" fmla="*/ 231 w 290"/>
                  <a:gd name="T27" fmla="*/ 27 h 290"/>
                  <a:gd name="T28" fmla="*/ 216 w 290"/>
                  <a:gd name="T29" fmla="*/ 42 h 290"/>
                  <a:gd name="T30" fmla="*/ 168 w 290"/>
                  <a:gd name="T31" fmla="*/ 22 h 290"/>
                  <a:gd name="T32" fmla="*/ 168 w 290"/>
                  <a:gd name="T33" fmla="*/ 0 h 290"/>
                  <a:gd name="T34" fmla="*/ 145 w 290"/>
                  <a:gd name="T35" fmla="*/ 0 h 290"/>
                  <a:gd name="T36" fmla="*/ 145 w 290"/>
                  <a:gd name="T37" fmla="*/ 53 h 290"/>
                  <a:gd name="T38" fmla="*/ 237 w 290"/>
                  <a:gd name="T39" fmla="*/ 145 h 290"/>
                  <a:gd name="T40" fmla="*/ 145 w 290"/>
                  <a:gd name="T41" fmla="*/ 238 h 290"/>
                  <a:gd name="T42" fmla="*/ 145 w 290"/>
                  <a:gd name="T43" fmla="*/ 290 h 290"/>
                  <a:gd name="T44" fmla="*/ 42 w 290"/>
                  <a:gd name="T45" fmla="*/ 216 h 290"/>
                  <a:gd name="T46" fmla="*/ 26 w 290"/>
                  <a:gd name="T47" fmla="*/ 232 h 290"/>
                  <a:gd name="T48" fmla="*/ 59 w 290"/>
                  <a:gd name="T49" fmla="*/ 264 h 290"/>
                  <a:gd name="T50" fmla="*/ 74 w 290"/>
                  <a:gd name="T51" fmla="*/ 249 h 290"/>
                  <a:gd name="T52" fmla="*/ 122 w 290"/>
                  <a:gd name="T53" fmla="*/ 268 h 290"/>
                  <a:gd name="T54" fmla="*/ 122 w 290"/>
                  <a:gd name="T55" fmla="*/ 290 h 290"/>
                  <a:gd name="T56" fmla="*/ 145 w 290"/>
                  <a:gd name="T57" fmla="*/ 290 h 290"/>
                  <a:gd name="T58" fmla="*/ 145 w 290"/>
                  <a:gd name="T59" fmla="*/ 238 h 290"/>
                  <a:gd name="T60" fmla="*/ 145 w 290"/>
                  <a:gd name="T61" fmla="*/ 238 h 290"/>
                  <a:gd name="T62" fmla="*/ 52 w 290"/>
                  <a:gd name="T63" fmla="*/ 145 h 290"/>
                  <a:gd name="T64" fmla="*/ 145 w 290"/>
                  <a:gd name="T65" fmla="*/ 53 h 290"/>
                  <a:gd name="T66" fmla="*/ 145 w 290"/>
                  <a:gd name="T67" fmla="*/ 53 h 290"/>
                  <a:gd name="T68" fmla="*/ 145 w 290"/>
                  <a:gd name="T69" fmla="*/ 53 h 290"/>
                  <a:gd name="T70" fmla="*/ 145 w 290"/>
                  <a:gd name="T71" fmla="*/ 0 h 290"/>
                  <a:gd name="T72" fmla="*/ 122 w 290"/>
                  <a:gd name="T73" fmla="*/ 0 h 290"/>
                  <a:gd name="T74" fmla="*/ 122 w 290"/>
                  <a:gd name="T75" fmla="*/ 22 h 290"/>
                  <a:gd name="T76" fmla="*/ 74 w 290"/>
                  <a:gd name="T77" fmla="*/ 42 h 290"/>
                  <a:gd name="T78" fmla="*/ 59 w 290"/>
                  <a:gd name="T79" fmla="*/ 27 h 290"/>
                  <a:gd name="T80" fmla="*/ 26 w 290"/>
                  <a:gd name="T81" fmla="*/ 59 h 290"/>
                  <a:gd name="T82" fmla="*/ 42 w 290"/>
                  <a:gd name="T83" fmla="*/ 74 h 290"/>
                  <a:gd name="T84" fmla="*/ 22 w 290"/>
                  <a:gd name="T85" fmla="*/ 122 h 290"/>
                  <a:gd name="T86" fmla="*/ 0 w 290"/>
                  <a:gd name="T87" fmla="*/ 122 h 290"/>
                  <a:gd name="T88" fmla="*/ 0 w 290"/>
                  <a:gd name="T89" fmla="*/ 168 h 290"/>
                  <a:gd name="T90" fmla="*/ 22 w 290"/>
                  <a:gd name="T91" fmla="*/ 168 h 290"/>
                  <a:gd name="T92" fmla="*/ 42 w 290"/>
                  <a:gd name="T93" fmla="*/ 216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0" h="290">
                    <a:moveTo>
                      <a:pt x="145" y="290"/>
                    </a:moveTo>
                    <a:cubicBezTo>
                      <a:pt x="168" y="290"/>
                      <a:pt x="168" y="290"/>
                      <a:pt x="168" y="290"/>
                    </a:cubicBezTo>
                    <a:cubicBezTo>
                      <a:pt x="168" y="268"/>
                      <a:pt x="168" y="268"/>
                      <a:pt x="168" y="268"/>
                    </a:cubicBezTo>
                    <a:cubicBezTo>
                      <a:pt x="185" y="265"/>
                      <a:pt x="202" y="258"/>
                      <a:pt x="216" y="249"/>
                    </a:cubicBezTo>
                    <a:cubicBezTo>
                      <a:pt x="231" y="264"/>
                      <a:pt x="231" y="264"/>
                      <a:pt x="231" y="264"/>
                    </a:cubicBezTo>
                    <a:cubicBezTo>
                      <a:pt x="264" y="232"/>
                      <a:pt x="264" y="232"/>
                      <a:pt x="264" y="232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58" y="202"/>
                      <a:pt x="265" y="186"/>
                      <a:pt x="268" y="168"/>
                    </a:cubicBezTo>
                    <a:cubicBezTo>
                      <a:pt x="290" y="168"/>
                      <a:pt x="290" y="168"/>
                      <a:pt x="290" y="168"/>
                    </a:cubicBezTo>
                    <a:cubicBezTo>
                      <a:pt x="290" y="122"/>
                      <a:pt x="290" y="122"/>
                      <a:pt x="290" y="122"/>
                    </a:cubicBezTo>
                    <a:cubicBezTo>
                      <a:pt x="268" y="122"/>
                      <a:pt x="268" y="122"/>
                      <a:pt x="268" y="122"/>
                    </a:cubicBezTo>
                    <a:cubicBezTo>
                      <a:pt x="265" y="105"/>
                      <a:pt x="258" y="89"/>
                      <a:pt x="248" y="74"/>
                    </a:cubicBezTo>
                    <a:cubicBezTo>
                      <a:pt x="264" y="59"/>
                      <a:pt x="264" y="59"/>
                      <a:pt x="264" y="59"/>
                    </a:cubicBezTo>
                    <a:cubicBezTo>
                      <a:pt x="231" y="27"/>
                      <a:pt x="231" y="27"/>
                      <a:pt x="231" y="27"/>
                    </a:cubicBezTo>
                    <a:cubicBezTo>
                      <a:pt x="216" y="42"/>
                      <a:pt x="216" y="42"/>
                      <a:pt x="216" y="42"/>
                    </a:cubicBezTo>
                    <a:cubicBezTo>
                      <a:pt x="202" y="32"/>
                      <a:pt x="185" y="25"/>
                      <a:pt x="168" y="22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53"/>
                      <a:pt x="145" y="53"/>
                      <a:pt x="145" y="53"/>
                    </a:cubicBezTo>
                    <a:cubicBezTo>
                      <a:pt x="196" y="53"/>
                      <a:pt x="237" y="94"/>
                      <a:pt x="237" y="145"/>
                    </a:cubicBezTo>
                    <a:cubicBezTo>
                      <a:pt x="237" y="196"/>
                      <a:pt x="196" y="238"/>
                      <a:pt x="145" y="238"/>
                    </a:cubicBezTo>
                    <a:lnTo>
                      <a:pt x="145" y="290"/>
                    </a:lnTo>
                    <a:close/>
                    <a:moveTo>
                      <a:pt x="42" y="216"/>
                    </a:moveTo>
                    <a:cubicBezTo>
                      <a:pt x="26" y="232"/>
                      <a:pt x="26" y="232"/>
                      <a:pt x="26" y="232"/>
                    </a:cubicBezTo>
                    <a:cubicBezTo>
                      <a:pt x="59" y="264"/>
                      <a:pt x="59" y="264"/>
                      <a:pt x="59" y="264"/>
                    </a:cubicBezTo>
                    <a:cubicBezTo>
                      <a:pt x="74" y="249"/>
                      <a:pt x="74" y="249"/>
                      <a:pt x="74" y="249"/>
                    </a:cubicBezTo>
                    <a:cubicBezTo>
                      <a:pt x="88" y="258"/>
                      <a:pt x="105" y="265"/>
                      <a:pt x="122" y="268"/>
                    </a:cubicBezTo>
                    <a:cubicBezTo>
                      <a:pt x="122" y="290"/>
                      <a:pt x="122" y="290"/>
                      <a:pt x="122" y="290"/>
                    </a:cubicBezTo>
                    <a:cubicBezTo>
                      <a:pt x="145" y="290"/>
                      <a:pt x="145" y="290"/>
                      <a:pt x="145" y="290"/>
                    </a:cubicBezTo>
                    <a:cubicBezTo>
                      <a:pt x="145" y="238"/>
                      <a:pt x="145" y="238"/>
                      <a:pt x="145" y="238"/>
                    </a:cubicBezTo>
                    <a:cubicBezTo>
                      <a:pt x="145" y="238"/>
                      <a:pt x="145" y="238"/>
                      <a:pt x="145" y="238"/>
                    </a:cubicBezTo>
                    <a:cubicBezTo>
                      <a:pt x="94" y="238"/>
                      <a:pt x="52" y="196"/>
                      <a:pt x="52" y="145"/>
                    </a:cubicBezTo>
                    <a:cubicBezTo>
                      <a:pt x="52" y="94"/>
                      <a:pt x="94" y="53"/>
                      <a:pt x="145" y="53"/>
                    </a:cubicBezTo>
                    <a:cubicBezTo>
                      <a:pt x="145" y="53"/>
                      <a:pt x="145" y="53"/>
                      <a:pt x="145" y="53"/>
                    </a:cubicBezTo>
                    <a:cubicBezTo>
                      <a:pt x="145" y="53"/>
                      <a:pt x="145" y="53"/>
                      <a:pt x="145" y="53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2" y="22"/>
                      <a:pt x="122" y="22"/>
                      <a:pt x="122" y="22"/>
                    </a:cubicBezTo>
                    <a:cubicBezTo>
                      <a:pt x="105" y="25"/>
                      <a:pt x="88" y="32"/>
                      <a:pt x="74" y="42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32" y="89"/>
                      <a:pt x="25" y="105"/>
                      <a:pt x="22" y="122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22" y="168"/>
                      <a:pt x="22" y="168"/>
                      <a:pt x="22" y="168"/>
                    </a:cubicBezTo>
                    <a:cubicBezTo>
                      <a:pt x="25" y="186"/>
                      <a:pt x="32" y="202"/>
                      <a:pt x="42" y="2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13"/>
              <p:cNvSpPr>
                <a:spLocks noEditPoints="1"/>
              </p:cNvSpPr>
              <p:nvPr/>
            </p:nvSpPr>
            <p:spPr bwMode="auto">
              <a:xfrm>
                <a:off x="7729538" y="2120900"/>
                <a:ext cx="341313" cy="339725"/>
              </a:xfrm>
              <a:custGeom>
                <a:avLst/>
                <a:gdLst>
                  <a:gd name="T0" fmla="*/ 93 w 187"/>
                  <a:gd name="T1" fmla="*/ 15 h 187"/>
                  <a:gd name="T2" fmla="*/ 118 w 187"/>
                  <a:gd name="T3" fmla="*/ 19 h 187"/>
                  <a:gd name="T4" fmla="*/ 123 w 187"/>
                  <a:gd name="T5" fmla="*/ 5 h 187"/>
                  <a:gd name="T6" fmla="*/ 155 w 187"/>
                  <a:gd name="T7" fmla="*/ 23 h 187"/>
                  <a:gd name="T8" fmla="*/ 145 w 187"/>
                  <a:gd name="T9" fmla="*/ 34 h 187"/>
                  <a:gd name="T10" fmla="*/ 164 w 187"/>
                  <a:gd name="T11" fmla="*/ 58 h 187"/>
                  <a:gd name="T12" fmla="*/ 177 w 187"/>
                  <a:gd name="T13" fmla="*/ 52 h 187"/>
                  <a:gd name="T14" fmla="*/ 187 w 187"/>
                  <a:gd name="T15" fmla="*/ 87 h 187"/>
                  <a:gd name="T16" fmla="*/ 172 w 187"/>
                  <a:gd name="T17" fmla="*/ 88 h 187"/>
                  <a:gd name="T18" fmla="*/ 168 w 187"/>
                  <a:gd name="T19" fmla="*/ 119 h 187"/>
                  <a:gd name="T20" fmla="*/ 182 w 187"/>
                  <a:gd name="T21" fmla="*/ 123 h 187"/>
                  <a:gd name="T22" fmla="*/ 164 w 187"/>
                  <a:gd name="T23" fmla="*/ 155 h 187"/>
                  <a:gd name="T24" fmla="*/ 153 w 187"/>
                  <a:gd name="T25" fmla="*/ 145 h 187"/>
                  <a:gd name="T26" fmla="*/ 129 w 187"/>
                  <a:gd name="T27" fmla="*/ 164 h 187"/>
                  <a:gd name="T28" fmla="*/ 135 w 187"/>
                  <a:gd name="T29" fmla="*/ 178 h 187"/>
                  <a:gd name="T30" fmla="*/ 100 w 187"/>
                  <a:gd name="T31" fmla="*/ 187 h 187"/>
                  <a:gd name="T32" fmla="*/ 99 w 187"/>
                  <a:gd name="T33" fmla="*/ 172 h 187"/>
                  <a:gd name="T34" fmla="*/ 93 w 187"/>
                  <a:gd name="T35" fmla="*/ 172 h 187"/>
                  <a:gd name="T36" fmla="*/ 93 w 187"/>
                  <a:gd name="T37" fmla="*/ 132 h 187"/>
                  <a:gd name="T38" fmla="*/ 130 w 187"/>
                  <a:gd name="T39" fmla="*/ 106 h 187"/>
                  <a:gd name="T40" fmla="*/ 105 w 187"/>
                  <a:gd name="T41" fmla="*/ 57 h 187"/>
                  <a:gd name="T42" fmla="*/ 93 w 187"/>
                  <a:gd name="T43" fmla="*/ 55 h 187"/>
                  <a:gd name="T44" fmla="*/ 93 w 187"/>
                  <a:gd name="T45" fmla="*/ 15 h 187"/>
                  <a:gd name="T46" fmla="*/ 23 w 187"/>
                  <a:gd name="T47" fmla="*/ 129 h 187"/>
                  <a:gd name="T48" fmla="*/ 9 w 187"/>
                  <a:gd name="T49" fmla="*/ 135 h 187"/>
                  <a:gd name="T50" fmla="*/ 0 w 187"/>
                  <a:gd name="T51" fmla="*/ 100 h 187"/>
                  <a:gd name="T52" fmla="*/ 15 w 187"/>
                  <a:gd name="T53" fmla="*/ 99 h 187"/>
                  <a:gd name="T54" fmla="*/ 19 w 187"/>
                  <a:gd name="T55" fmla="*/ 69 h 187"/>
                  <a:gd name="T56" fmla="*/ 4 w 187"/>
                  <a:gd name="T57" fmla="*/ 64 h 187"/>
                  <a:gd name="T58" fmla="*/ 23 w 187"/>
                  <a:gd name="T59" fmla="*/ 32 h 187"/>
                  <a:gd name="T60" fmla="*/ 34 w 187"/>
                  <a:gd name="T61" fmla="*/ 42 h 187"/>
                  <a:gd name="T62" fmla="*/ 58 w 187"/>
                  <a:gd name="T63" fmla="*/ 23 h 187"/>
                  <a:gd name="T64" fmla="*/ 51 w 187"/>
                  <a:gd name="T65" fmla="*/ 10 h 187"/>
                  <a:gd name="T66" fmla="*/ 87 w 187"/>
                  <a:gd name="T67" fmla="*/ 0 h 187"/>
                  <a:gd name="T68" fmla="*/ 88 w 187"/>
                  <a:gd name="T69" fmla="*/ 15 h 187"/>
                  <a:gd name="T70" fmla="*/ 93 w 187"/>
                  <a:gd name="T71" fmla="*/ 15 h 187"/>
                  <a:gd name="T72" fmla="*/ 93 w 187"/>
                  <a:gd name="T73" fmla="*/ 55 h 187"/>
                  <a:gd name="T74" fmla="*/ 57 w 187"/>
                  <a:gd name="T75" fmla="*/ 81 h 187"/>
                  <a:gd name="T76" fmla="*/ 81 w 187"/>
                  <a:gd name="T77" fmla="*/ 130 h 187"/>
                  <a:gd name="T78" fmla="*/ 93 w 187"/>
                  <a:gd name="T79" fmla="*/ 132 h 187"/>
                  <a:gd name="T80" fmla="*/ 93 w 187"/>
                  <a:gd name="T81" fmla="*/ 172 h 187"/>
                  <a:gd name="T82" fmla="*/ 68 w 187"/>
                  <a:gd name="T83" fmla="*/ 168 h 187"/>
                  <a:gd name="T84" fmla="*/ 64 w 187"/>
                  <a:gd name="T85" fmla="*/ 183 h 187"/>
                  <a:gd name="T86" fmla="*/ 32 w 187"/>
                  <a:gd name="T87" fmla="*/ 164 h 187"/>
                  <a:gd name="T88" fmla="*/ 42 w 187"/>
                  <a:gd name="T89" fmla="*/ 153 h 187"/>
                  <a:gd name="T90" fmla="*/ 23 w 187"/>
                  <a:gd name="T91" fmla="*/ 129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7" h="187">
                    <a:moveTo>
                      <a:pt x="93" y="15"/>
                    </a:moveTo>
                    <a:cubicBezTo>
                      <a:pt x="102" y="15"/>
                      <a:pt x="110" y="16"/>
                      <a:pt x="118" y="19"/>
                    </a:cubicBezTo>
                    <a:cubicBezTo>
                      <a:pt x="123" y="5"/>
                      <a:pt x="123" y="5"/>
                      <a:pt x="123" y="5"/>
                    </a:cubicBezTo>
                    <a:cubicBezTo>
                      <a:pt x="135" y="9"/>
                      <a:pt x="146" y="15"/>
                      <a:pt x="155" y="23"/>
                    </a:cubicBezTo>
                    <a:cubicBezTo>
                      <a:pt x="145" y="34"/>
                      <a:pt x="145" y="34"/>
                      <a:pt x="145" y="34"/>
                    </a:cubicBezTo>
                    <a:cubicBezTo>
                      <a:pt x="153" y="41"/>
                      <a:pt x="159" y="49"/>
                      <a:pt x="164" y="58"/>
                    </a:cubicBezTo>
                    <a:cubicBezTo>
                      <a:pt x="177" y="52"/>
                      <a:pt x="177" y="52"/>
                      <a:pt x="177" y="52"/>
                    </a:cubicBezTo>
                    <a:cubicBezTo>
                      <a:pt x="183" y="63"/>
                      <a:pt x="186" y="75"/>
                      <a:pt x="187" y="87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3" y="98"/>
                      <a:pt x="172" y="108"/>
                      <a:pt x="168" y="119"/>
                    </a:cubicBezTo>
                    <a:cubicBezTo>
                      <a:pt x="182" y="123"/>
                      <a:pt x="182" y="123"/>
                      <a:pt x="182" y="123"/>
                    </a:cubicBezTo>
                    <a:cubicBezTo>
                      <a:pt x="178" y="135"/>
                      <a:pt x="172" y="146"/>
                      <a:pt x="164" y="155"/>
                    </a:cubicBezTo>
                    <a:cubicBezTo>
                      <a:pt x="153" y="145"/>
                      <a:pt x="153" y="145"/>
                      <a:pt x="153" y="145"/>
                    </a:cubicBezTo>
                    <a:cubicBezTo>
                      <a:pt x="146" y="153"/>
                      <a:pt x="138" y="160"/>
                      <a:pt x="129" y="164"/>
                    </a:cubicBezTo>
                    <a:cubicBezTo>
                      <a:pt x="135" y="178"/>
                      <a:pt x="135" y="178"/>
                      <a:pt x="135" y="178"/>
                    </a:cubicBezTo>
                    <a:cubicBezTo>
                      <a:pt x="124" y="183"/>
                      <a:pt x="112" y="186"/>
                      <a:pt x="100" y="187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97" y="172"/>
                      <a:pt x="95" y="172"/>
                      <a:pt x="93" y="172"/>
                    </a:cubicBezTo>
                    <a:cubicBezTo>
                      <a:pt x="93" y="132"/>
                      <a:pt x="93" y="132"/>
                      <a:pt x="93" y="132"/>
                    </a:cubicBezTo>
                    <a:cubicBezTo>
                      <a:pt x="109" y="132"/>
                      <a:pt x="124" y="122"/>
                      <a:pt x="130" y="106"/>
                    </a:cubicBezTo>
                    <a:cubicBezTo>
                      <a:pt x="136" y="86"/>
                      <a:pt x="126" y="64"/>
                      <a:pt x="105" y="57"/>
                    </a:cubicBezTo>
                    <a:cubicBezTo>
                      <a:pt x="101" y="56"/>
                      <a:pt x="97" y="55"/>
                      <a:pt x="93" y="55"/>
                    </a:cubicBezTo>
                    <a:lnTo>
                      <a:pt x="93" y="15"/>
                    </a:lnTo>
                    <a:close/>
                    <a:moveTo>
                      <a:pt x="23" y="129"/>
                    </a:moveTo>
                    <a:cubicBezTo>
                      <a:pt x="9" y="135"/>
                      <a:pt x="9" y="135"/>
                      <a:pt x="9" y="135"/>
                    </a:cubicBezTo>
                    <a:cubicBezTo>
                      <a:pt x="4" y="125"/>
                      <a:pt x="1" y="113"/>
                      <a:pt x="0" y="100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4" y="89"/>
                      <a:pt x="15" y="79"/>
                      <a:pt x="19" y="69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8" y="52"/>
                      <a:pt x="15" y="41"/>
                      <a:pt x="23" y="3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41" y="34"/>
                      <a:pt x="49" y="28"/>
                      <a:pt x="58" y="23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62" y="4"/>
                      <a:pt x="74" y="1"/>
                      <a:pt x="87" y="0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90" y="15"/>
                      <a:pt x="92" y="15"/>
                      <a:pt x="93" y="1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77" y="55"/>
                      <a:pt x="62" y="65"/>
                      <a:pt x="57" y="81"/>
                    </a:cubicBezTo>
                    <a:cubicBezTo>
                      <a:pt x="50" y="101"/>
                      <a:pt x="61" y="123"/>
                      <a:pt x="81" y="130"/>
                    </a:cubicBezTo>
                    <a:cubicBezTo>
                      <a:pt x="85" y="131"/>
                      <a:pt x="89" y="132"/>
                      <a:pt x="93" y="132"/>
                    </a:cubicBezTo>
                    <a:cubicBezTo>
                      <a:pt x="93" y="172"/>
                      <a:pt x="93" y="172"/>
                      <a:pt x="93" y="172"/>
                    </a:cubicBezTo>
                    <a:cubicBezTo>
                      <a:pt x="85" y="172"/>
                      <a:pt x="77" y="171"/>
                      <a:pt x="68" y="168"/>
                    </a:cubicBezTo>
                    <a:cubicBezTo>
                      <a:pt x="64" y="183"/>
                      <a:pt x="64" y="183"/>
                      <a:pt x="64" y="183"/>
                    </a:cubicBezTo>
                    <a:cubicBezTo>
                      <a:pt x="52" y="179"/>
                      <a:pt x="41" y="172"/>
                      <a:pt x="32" y="164"/>
                    </a:cubicBezTo>
                    <a:cubicBezTo>
                      <a:pt x="42" y="153"/>
                      <a:pt x="42" y="153"/>
                      <a:pt x="42" y="153"/>
                    </a:cubicBezTo>
                    <a:cubicBezTo>
                      <a:pt x="34" y="146"/>
                      <a:pt x="27" y="138"/>
                      <a:pt x="23" y="1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14"/>
              <p:cNvSpPr>
                <a:spLocks noEditPoints="1"/>
              </p:cNvSpPr>
              <p:nvPr/>
            </p:nvSpPr>
            <p:spPr bwMode="auto">
              <a:xfrm>
                <a:off x="7721600" y="1731962"/>
                <a:ext cx="355600" cy="354012"/>
              </a:xfrm>
              <a:custGeom>
                <a:avLst/>
                <a:gdLst>
                  <a:gd name="T0" fmla="*/ 104 w 195"/>
                  <a:gd name="T1" fmla="*/ 29 h 194"/>
                  <a:gd name="T2" fmla="*/ 107 w 195"/>
                  <a:gd name="T3" fmla="*/ 0 h 194"/>
                  <a:gd name="T4" fmla="*/ 148 w 195"/>
                  <a:gd name="T5" fmla="*/ 13 h 194"/>
                  <a:gd name="T6" fmla="*/ 133 w 195"/>
                  <a:gd name="T7" fmla="*/ 38 h 194"/>
                  <a:gd name="T8" fmla="*/ 155 w 195"/>
                  <a:gd name="T9" fmla="*/ 59 h 194"/>
                  <a:gd name="T10" fmla="*/ 180 w 195"/>
                  <a:gd name="T11" fmla="*/ 43 h 194"/>
                  <a:gd name="T12" fmla="*/ 190 w 195"/>
                  <a:gd name="T13" fmla="*/ 62 h 194"/>
                  <a:gd name="T14" fmla="*/ 195 w 195"/>
                  <a:gd name="T15" fmla="*/ 83 h 194"/>
                  <a:gd name="T16" fmla="*/ 166 w 195"/>
                  <a:gd name="T17" fmla="*/ 87 h 194"/>
                  <a:gd name="T18" fmla="*/ 164 w 195"/>
                  <a:gd name="T19" fmla="*/ 118 h 194"/>
                  <a:gd name="T20" fmla="*/ 192 w 195"/>
                  <a:gd name="T21" fmla="*/ 127 h 194"/>
                  <a:gd name="T22" fmla="*/ 169 w 195"/>
                  <a:gd name="T23" fmla="*/ 164 h 194"/>
                  <a:gd name="T24" fmla="*/ 148 w 195"/>
                  <a:gd name="T25" fmla="*/ 144 h 194"/>
                  <a:gd name="T26" fmla="*/ 123 w 195"/>
                  <a:gd name="T27" fmla="*/ 161 h 194"/>
                  <a:gd name="T28" fmla="*/ 123 w 195"/>
                  <a:gd name="T29" fmla="*/ 161 h 194"/>
                  <a:gd name="T30" fmla="*/ 133 w 195"/>
                  <a:gd name="T31" fmla="*/ 188 h 194"/>
                  <a:gd name="T32" fmla="*/ 99 w 195"/>
                  <a:gd name="T33" fmla="*/ 194 h 194"/>
                  <a:gd name="T34" fmla="*/ 99 w 195"/>
                  <a:gd name="T35" fmla="*/ 154 h 194"/>
                  <a:gd name="T36" fmla="*/ 119 w 195"/>
                  <a:gd name="T37" fmla="*/ 150 h 194"/>
                  <a:gd name="T38" fmla="*/ 152 w 195"/>
                  <a:gd name="T39" fmla="*/ 77 h 194"/>
                  <a:gd name="T40" fmla="*/ 99 w 195"/>
                  <a:gd name="T41" fmla="*/ 40 h 194"/>
                  <a:gd name="T42" fmla="*/ 99 w 195"/>
                  <a:gd name="T43" fmla="*/ 28 h 194"/>
                  <a:gd name="T44" fmla="*/ 104 w 195"/>
                  <a:gd name="T45" fmla="*/ 29 h 194"/>
                  <a:gd name="T46" fmla="*/ 99 w 195"/>
                  <a:gd name="T47" fmla="*/ 194 h 194"/>
                  <a:gd name="T48" fmla="*/ 90 w 195"/>
                  <a:gd name="T49" fmla="*/ 194 h 194"/>
                  <a:gd name="T50" fmla="*/ 93 w 195"/>
                  <a:gd name="T51" fmla="*/ 165 h 194"/>
                  <a:gd name="T52" fmla="*/ 64 w 195"/>
                  <a:gd name="T53" fmla="*/ 156 h 194"/>
                  <a:gd name="T54" fmla="*/ 49 w 195"/>
                  <a:gd name="T55" fmla="*/ 181 h 194"/>
                  <a:gd name="T56" fmla="*/ 17 w 195"/>
                  <a:gd name="T57" fmla="*/ 151 h 194"/>
                  <a:gd name="T58" fmla="*/ 42 w 195"/>
                  <a:gd name="T59" fmla="*/ 135 h 194"/>
                  <a:gd name="T60" fmla="*/ 35 w 195"/>
                  <a:gd name="T61" fmla="*/ 121 h 194"/>
                  <a:gd name="T62" fmla="*/ 31 w 195"/>
                  <a:gd name="T63" fmla="*/ 106 h 194"/>
                  <a:gd name="T64" fmla="*/ 2 w 195"/>
                  <a:gd name="T65" fmla="*/ 111 h 194"/>
                  <a:gd name="T66" fmla="*/ 6 w 195"/>
                  <a:gd name="T67" fmla="*/ 67 h 194"/>
                  <a:gd name="T68" fmla="*/ 33 w 195"/>
                  <a:gd name="T69" fmla="*/ 76 h 194"/>
                  <a:gd name="T70" fmla="*/ 49 w 195"/>
                  <a:gd name="T71" fmla="*/ 50 h 194"/>
                  <a:gd name="T72" fmla="*/ 28 w 195"/>
                  <a:gd name="T73" fmla="*/ 30 h 194"/>
                  <a:gd name="T74" fmla="*/ 64 w 195"/>
                  <a:gd name="T75" fmla="*/ 6 h 194"/>
                  <a:gd name="T76" fmla="*/ 74 w 195"/>
                  <a:gd name="T77" fmla="*/ 33 h 194"/>
                  <a:gd name="T78" fmla="*/ 99 w 195"/>
                  <a:gd name="T79" fmla="*/ 28 h 194"/>
                  <a:gd name="T80" fmla="*/ 99 w 195"/>
                  <a:gd name="T81" fmla="*/ 40 h 194"/>
                  <a:gd name="T82" fmla="*/ 78 w 195"/>
                  <a:gd name="T83" fmla="*/ 44 h 194"/>
                  <a:gd name="T84" fmla="*/ 45 w 195"/>
                  <a:gd name="T85" fmla="*/ 117 h 194"/>
                  <a:gd name="T86" fmla="*/ 99 w 195"/>
                  <a:gd name="T87" fmla="*/ 154 h 194"/>
                  <a:gd name="T88" fmla="*/ 99 w 195"/>
                  <a:gd name="T8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5" h="194">
                    <a:moveTo>
                      <a:pt x="104" y="29"/>
                    </a:moveTo>
                    <a:cubicBezTo>
                      <a:pt x="107" y="0"/>
                      <a:pt x="107" y="0"/>
                      <a:pt x="107" y="0"/>
                    </a:cubicBezTo>
                    <a:cubicBezTo>
                      <a:pt x="121" y="1"/>
                      <a:pt x="136" y="5"/>
                      <a:pt x="148" y="13"/>
                    </a:cubicBezTo>
                    <a:cubicBezTo>
                      <a:pt x="133" y="38"/>
                      <a:pt x="133" y="38"/>
                      <a:pt x="133" y="38"/>
                    </a:cubicBezTo>
                    <a:cubicBezTo>
                      <a:pt x="142" y="43"/>
                      <a:pt x="150" y="50"/>
                      <a:pt x="155" y="59"/>
                    </a:cubicBezTo>
                    <a:cubicBezTo>
                      <a:pt x="180" y="43"/>
                      <a:pt x="180" y="43"/>
                      <a:pt x="180" y="43"/>
                    </a:cubicBezTo>
                    <a:cubicBezTo>
                      <a:pt x="184" y="49"/>
                      <a:pt x="187" y="55"/>
                      <a:pt x="190" y="62"/>
                    </a:cubicBezTo>
                    <a:cubicBezTo>
                      <a:pt x="192" y="69"/>
                      <a:pt x="194" y="76"/>
                      <a:pt x="195" y="83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68" y="98"/>
                      <a:pt x="167" y="108"/>
                      <a:pt x="164" y="118"/>
                    </a:cubicBezTo>
                    <a:cubicBezTo>
                      <a:pt x="192" y="127"/>
                      <a:pt x="192" y="127"/>
                      <a:pt x="192" y="127"/>
                    </a:cubicBezTo>
                    <a:cubicBezTo>
                      <a:pt x="187" y="140"/>
                      <a:pt x="180" y="153"/>
                      <a:pt x="169" y="164"/>
                    </a:cubicBezTo>
                    <a:cubicBezTo>
                      <a:pt x="148" y="144"/>
                      <a:pt x="148" y="144"/>
                      <a:pt x="148" y="144"/>
                    </a:cubicBezTo>
                    <a:cubicBezTo>
                      <a:pt x="141" y="151"/>
                      <a:pt x="133" y="157"/>
                      <a:pt x="123" y="161"/>
                    </a:cubicBezTo>
                    <a:cubicBezTo>
                      <a:pt x="123" y="161"/>
                      <a:pt x="123" y="161"/>
                      <a:pt x="123" y="161"/>
                    </a:cubicBezTo>
                    <a:cubicBezTo>
                      <a:pt x="133" y="188"/>
                      <a:pt x="133" y="188"/>
                      <a:pt x="133" y="188"/>
                    </a:cubicBezTo>
                    <a:cubicBezTo>
                      <a:pt x="122" y="192"/>
                      <a:pt x="110" y="194"/>
                      <a:pt x="99" y="194"/>
                    </a:cubicBezTo>
                    <a:cubicBezTo>
                      <a:pt x="99" y="154"/>
                      <a:pt x="99" y="154"/>
                      <a:pt x="99" y="154"/>
                    </a:cubicBezTo>
                    <a:cubicBezTo>
                      <a:pt x="105" y="154"/>
                      <a:pt x="112" y="153"/>
                      <a:pt x="119" y="150"/>
                    </a:cubicBezTo>
                    <a:cubicBezTo>
                      <a:pt x="148" y="139"/>
                      <a:pt x="163" y="106"/>
                      <a:pt x="152" y="77"/>
                    </a:cubicBezTo>
                    <a:cubicBezTo>
                      <a:pt x="143" y="54"/>
                      <a:pt x="121" y="40"/>
                      <a:pt x="99" y="40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100" y="28"/>
                      <a:pt x="102" y="29"/>
                      <a:pt x="104" y="29"/>
                    </a:cubicBezTo>
                    <a:close/>
                    <a:moveTo>
                      <a:pt x="99" y="194"/>
                    </a:moveTo>
                    <a:cubicBezTo>
                      <a:pt x="96" y="194"/>
                      <a:pt x="93" y="194"/>
                      <a:pt x="90" y="194"/>
                    </a:cubicBezTo>
                    <a:cubicBezTo>
                      <a:pt x="93" y="165"/>
                      <a:pt x="93" y="165"/>
                      <a:pt x="93" y="165"/>
                    </a:cubicBezTo>
                    <a:cubicBezTo>
                      <a:pt x="82" y="164"/>
                      <a:pt x="73" y="161"/>
                      <a:pt x="64" y="156"/>
                    </a:cubicBezTo>
                    <a:cubicBezTo>
                      <a:pt x="49" y="181"/>
                      <a:pt x="49" y="181"/>
                      <a:pt x="49" y="181"/>
                    </a:cubicBezTo>
                    <a:cubicBezTo>
                      <a:pt x="37" y="174"/>
                      <a:pt x="26" y="164"/>
                      <a:pt x="17" y="151"/>
                    </a:cubicBezTo>
                    <a:cubicBezTo>
                      <a:pt x="42" y="135"/>
                      <a:pt x="42" y="135"/>
                      <a:pt x="42" y="135"/>
                    </a:cubicBezTo>
                    <a:cubicBezTo>
                      <a:pt x="39" y="131"/>
                      <a:pt x="36" y="126"/>
                      <a:pt x="35" y="121"/>
                    </a:cubicBezTo>
                    <a:cubicBezTo>
                      <a:pt x="33" y="116"/>
                      <a:pt x="31" y="111"/>
                      <a:pt x="31" y="106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0" y="96"/>
                      <a:pt x="1" y="81"/>
                      <a:pt x="6" y="67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6" y="66"/>
                      <a:pt x="42" y="57"/>
                      <a:pt x="49" y="5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7" y="19"/>
                      <a:pt x="50" y="11"/>
                      <a:pt x="64" y="6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82" y="30"/>
                      <a:pt x="90" y="28"/>
                      <a:pt x="99" y="2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2" y="40"/>
                      <a:pt x="85" y="41"/>
                      <a:pt x="78" y="44"/>
                    </a:cubicBezTo>
                    <a:cubicBezTo>
                      <a:pt x="49" y="55"/>
                      <a:pt x="34" y="88"/>
                      <a:pt x="45" y="117"/>
                    </a:cubicBezTo>
                    <a:cubicBezTo>
                      <a:pt x="54" y="140"/>
                      <a:pt x="76" y="154"/>
                      <a:pt x="99" y="154"/>
                    </a:cubicBezTo>
                    <a:lnTo>
                      <a:pt x="99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1521586" y="4399179"/>
            <a:ext cx="1561981" cy="1561981"/>
            <a:chOff x="1442433" y="4171302"/>
            <a:chExt cx="1481071" cy="1481071"/>
          </a:xfrm>
        </p:grpSpPr>
        <p:sp>
          <p:nvSpPr>
            <p:cNvPr id="12" name="Oval 11"/>
            <p:cNvSpPr/>
            <p:nvPr/>
          </p:nvSpPr>
          <p:spPr>
            <a:xfrm>
              <a:off x="1442433" y="4171302"/>
              <a:ext cx="1481071" cy="148107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836268" y="4605869"/>
              <a:ext cx="679419" cy="658092"/>
              <a:chOff x="3629607" y="3397250"/>
              <a:chExt cx="708025" cy="685800"/>
            </a:xfrm>
          </p:grpSpPr>
          <p:sp>
            <p:nvSpPr>
              <p:cNvPr id="28" name="Freeform 15"/>
              <p:cNvSpPr/>
              <p:nvPr/>
            </p:nvSpPr>
            <p:spPr bwMode="auto">
              <a:xfrm>
                <a:off x="3723270" y="3683000"/>
                <a:ext cx="287338" cy="395287"/>
              </a:xfrm>
              <a:custGeom>
                <a:avLst/>
                <a:gdLst>
                  <a:gd name="T0" fmla="*/ 106 w 158"/>
                  <a:gd name="T1" fmla="*/ 85 h 216"/>
                  <a:gd name="T2" fmla="*/ 106 w 158"/>
                  <a:gd name="T3" fmla="*/ 190 h 216"/>
                  <a:gd name="T4" fmla="*/ 80 w 158"/>
                  <a:gd name="T5" fmla="*/ 216 h 216"/>
                  <a:gd name="T6" fmla="*/ 80 w 158"/>
                  <a:gd name="T7" fmla="*/ 216 h 216"/>
                  <a:gd name="T8" fmla="*/ 54 w 158"/>
                  <a:gd name="T9" fmla="*/ 190 h 216"/>
                  <a:gd name="T10" fmla="*/ 54 w 158"/>
                  <a:gd name="T11" fmla="*/ 85 h 216"/>
                  <a:gd name="T12" fmla="*/ 18 w 158"/>
                  <a:gd name="T13" fmla="*/ 85 h 216"/>
                  <a:gd name="T14" fmla="*/ 11 w 158"/>
                  <a:gd name="T15" fmla="*/ 62 h 216"/>
                  <a:gd name="T16" fmla="*/ 61 w 158"/>
                  <a:gd name="T17" fmla="*/ 12 h 216"/>
                  <a:gd name="T18" fmla="*/ 98 w 158"/>
                  <a:gd name="T19" fmla="*/ 12 h 216"/>
                  <a:gd name="T20" fmla="*/ 149 w 158"/>
                  <a:gd name="T21" fmla="*/ 62 h 216"/>
                  <a:gd name="T22" fmla="*/ 139 w 158"/>
                  <a:gd name="T23" fmla="*/ 85 h 216"/>
                  <a:gd name="T24" fmla="*/ 106 w 158"/>
                  <a:gd name="T25" fmla="*/ 8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216">
                    <a:moveTo>
                      <a:pt x="106" y="85"/>
                    </a:moveTo>
                    <a:cubicBezTo>
                      <a:pt x="106" y="190"/>
                      <a:pt x="106" y="190"/>
                      <a:pt x="106" y="190"/>
                    </a:cubicBezTo>
                    <a:cubicBezTo>
                      <a:pt x="106" y="204"/>
                      <a:pt x="94" y="216"/>
                      <a:pt x="80" y="216"/>
                    </a:cubicBezTo>
                    <a:cubicBezTo>
                      <a:pt x="80" y="216"/>
                      <a:pt x="80" y="216"/>
                      <a:pt x="80" y="216"/>
                    </a:cubicBezTo>
                    <a:cubicBezTo>
                      <a:pt x="65" y="216"/>
                      <a:pt x="54" y="204"/>
                      <a:pt x="54" y="190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3" y="85"/>
                      <a:pt x="0" y="72"/>
                      <a:pt x="11" y="6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73" y="0"/>
                      <a:pt x="85" y="0"/>
                      <a:pt x="98" y="12"/>
                    </a:cubicBezTo>
                    <a:cubicBezTo>
                      <a:pt x="149" y="62"/>
                      <a:pt x="149" y="62"/>
                      <a:pt x="149" y="62"/>
                    </a:cubicBezTo>
                    <a:cubicBezTo>
                      <a:pt x="158" y="71"/>
                      <a:pt x="157" y="85"/>
                      <a:pt x="139" y="85"/>
                    </a:cubicBezTo>
                    <a:lnTo>
                      <a:pt x="106" y="8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16"/>
              <p:cNvSpPr/>
              <p:nvPr/>
            </p:nvSpPr>
            <p:spPr bwMode="auto">
              <a:xfrm>
                <a:off x="3629607" y="3397250"/>
                <a:ext cx="708025" cy="495300"/>
              </a:xfrm>
              <a:custGeom>
                <a:avLst/>
                <a:gdLst>
                  <a:gd name="T0" fmla="*/ 308 w 388"/>
                  <a:gd name="T1" fmla="*/ 99 h 272"/>
                  <a:gd name="T2" fmla="*/ 388 w 388"/>
                  <a:gd name="T3" fmla="*/ 184 h 272"/>
                  <a:gd name="T4" fmla="*/ 388 w 388"/>
                  <a:gd name="T5" fmla="*/ 184 h 272"/>
                  <a:gd name="T6" fmla="*/ 304 w 388"/>
                  <a:gd name="T7" fmla="*/ 270 h 272"/>
                  <a:gd name="T8" fmla="*/ 304 w 388"/>
                  <a:gd name="T9" fmla="*/ 186 h 272"/>
                  <a:gd name="T10" fmla="*/ 293 w 388"/>
                  <a:gd name="T11" fmla="*/ 158 h 272"/>
                  <a:gd name="T12" fmla="*/ 266 w 388"/>
                  <a:gd name="T13" fmla="*/ 147 h 272"/>
                  <a:gd name="T14" fmla="*/ 238 w 388"/>
                  <a:gd name="T15" fmla="*/ 158 h 272"/>
                  <a:gd name="T16" fmla="*/ 227 w 388"/>
                  <a:gd name="T17" fmla="*/ 186 h 272"/>
                  <a:gd name="T18" fmla="*/ 227 w 388"/>
                  <a:gd name="T19" fmla="*/ 272 h 272"/>
                  <a:gd name="T20" fmla="*/ 170 w 388"/>
                  <a:gd name="T21" fmla="*/ 272 h 272"/>
                  <a:gd name="T22" fmla="*/ 170 w 388"/>
                  <a:gd name="T23" fmla="*/ 255 h 272"/>
                  <a:gd name="T24" fmla="*/ 190 w 388"/>
                  <a:gd name="T25" fmla="*/ 255 h 272"/>
                  <a:gd name="T26" fmla="*/ 206 w 388"/>
                  <a:gd name="T27" fmla="*/ 251 h 272"/>
                  <a:gd name="T28" fmla="*/ 217 w 388"/>
                  <a:gd name="T29" fmla="*/ 239 h 272"/>
                  <a:gd name="T30" fmla="*/ 217 w 388"/>
                  <a:gd name="T31" fmla="*/ 224 h 272"/>
                  <a:gd name="T32" fmla="*/ 209 w 388"/>
                  <a:gd name="T33" fmla="*/ 210 h 272"/>
                  <a:gd name="T34" fmla="*/ 158 w 388"/>
                  <a:gd name="T35" fmla="*/ 160 h 272"/>
                  <a:gd name="T36" fmla="*/ 131 w 388"/>
                  <a:gd name="T37" fmla="*/ 147 h 272"/>
                  <a:gd name="T38" fmla="*/ 103 w 388"/>
                  <a:gd name="T39" fmla="*/ 160 h 272"/>
                  <a:gd name="T40" fmla="*/ 53 w 388"/>
                  <a:gd name="T41" fmla="*/ 210 h 272"/>
                  <a:gd name="T42" fmla="*/ 44 w 388"/>
                  <a:gd name="T43" fmla="*/ 225 h 272"/>
                  <a:gd name="T44" fmla="*/ 44 w 388"/>
                  <a:gd name="T45" fmla="*/ 239 h 272"/>
                  <a:gd name="T46" fmla="*/ 54 w 388"/>
                  <a:gd name="T47" fmla="*/ 251 h 272"/>
                  <a:gd name="T48" fmla="*/ 69 w 388"/>
                  <a:gd name="T49" fmla="*/ 255 h 272"/>
                  <a:gd name="T50" fmla="*/ 92 w 388"/>
                  <a:gd name="T51" fmla="*/ 255 h 272"/>
                  <a:gd name="T52" fmla="*/ 92 w 388"/>
                  <a:gd name="T53" fmla="*/ 271 h 272"/>
                  <a:gd name="T54" fmla="*/ 0 w 388"/>
                  <a:gd name="T55" fmla="*/ 184 h 272"/>
                  <a:gd name="T56" fmla="*/ 0 w 388"/>
                  <a:gd name="T57" fmla="*/ 184 h 272"/>
                  <a:gd name="T58" fmla="*/ 80 w 388"/>
                  <a:gd name="T59" fmla="*/ 99 h 272"/>
                  <a:gd name="T60" fmla="*/ 80 w 388"/>
                  <a:gd name="T61" fmla="*/ 96 h 272"/>
                  <a:gd name="T62" fmla="*/ 194 w 388"/>
                  <a:gd name="T63" fmla="*/ 0 h 272"/>
                  <a:gd name="T64" fmla="*/ 308 w 388"/>
                  <a:gd name="T65" fmla="*/ 96 h 272"/>
                  <a:gd name="T66" fmla="*/ 308 w 388"/>
                  <a:gd name="T67" fmla="*/ 9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8" h="272">
                    <a:moveTo>
                      <a:pt x="308" y="99"/>
                    </a:moveTo>
                    <a:cubicBezTo>
                      <a:pt x="354" y="108"/>
                      <a:pt x="388" y="143"/>
                      <a:pt x="388" y="184"/>
                    </a:cubicBezTo>
                    <a:cubicBezTo>
                      <a:pt x="388" y="184"/>
                      <a:pt x="388" y="184"/>
                      <a:pt x="388" y="184"/>
                    </a:cubicBezTo>
                    <a:cubicBezTo>
                      <a:pt x="388" y="227"/>
                      <a:pt x="352" y="262"/>
                      <a:pt x="304" y="270"/>
                    </a:cubicBezTo>
                    <a:cubicBezTo>
                      <a:pt x="304" y="186"/>
                      <a:pt x="304" y="186"/>
                      <a:pt x="304" y="186"/>
                    </a:cubicBezTo>
                    <a:cubicBezTo>
                      <a:pt x="304" y="175"/>
                      <a:pt x="300" y="165"/>
                      <a:pt x="293" y="158"/>
                    </a:cubicBezTo>
                    <a:cubicBezTo>
                      <a:pt x="286" y="151"/>
                      <a:pt x="276" y="147"/>
                      <a:pt x="266" y="147"/>
                    </a:cubicBezTo>
                    <a:cubicBezTo>
                      <a:pt x="255" y="147"/>
                      <a:pt x="245" y="151"/>
                      <a:pt x="238" y="158"/>
                    </a:cubicBezTo>
                    <a:cubicBezTo>
                      <a:pt x="231" y="165"/>
                      <a:pt x="227" y="175"/>
                      <a:pt x="227" y="186"/>
                    </a:cubicBezTo>
                    <a:cubicBezTo>
                      <a:pt x="227" y="272"/>
                      <a:pt x="227" y="272"/>
                      <a:pt x="227" y="272"/>
                    </a:cubicBezTo>
                    <a:cubicBezTo>
                      <a:pt x="170" y="272"/>
                      <a:pt x="170" y="272"/>
                      <a:pt x="170" y="272"/>
                    </a:cubicBezTo>
                    <a:cubicBezTo>
                      <a:pt x="170" y="255"/>
                      <a:pt x="170" y="255"/>
                      <a:pt x="170" y="255"/>
                    </a:cubicBezTo>
                    <a:cubicBezTo>
                      <a:pt x="190" y="255"/>
                      <a:pt x="190" y="255"/>
                      <a:pt x="190" y="255"/>
                    </a:cubicBezTo>
                    <a:cubicBezTo>
                      <a:pt x="196" y="255"/>
                      <a:pt x="202" y="253"/>
                      <a:pt x="206" y="251"/>
                    </a:cubicBezTo>
                    <a:cubicBezTo>
                      <a:pt x="211" y="248"/>
                      <a:pt x="215" y="244"/>
                      <a:pt x="217" y="239"/>
                    </a:cubicBezTo>
                    <a:cubicBezTo>
                      <a:pt x="218" y="234"/>
                      <a:pt x="219" y="229"/>
                      <a:pt x="217" y="224"/>
                    </a:cubicBezTo>
                    <a:cubicBezTo>
                      <a:pt x="216" y="219"/>
                      <a:pt x="213" y="214"/>
                      <a:pt x="209" y="210"/>
                    </a:cubicBezTo>
                    <a:cubicBezTo>
                      <a:pt x="158" y="160"/>
                      <a:pt x="158" y="160"/>
                      <a:pt x="158" y="160"/>
                    </a:cubicBezTo>
                    <a:cubicBezTo>
                      <a:pt x="149" y="151"/>
                      <a:pt x="140" y="147"/>
                      <a:pt x="131" y="147"/>
                    </a:cubicBezTo>
                    <a:cubicBezTo>
                      <a:pt x="121" y="147"/>
                      <a:pt x="112" y="152"/>
                      <a:pt x="103" y="160"/>
                    </a:cubicBezTo>
                    <a:cubicBezTo>
                      <a:pt x="53" y="210"/>
                      <a:pt x="53" y="210"/>
                      <a:pt x="53" y="210"/>
                    </a:cubicBezTo>
                    <a:cubicBezTo>
                      <a:pt x="48" y="215"/>
                      <a:pt x="45" y="220"/>
                      <a:pt x="44" y="225"/>
                    </a:cubicBezTo>
                    <a:cubicBezTo>
                      <a:pt x="42" y="230"/>
                      <a:pt x="42" y="235"/>
                      <a:pt x="44" y="239"/>
                    </a:cubicBezTo>
                    <a:cubicBezTo>
                      <a:pt x="46" y="244"/>
                      <a:pt x="49" y="248"/>
                      <a:pt x="54" y="251"/>
                    </a:cubicBezTo>
                    <a:cubicBezTo>
                      <a:pt x="58" y="253"/>
                      <a:pt x="63" y="255"/>
                      <a:pt x="69" y="255"/>
                    </a:cubicBezTo>
                    <a:cubicBezTo>
                      <a:pt x="92" y="255"/>
                      <a:pt x="92" y="255"/>
                      <a:pt x="92" y="255"/>
                    </a:cubicBezTo>
                    <a:cubicBezTo>
                      <a:pt x="92" y="271"/>
                      <a:pt x="92" y="271"/>
                      <a:pt x="92" y="271"/>
                    </a:cubicBezTo>
                    <a:cubicBezTo>
                      <a:pt x="40" y="266"/>
                      <a:pt x="0" y="229"/>
                      <a:pt x="0" y="184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43"/>
                      <a:pt x="34" y="108"/>
                      <a:pt x="80" y="99"/>
                    </a:cubicBezTo>
                    <a:cubicBezTo>
                      <a:pt x="80" y="98"/>
                      <a:pt x="80" y="97"/>
                      <a:pt x="80" y="96"/>
                    </a:cubicBezTo>
                    <a:cubicBezTo>
                      <a:pt x="80" y="43"/>
                      <a:pt x="131" y="0"/>
                      <a:pt x="194" y="0"/>
                    </a:cubicBezTo>
                    <a:cubicBezTo>
                      <a:pt x="257" y="0"/>
                      <a:pt x="308" y="43"/>
                      <a:pt x="308" y="96"/>
                    </a:cubicBezTo>
                    <a:cubicBezTo>
                      <a:pt x="308" y="97"/>
                      <a:pt x="308" y="98"/>
                      <a:pt x="308" y="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17"/>
              <p:cNvSpPr/>
              <p:nvPr/>
            </p:nvSpPr>
            <p:spPr bwMode="auto">
              <a:xfrm>
                <a:off x="3969332" y="3689350"/>
                <a:ext cx="287338" cy="393700"/>
              </a:xfrm>
              <a:custGeom>
                <a:avLst/>
                <a:gdLst>
                  <a:gd name="T0" fmla="*/ 106 w 158"/>
                  <a:gd name="T1" fmla="*/ 131 h 216"/>
                  <a:gd name="T2" fmla="*/ 106 w 158"/>
                  <a:gd name="T3" fmla="*/ 26 h 216"/>
                  <a:gd name="T4" fmla="*/ 80 w 158"/>
                  <a:gd name="T5" fmla="*/ 0 h 216"/>
                  <a:gd name="T6" fmla="*/ 80 w 158"/>
                  <a:gd name="T7" fmla="*/ 0 h 216"/>
                  <a:gd name="T8" fmla="*/ 54 w 158"/>
                  <a:gd name="T9" fmla="*/ 26 h 216"/>
                  <a:gd name="T10" fmla="*/ 54 w 158"/>
                  <a:gd name="T11" fmla="*/ 131 h 216"/>
                  <a:gd name="T12" fmla="*/ 18 w 158"/>
                  <a:gd name="T13" fmla="*/ 131 h 216"/>
                  <a:gd name="T14" fmla="*/ 10 w 158"/>
                  <a:gd name="T15" fmla="*/ 153 h 216"/>
                  <a:gd name="T16" fmla="*/ 61 w 158"/>
                  <a:gd name="T17" fmla="*/ 203 h 216"/>
                  <a:gd name="T18" fmla="*/ 98 w 158"/>
                  <a:gd name="T19" fmla="*/ 203 h 216"/>
                  <a:gd name="T20" fmla="*/ 149 w 158"/>
                  <a:gd name="T21" fmla="*/ 153 h 216"/>
                  <a:gd name="T22" fmla="*/ 138 w 158"/>
                  <a:gd name="T23" fmla="*/ 131 h 216"/>
                  <a:gd name="T24" fmla="*/ 106 w 158"/>
                  <a:gd name="T25" fmla="*/ 13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216">
                    <a:moveTo>
                      <a:pt x="106" y="131"/>
                    </a:moveTo>
                    <a:cubicBezTo>
                      <a:pt x="106" y="26"/>
                      <a:pt x="106" y="26"/>
                      <a:pt x="106" y="26"/>
                    </a:cubicBezTo>
                    <a:cubicBezTo>
                      <a:pt x="106" y="12"/>
                      <a:pt x="94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65" y="0"/>
                      <a:pt x="54" y="12"/>
                      <a:pt x="54" y="26"/>
                    </a:cubicBezTo>
                    <a:cubicBezTo>
                      <a:pt x="54" y="131"/>
                      <a:pt x="54" y="131"/>
                      <a:pt x="54" y="131"/>
                    </a:cubicBezTo>
                    <a:cubicBezTo>
                      <a:pt x="18" y="131"/>
                      <a:pt x="18" y="131"/>
                      <a:pt x="18" y="131"/>
                    </a:cubicBezTo>
                    <a:cubicBezTo>
                      <a:pt x="3" y="131"/>
                      <a:pt x="0" y="143"/>
                      <a:pt x="10" y="153"/>
                    </a:cubicBezTo>
                    <a:cubicBezTo>
                      <a:pt x="61" y="203"/>
                      <a:pt x="61" y="203"/>
                      <a:pt x="61" y="203"/>
                    </a:cubicBezTo>
                    <a:cubicBezTo>
                      <a:pt x="73" y="216"/>
                      <a:pt x="85" y="216"/>
                      <a:pt x="98" y="203"/>
                    </a:cubicBezTo>
                    <a:cubicBezTo>
                      <a:pt x="149" y="153"/>
                      <a:pt x="149" y="153"/>
                      <a:pt x="149" y="153"/>
                    </a:cubicBezTo>
                    <a:cubicBezTo>
                      <a:pt x="158" y="144"/>
                      <a:pt x="156" y="131"/>
                      <a:pt x="138" y="131"/>
                    </a:cubicBezTo>
                    <a:lnTo>
                      <a:pt x="106" y="13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521587" y="2115465"/>
            <a:ext cx="1561981" cy="1561981"/>
            <a:chOff x="1442434" y="2005884"/>
            <a:chExt cx="1481071" cy="1481071"/>
          </a:xfrm>
        </p:grpSpPr>
        <p:sp>
          <p:nvSpPr>
            <p:cNvPr id="5" name="Oval 4"/>
            <p:cNvSpPr/>
            <p:nvPr/>
          </p:nvSpPr>
          <p:spPr>
            <a:xfrm>
              <a:off x="1442434" y="2005884"/>
              <a:ext cx="1481071" cy="148107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681592" y="2548526"/>
              <a:ext cx="1023831" cy="358600"/>
              <a:chOff x="4134432" y="5018088"/>
              <a:chExt cx="938213" cy="328612"/>
            </a:xfrm>
          </p:grpSpPr>
          <p:sp>
            <p:nvSpPr>
              <p:cNvPr id="32" name="Freeform 18"/>
              <p:cNvSpPr/>
              <p:nvPr/>
            </p:nvSpPr>
            <p:spPr bwMode="auto">
              <a:xfrm>
                <a:off x="4134432" y="5018088"/>
                <a:ext cx="431800" cy="328612"/>
              </a:xfrm>
              <a:custGeom>
                <a:avLst/>
                <a:gdLst>
                  <a:gd name="T0" fmla="*/ 90 w 236"/>
                  <a:gd name="T1" fmla="*/ 0 h 180"/>
                  <a:gd name="T2" fmla="*/ 155 w 236"/>
                  <a:gd name="T3" fmla="*/ 0 h 180"/>
                  <a:gd name="T4" fmla="*/ 219 w 236"/>
                  <a:gd name="T5" fmla="*/ 26 h 180"/>
                  <a:gd name="T6" fmla="*/ 236 w 236"/>
                  <a:gd name="T7" fmla="*/ 51 h 180"/>
                  <a:gd name="T8" fmla="*/ 187 w 236"/>
                  <a:gd name="T9" fmla="*/ 51 h 180"/>
                  <a:gd name="T10" fmla="*/ 155 w 236"/>
                  <a:gd name="T11" fmla="*/ 40 h 180"/>
                  <a:gd name="T12" fmla="*/ 90 w 236"/>
                  <a:gd name="T13" fmla="*/ 40 h 180"/>
                  <a:gd name="T14" fmla="*/ 55 w 236"/>
                  <a:gd name="T15" fmla="*/ 55 h 180"/>
                  <a:gd name="T16" fmla="*/ 40 w 236"/>
                  <a:gd name="T17" fmla="*/ 90 h 180"/>
                  <a:gd name="T18" fmla="*/ 40 w 236"/>
                  <a:gd name="T19" fmla="*/ 90 h 180"/>
                  <a:gd name="T20" fmla="*/ 55 w 236"/>
                  <a:gd name="T21" fmla="*/ 125 h 180"/>
                  <a:gd name="T22" fmla="*/ 90 w 236"/>
                  <a:gd name="T23" fmla="*/ 140 h 180"/>
                  <a:gd name="T24" fmla="*/ 155 w 236"/>
                  <a:gd name="T25" fmla="*/ 140 h 180"/>
                  <a:gd name="T26" fmla="*/ 187 w 236"/>
                  <a:gd name="T27" fmla="*/ 128 h 180"/>
                  <a:gd name="T28" fmla="*/ 236 w 236"/>
                  <a:gd name="T29" fmla="*/ 128 h 180"/>
                  <a:gd name="T30" fmla="*/ 219 w 236"/>
                  <a:gd name="T31" fmla="*/ 153 h 180"/>
                  <a:gd name="T32" fmla="*/ 155 w 236"/>
                  <a:gd name="T33" fmla="*/ 180 h 180"/>
                  <a:gd name="T34" fmla="*/ 90 w 236"/>
                  <a:gd name="T35" fmla="*/ 180 h 180"/>
                  <a:gd name="T36" fmla="*/ 27 w 236"/>
                  <a:gd name="T37" fmla="*/ 153 h 180"/>
                  <a:gd name="T38" fmla="*/ 0 w 236"/>
                  <a:gd name="T39" fmla="*/ 90 h 180"/>
                  <a:gd name="T40" fmla="*/ 0 w 236"/>
                  <a:gd name="T41" fmla="*/ 90 h 180"/>
                  <a:gd name="T42" fmla="*/ 27 w 236"/>
                  <a:gd name="T43" fmla="*/ 26 h 180"/>
                  <a:gd name="T44" fmla="*/ 90 w 236"/>
                  <a:gd name="T4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6" h="180">
                    <a:moveTo>
                      <a:pt x="90" y="0"/>
                    </a:moveTo>
                    <a:cubicBezTo>
                      <a:pt x="155" y="0"/>
                      <a:pt x="155" y="0"/>
                      <a:pt x="155" y="0"/>
                    </a:cubicBezTo>
                    <a:cubicBezTo>
                      <a:pt x="180" y="0"/>
                      <a:pt x="202" y="10"/>
                      <a:pt x="219" y="26"/>
                    </a:cubicBezTo>
                    <a:cubicBezTo>
                      <a:pt x="226" y="34"/>
                      <a:pt x="232" y="42"/>
                      <a:pt x="236" y="51"/>
                    </a:cubicBezTo>
                    <a:cubicBezTo>
                      <a:pt x="187" y="51"/>
                      <a:pt x="187" y="51"/>
                      <a:pt x="187" y="51"/>
                    </a:cubicBezTo>
                    <a:cubicBezTo>
                      <a:pt x="178" y="44"/>
                      <a:pt x="167" y="40"/>
                      <a:pt x="155" y="40"/>
                    </a:cubicBezTo>
                    <a:cubicBezTo>
                      <a:pt x="90" y="40"/>
                      <a:pt x="90" y="40"/>
                      <a:pt x="90" y="40"/>
                    </a:cubicBezTo>
                    <a:cubicBezTo>
                      <a:pt x="76" y="40"/>
                      <a:pt x="64" y="46"/>
                      <a:pt x="55" y="55"/>
                    </a:cubicBezTo>
                    <a:cubicBezTo>
                      <a:pt x="46" y="64"/>
                      <a:pt x="40" y="76"/>
                      <a:pt x="40" y="90"/>
                    </a:cubicBezTo>
                    <a:cubicBezTo>
                      <a:pt x="40" y="90"/>
                      <a:pt x="40" y="90"/>
                      <a:pt x="40" y="90"/>
                    </a:cubicBezTo>
                    <a:cubicBezTo>
                      <a:pt x="40" y="104"/>
                      <a:pt x="46" y="116"/>
                      <a:pt x="55" y="125"/>
                    </a:cubicBezTo>
                    <a:cubicBezTo>
                      <a:pt x="64" y="134"/>
                      <a:pt x="76" y="140"/>
                      <a:pt x="90" y="140"/>
                    </a:cubicBezTo>
                    <a:cubicBezTo>
                      <a:pt x="155" y="140"/>
                      <a:pt x="155" y="140"/>
                      <a:pt x="155" y="140"/>
                    </a:cubicBezTo>
                    <a:cubicBezTo>
                      <a:pt x="167" y="140"/>
                      <a:pt x="178" y="135"/>
                      <a:pt x="187" y="128"/>
                    </a:cubicBezTo>
                    <a:cubicBezTo>
                      <a:pt x="236" y="128"/>
                      <a:pt x="236" y="128"/>
                      <a:pt x="236" y="128"/>
                    </a:cubicBezTo>
                    <a:cubicBezTo>
                      <a:pt x="232" y="138"/>
                      <a:pt x="226" y="146"/>
                      <a:pt x="219" y="153"/>
                    </a:cubicBezTo>
                    <a:cubicBezTo>
                      <a:pt x="202" y="170"/>
                      <a:pt x="180" y="180"/>
                      <a:pt x="155" y="180"/>
                    </a:cubicBezTo>
                    <a:cubicBezTo>
                      <a:pt x="90" y="180"/>
                      <a:pt x="90" y="180"/>
                      <a:pt x="90" y="180"/>
                    </a:cubicBezTo>
                    <a:cubicBezTo>
                      <a:pt x="65" y="180"/>
                      <a:pt x="43" y="170"/>
                      <a:pt x="27" y="153"/>
                    </a:cubicBezTo>
                    <a:cubicBezTo>
                      <a:pt x="10" y="137"/>
                      <a:pt x="0" y="115"/>
                      <a:pt x="0" y="9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65"/>
                      <a:pt x="10" y="43"/>
                      <a:pt x="27" y="26"/>
                    </a:cubicBezTo>
                    <a:cubicBezTo>
                      <a:pt x="43" y="10"/>
                      <a:pt x="65" y="0"/>
                      <a:pt x="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19"/>
              <p:cNvSpPr/>
              <p:nvPr/>
            </p:nvSpPr>
            <p:spPr bwMode="auto">
              <a:xfrm>
                <a:off x="4642432" y="5018088"/>
                <a:ext cx="430213" cy="328612"/>
              </a:xfrm>
              <a:custGeom>
                <a:avLst/>
                <a:gdLst>
                  <a:gd name="T0" fmla="*/ 81 w 236"/>
                  <a:gd name="T1" fmla="*/ 0 h 180"/>
                  <a:gd name="T2" fmla="*/ 146 w 236"/>
                  <a:gd name="T3" fmla="*/ 0 h 180"/>
                  <a:gd name="T4" fmla="*/ 209 w 236"/>
                  <a:gd name="T5" fmla="*/ 26 h 180"/>
                  <a:gd name="T6" fmla="*/ 236 w 236"/>
                  <a:gd name="T7" fmla="*/ 90 h 180"/>
                  <a:gd name="T8" fmla="*/ 236 w 236"/>
                  <a:gd name="T9" fmla="*/ 90 h 180"/>
                  <a:gd name="T10" fmla="*/ 209 w 236"/>
                  <a:gd name="T11" fmla="*/ 153 h 180"/>
                  <a:gd name="T12" fmla="*/ 146 w 236"/>
                  <a:gd name="T13" fmla="*/ 180 h 180"/>
                  <a:gd name="T14" fmla="*/ 81 w 236"/>
                  <a:gd name="T15" fmla="*/ 180 h 180"/>
                  <a:gd name="T16" fmla="*/ 17 w 236"/>
                  <a:gd name="T17" fmla="*/ 153 h 180"/>
                  <a:gd name="T18" fmla="*/ 0 w 236"/>
                  <a:gd name="T19" fmla="*/ 128 h 180"/>
                  <a:gd name="T20" fmla="*/ 49 w 236"/>
                  <a:gd name="T21" fmla="*/ 128 h 180"/>
                  <a:gd name="T22" fmla="*/ 81 w 236"/>
                  <a:gd name="T23" fmla="*/ 140 h 180"/>
                  <a:gd name="T24" fmla="*/ 146 w 236"/>
                  <a:gd name="T25" fmla="*/ 140 h 180"/>
                  <a:gd name="T26" fmla="*/ 181 w 236"/>
                  <a:gd name="T27" fmla="*/ 125 h 180"/>
                  <a:gd name="T28" fmla="*/ 196 w 236"/>
                  <a:gd name="T29" fmla="*/ 90 h 180"/>
                  <a:gd name="T30" fmla="*/ 196 w 236"/>
                  <a:gd name="T31" fmla="*/ 90 h 180"/>
                  <a:gd name="T32" fmla="*/ 181 w 236"/>
                  <a:gd name="T33" fmla="*/ 55 h 180"/>
                  <a:gd name="T34" fmla="*/ 146 w 236"/>
                  <a:gd name="T35" fmla="*/ 40 h 180"/>
                  <a:gd name="T36" fmla="*/ 81 w 236"/>
                  <a:gd name="T37" fmla="*/ 40 h 180"/>
                  <a:gd name="T38" fmla="*/ 49 w 236"/>
                  <a:gd name="T39" fmla="*/ 51 h 180"/>
                  <a:gd name="T40" fmla="*/ 0 w 236"/>
                  <a:gd name="T41" fmla="*/ 51 h 180"/>
                  <a:gd name="T42" fmla="*/ 17 w 236"/>
                  <a:gd name="T43" fmla="*/ 26 h 180"/>
                  <a:gd name="T44" fmla="*/ 81 w 236"/>
                  <a:gd name="T4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6" h="180">
                    <a:moveTo>
                      <a:pt x="81" y="0"/>
                    </a:moveTo>
                    <a:cubicBezTo>
                      <a:pt x="146" y="0"/>
                      <a:pt x="146" y="0"/>
                      <a:pt x="146" y="0"/>
                    </a:cubicBezTo>
                    <a:cubicBezTo>
                      <a:pt x="170" y="0"/>
                      <a:pt x="193" y="10"/>
                      <a:pt x="209" y="26"/>
                    </a:cubicBezTo>
                    <a:cubicBezTo>
                      <a:pt x="226" y="43"/>
                      <a:pt x="236" y="65"/>
                      <a:pt x="236" y="90"/>
                    </a:cubicBezTo>
                    <a:cubicBezTo>
                      <a:pt x="236" y="90"/>
                      <a:pt x="236" y="90"/>
                      <a:pt x="236" y="90"/>
                    </a:cubicBezTo>
                    <a:cubicBezTo>
                      <a:pt x="236" y="115"/>
                      <a:pt x="226" y="137"/>
                      <a:pt x="209" y="153"/>
                    </a:cubicBezTo>
                    <a:cubicBezTo>
                      <a:pt x="193" y="170"/>
                      <a:pt x="170" y="180"/>
                      <a:pt x="146" y="180"/>
                    </a:cubicBezTo>
                    <a:cubicBezTo>
                      <a:pt x="81" y="180"/>
                      <a:pt x="81" y="180"/>
                      <a:pt x="81" y="180"/>
                    </a:cubicBezTo>
                    <a:cubicBezTo>
                      <a:pt x="56" y="180"/>
                      <a:pt x="33" y="170"/>
                      <a:pt x="17" y="153"/>
                    </a:cubicBezTo>
                    <a:cubicBezTo>
                      <a:pt x="10" y="146"/>
                      <a:pt x="4" y="138"/>
                      <a:pt x="0" y="128"/>
                    </a:cubicBezTo>
                    <a:cubicBezTo>
                      <a:pt x="49" y="128"/>
                      <a:pt x="49" y="128"/>
                      <a:pt x="49" y="128"/>
                    </a:cubicBezTo>
                    <a:cubicBezTo>
                      <a:pt x="58" y="135"/>
                      <a:pt x="69" y="140"/>
                      <a:pt x="81" y="140"/>
                    </a:cubicBezTo>
                    <a:cubicBezTo>
                      <a:pt x="146" y="140"/>
                      <a:pt x="146" y="140"/>
                      <a:pt x="146" y="140"/>
                    </a:cubicBezTo>
                    <a:cubicBezTo>
                      <a:pt x="159" y="140"/>
                      <a:pt x="172" y="134"/>
                      <a:pt x="181" y="125"/>
                    </a:cubicBezTo>
                    <a:cubicBezTo>
                      <a:pt x="190" y="116"/>
                      <a:pt x="196" y="104"/>
                      <a:pt x="196" y="90"/>
                    </a:cubicBezTo>
                    <a:cubicBezTo>
                      <a:pt x="196" y="90"/>
                      <a:pt x="196" y="90"/>
                      <a:pt x="196" y="90"/>
                    </a:cubicBezTo>
                    <a:cubicBezTo>
                      <a:pt x="196" y="76"/>
                      <a:pt x="190" y="64"/>
                      <a:pt x="181" y="55"/>
                    </a:cubicBezTo>
                    <a:cubicBezTo>
                      <a:pt x="172" y="46"/>
                      <a:pt x="159" y="40"/>
                      <a:pt x="146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69" y="40"/>
                      <a:pt x="58" y="44"/>
                      <a:pt x="49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4" y="42"/>
                      <a:pt x="10" y="34"/>
                      <a:pt x="17" y="26"/>
                    </a:cubicBezTo>
                    <a:cubicBezTo>
                      <a:pt x="33" y="10"/>
                      <a:pt x="56" y="0"/>
                      <a:pt x="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20"/>
              <p:cNvSpPr/>
              <p:nvPr/>
            </p:nvSpPr>
            <p:spPr bwMode="auto">
              <a:xfrm>
                <a:off x="4434470" y="5148263"/>
                <a:ext cx="363538" cy="66675"/>
              </a:xfrm>
              <a:custGeom>
                <a:avLst/>
                <a:gdLst>
                  <a:gd name="T0" fmla="*/ 19 w 199"/>
                  <a:gd name="T1" fmla="*/ 0 h 37"/>
                  <a:gd name="T2" fmla="*/ 181 w 199"/>
                  <a:gd name="T3" fmla="*/ 0 h 37"/>
                  <a:gd name="T4" fmla="*/ 199 w 199"/>
                  <a:gd name="T5" fmla="*/ 19 h 37"/>
                  <a:gd name="T6" fmla="*/ 199 w 199"/>
                  <a:gd name="T7" fmla="*/ 19 h 37"/>
                  <a:gd name="T8" fmla="*/ 181 w 199"/>
                  <a:gd name="T9" fmla="*/ 37 h 37"/>
                  <a:gd name="T10" fmla="*/ 19 w 199"/>
                  <a:gd name="T11" fmla="*/ 37 h 37"/>
                  <a:gd name="T12" fmla="*/ 0 w 199"/>
                  <a:gd name="T13" fmla="*/ 19 h 37"/>
                  <a:gd name="T14" fmla="*/ 0 w 199"/>
                  <a:gd name="T15" fmla="*/ 19 h 37"/>
                  <a:gd name="T16" fmla="*/ 19 w 199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37">
                    <a:moveTo>
                      <a:pt x="19" y="0"/>
                    </a:moveTo>
                    <a:cubicBezTo>
                      <a:pt x="181" y="0"/>
                      <a:pt x="181" y="0"/>
                      <a:pt x="181" y="0"/>
                    </a:cubicBezTo>
                    <a:cubicBezTo>
                      <a:pt x="191" y="0"/>
                      <a:pt x="199" y="9"/>
                      <a:pt x="199" y="19"/>
                    </a:cubicBezTo>
                    <a:cubicBezTo>
                      <a:pt x="199" y="19"/>
                      <a:pt x="199" y="19"/>
                      <a:pt x="199" y="19"/>
                    </a:cubicBezTo>
                    <a:cubicBezTo>
                      <a:pt x="199" y="29"/>
                      <a:pt x="191" y="37"/>
                      <a:pt x="181" y="37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8" y="37"/>
                      <a:pt x="0" y="2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8" y="0"/>
                      <a:pt x="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9222831" y="2115465"/>
            <a:ext cx="1561981" cy="1561981"/>
            <a:chOff x="8744755" y="2005884"/>
            <a:chExt cx="1481071" cy="1481071"/>
          </a:xfrm>
        </p:grpSpPr>
        <p:sp>
          <p:nvSpPr>
            <p:cNvPr id="8" name="Oval 7"/>
            <p:cNvSpPr/>
            <p:nvPr/>
          </p:nvSpPr>
          <p:spPr>
            <a:xfrm>
              <a:off x="8744755" y="2005884"/>
              <a:ext cx="1481071" cy="148107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9081416" y="2391125"/>
              <a:ext cx="797178" cy="525738"/>
              <a:chOff x="5437770" y="1328738"/>
              <a:chExt cx="885825" cy="584200"/>
            </a:xfrm>
            <a:solidFill>
              <a:schemeClr val="accent4"/>
            </a:solidFill>
          </p:grpSpPr>
          <p:sp>
            <p:nvSpPr>
              <p:cNvPr id="36" name="Rectangle 21"/>
              <p:cNvSpPr>
                <a:spLocks noChangeArrowheads="1"/>
              </p:cNvSpPr>
              <p:nvPr/>
            </p:nvSpPr>
            <p:spPr bwMode="auto">
              <a:xfrm>
                <a:off x="5547307" y="1893888"/>
                <a:ext cx="720725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Rectangle 22"/>
              <p:cNvSpPr>
                <a:spLocks noChangeArrowheads="1"/>
              </p:cNvSpPr>
              <p:nvPr/>
            </p:nvSpPr>
            <p:spPr bwMode="auto">
              <a:xfrm>
                <a:off x="6139445" y="1508125"/>
                <a:ext cx="128588" cy="38576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Rectangle 23"/>
              <p:cNvSpPr>
                <a:spLocks noChangeArrowheads="1"/>
              </p:cNvSpPr>
              <p:nvPr/>
            </p:nvSpPr>
            <p:spPr bwMode="auto">
              <a:xfrm>
                <a:off x="5990220" y="1654175"/>
                <a:ext cx="130175" cy="23971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Rectangle 24"/>
              <p:cNvSpPr>
                <a:spLocks noChangeArrowheads="1"/>
              </p:cNvSpPr>
              <p:nvPr/>
            </p:nvSpPr>
            <p:spPr bwMode="auto">
              <a:xfrm>
                <a:off x="5842582" y="1735138"/>
                <a:ext cx="128588" cy="15875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Rectangle 25"/>
              <p:cNvSpPr>
                <a:spLocks noChangeArrowheads="1"/>
              </p:cNvSpPr>
              <p:nvPr/>
            </p:nvSpPr>
            <p:spPr bwMode="auto">
              <a:xfrm>
                <a:off x="5694945" y="1660525"/>
                <a:ext cx="128588" cy="23336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Rectangle 26"/>
              <p:cNvSpPr>
                <a:spLocks noChangeArrowheads="1"/>
              </p:cNvSpPr>
              <p:nvPr/>
            </p:nvSpPr>
            <p:spPr bwMode="auto">
              <a:xfrm>
                <a:off x="5547307" y="1727200"/>
                <a:ext cx="128588" cy="16668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Oval 27"/>
              <p:cNvSpPr>
                <a:spLocks noChangeArrowheads="1"/>
              </p:cNvSpPr>
              <p:nvPr/>
            </p:nvSpPr>
            <p:spPr bwMode="auto">
              <a:xfrm>
                <a:off x="5437770" y="1674813"/>
                <a:ext cx="68263" cy="6985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28"/>
              <p:cNvSpPr/>
              <p:nvPr/>
            </p:nvSpPr>
            <p:spPr bwMode="auto">
              <a:xfrm>
                <a:off x="6231520" y="1328738"/>
                <a:ext cx="92075" cy="87312"/>
              </a:xfrm>
              <a:custGeom>
                <a:avLst/>
                <a:gdLst>
                  <a:gd name="T0" fmla="*/ 58 w 58"/>
                  <a:gd name="T1" fmla="*/ 0 h 55"/>
                  <a:gd name="T2" fmla="*/ 0 w 58"/>
                  <a:gd name="T3" fmla="*/ 1 h 55"/>
                  <a:gd name="T4" fmla="*/ 21 w 58"/>
                  <a:gd name="T5" fmla="*/ 28 h 55"/>
                  <a:gd name="T6" fmla="*/ 40 w 58"/>
                  <a:gd name="T7" fmla="*/ 55 h 55"/>
                  <a:gd name="T8" fmla="*/ 58 w 58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5">
                    <a:moveTo>
                      <a:pt x="58" y="0"/>
                    </a:moveTo>
                    <a:lnTo>
                      <a:pt x="0" y="1"/>
                    </a:lnTo>
                    <a:lnTo>
                      <a:pt x="21" y="28"/>
                    </a:lnTo>
                    <a:lnTo>
                      <a:pt x="40" y="55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29"/>
              <p:cNvSpPr/>
              <p:nvPr/>
            </p:nvSpPr>
            <p:spPr bwMode="auto">
              <a:xfrm>
                <a:off x="5501270" y="1373188"/>
                <a:ext cx="754063" cy="317500"/>
              </a:xfrm>
              <a:custGeom>
                <a:avLst/>
                <a:gdLst>
                  <a:gd name="T0" fmla="*/ 0 w 413"/>
                  <a:gd name="T1" fmla="*/ 165 h 174"/>
                  <a:gd name="T2" fmla="*/ 142 w 413"/>
                  <a:gd name="T3" fmla="*/ 59 h 174"/>
                  <a:gd name="T4" fmla="*/ 147 w 413"/>
                  <a:gd name="T5" fmla="*/ 56 h 174"/>
                  <a:gd name="T6" fmla="*/ 150 w 413"/>
                  <a:gd name="T7" fmla="*/ 60 h 174"/>
                  <a:gd name="T8" fmla="*/ 218 w 413"/>
                  <a:gd name="T9" fmla="*/ 140 h 174"/>
                  <a:gd name="T10" fmla="*/ 406 w 413"/>
                  <a:gd name="T11" fmla="*/ 0 h 174"/>
                  <a:gd name="T12" fmla="*/ 410 w 413"/>
                  <a:gd name="T13" fmla="*/ 5 h 174"/>
                  <a:gd name="T14" fmla="*/ 413 w 413"/>
                  <a:gd name="T15" fmla="*/ 9 h 174"/>
                  <a:gd name="T16" fmla="*/ 221 w 413"/>
                  <a:gd name="T17" fmla="*/ 153 h 174"/>
                  <a:gd name="T18" fmla="*/ 216 w 413"/>
                  <a:gd name="T19" fmla="*/ 156 h 174"/>
                  <a:gd name="T20" fmla="*/ 212 w 413"/>
                  <a:gd name="T21" fmla="*/ 152 h 174"/>
                  <a:gd name="T22" fmla="*/ 145 w 413"/>
                  <a:gd name="T23" fmla="*/ 72 h 174"/>
                  <a:gd name="T24" fmla="*/ 7 w 413"/>
                  <a:gd name="T25" fmla="*/ 174 h 174"/>
                  <a:gd name="T26" fmla="*/ 0 w 413"/>
                  <a:gd name="T27" fmla="*/ 16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3" h="174">
                    <a:moveTo>
                      <a:pt x="0" y="165"/>
                    </a:moveTo>
                    <a:cubicBezTo>
                      <a:pt x="142" y="59"/>
                      <a:pt x="142" y="59"/>
                      <a:pt x="142" y="59"/>
                    </a:cubicBezTo>
                    <a:cubicBezTo>
                      <a:pt x="147" y="56"/>
                      <a:pt x="147" y="56"/>
                      <a:pt x="147" y="56"/>
                    </a:cubicBezTo>
                    <a:cubicBezTo>
                      <a:pt x="150" y="60"/>
                      <a:pt x="150" y="60"/>
                      <a:pt x="150" y="60"/>
                    </a:cubicBezTo>
                    <a:cubicBezTo>
                      <a:pt x="218" y="140"/>
                      <a:pt x="218" y="140"/>
                      <a:pt x="218" y="140"/>
                    </a:cubicBezTo>
                    <a:cubicBezTo>
                      <a:pt x="406" y="0"/>
                      <a:pt x="406" y="0"/>
                      <a:pt x="406" y="0"/>
                    </a:cubicBezTo>
                    <a:cubicBezTo>
                      <a:pt x="410" y="5"/>
                      <a:pt x="410" y="5"/>
                      <a:pt x="410" y="5"/>
                    </a:cubicBezTo>
                    <a:cubicBezTo>
                      <a:pt x="413" y="9"/>
                      <a:pt x="413" y="9"/>
                      <a:pt x="413" y="9"/>
                    </a:cubicBezTo>
                    <a:cubicBezTo>
                      <a:pt x="221" y="153"/>
                      <a:pt x="221" y="153"/>
                      <a:pt x="221" y="153"/>
                    </a:cubicBezTo>
                    <a:cubicBezTo>
                      <a:pt x="216" y="156"/>
                      <a:pt x="216" y="156"/>
                      <a:pt x="216" y="156"/>
                    </a:cubicBezTo>
                    <a:cubicBezTo>
                      <a:pt x="212" y="152"/>
                      <a:pt x="212" y="152"/>
                      <a:pt x="212" y="152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7" y="174"/>
                      <a:pt x="7" y="174"/>
                      <a:pt x="7" y="174"/>
                    </a:cubicBezTo>
                    <a:cubicBezTo>
                      <a:pt x="6" y="171"/>
                      <a:pt x="3" y="167"/>
                      <a:pt x="0" y="1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088668" y="4399179"/>
            <a:ext cx="1561981" cy="1561981"/>
            <a:chOff x="3876541" y="4171302"/>
            <a:chExt cx="1481071" cy="1481071"/>
          </a:xfrm>
        </p:grpSpPr>
        <p:sp>
          <p:nvSpPr>
            <p:cNvPr id="11" name="Oval 10"/>
            <p:cNvSpPr/>
            <p:nvPr/>
          </p:nvSpPr>
          <p:spPr>
            <a:xfrm>
              <a:off x="3876541" y="4171302"/>
              <a:ext cx="1481071" cy="148107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 rot="16200000">
              <a:off x="4401497" y="4503950"/>
              <a:ext cx="443953" cy="949014"/>
              <a:chOff x="7907338" y="3190875"/>
              <a:chExt cx="392113" cy="838199"/>
            </a:xfrm>
            <a:solidFill>
              <a:schemeClr val="accent4"/>
            </a:solidFill>
          </p:grpSpPr>
          <p:sp>
            <p:nvSpPr>
              <p:cNvPr id="46" name="Oval 30"/>
              <p:cNvSpPr>
                <a:spLocks noChangeArrowheads="1"/>
              </p:cNvSpPr>
              <p:nvPr/>
            </p:nvSpPr>
            <p:spPr bwMode="auto">
              <a:xfrm>
                <a:off x="7907338" y="3190875"/>
                <a:ext cx="392113" cy="3921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31"/>
              <p:cNvSpPr/>
              <p:nvPr/>
            </p:nvSpPr>
            <p:spPr bwMode="auto">
              <a:xfrm>
                <a:off x="8042275" y="3544887"/>
                <a:ext cx="122238" cy="484187"/>
              </a:xfrm>
              <a:custGeom>
                <a:avLst/>
                <a:gdLst>
                  <a:gd name="T0" fmla="*/ 67 w 67"/>
                  <a:gd name="T1" fmla="*/ 0 h 266"/>
                  <a:gd name="T2" fmla="*/ 67 w 67"/>
                  <a:gd name="T3" fmla="*/ 233 h 266"/>
                  <a:gd name="T4" fmla="*/ 34 w 67"/>
                  <a:gd name="T5" fmla="*/ 266 h 266"/>
                  <a:gd name="T6" fmla="*/ 34 w 67"/>
                  <a:gd name="T7" fmla="*/ 266 h 266"/>
                  <a:gd name="T8" fmla="*/ 0 w 67"/>
                  <a:gd name="T9" fmla="*/ 233 h 266"/>
                  <a:gd name="T10" fmla="*/ 0 w 67"/>
                  <a:gd name="T11" fmla="*/ 0 h 266"/>
                  <a:gd name="T12" fmla="*/ 67 w 67"/>
                  <a:gd name="T13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266">
                    <a:moveTo>
                      <a:pt x="67" y="0"/>
                    </a:moveTo>
                    <a:cubicBezTo>
                      <a:pt x="67" y="233"/>
                      <a:pt x="67" y="233"/>
                      <a:pt x="67" y="233"/>
                    </a:cubicBezTo>
                    <a:cubicBezTo>
                      <a:pt x="67" y="251"/>
                      <a:pt x="52" y="266"/>
                      <a:pt x="34" y="266"/>
                    </a:cubicBezTo>
                    <a:cubicBezTo>
                      <a:pt x="34" y="266"/>
                      <a:pt x="34" y="266"/>
                      <a:pt x="34" y="266"/>
                    </a:cubicBezTo>
                    <a:cubicBezTo>
                      <a:pt x="15" y="266"/>
                      <a:pt x="0" y="251"/>
                      <a:pt x="0" y="23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6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Oval 32"/>
              <p:cNvSpPr>
                <a:spLocks noChangeArrowheads="1"/>
              </p:cNvSpPr>
              <p:nvPr/>
            </p:nvSpPr>
            <p:spPr bwMode="auto">
              <a:xfrm>
                <a:off x="7993063" y="3278187"/>
                <a:ext cx="220663" cy="21907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33"/>
              <p:cNvSpPr/>
              <p:nvPr/>
            </p:nvSpPr>
            <p:spPr bwMode="auto">
              <a:xfrm>
                <a:off x="8093075" y="3825875"/>
                <a:ext cx="168275" cy="122237"/>
              </a:xfrm>
              <a:custGeom>
                <a:avLst/>
                <a:gdLst>
                  <a:gd name="T0" fmla="*/ 20 w 92"/>
                  <a:gd name="T1" fmla="*/ 0 h 67"/>
                  <a:gd name="T2" fmla="*/ 71 w 92"/>
                  <a:gd name="T3" fmla="*/ 0 h 67"/>
                  <a:gd name="T4" fmla="*/ 92 w 92"/>
                  <a:gd name="T5" fmla="*/ 21 h 67"/>
                  <a:gd name="T6" fmla="*/ 92 w 92"/>
                  <a:gd name="T7" fmla="*/ 46 h 67"/>
                  <a:gd name="T8" fmla="*/ 71 w 92"/>
                  <a:gd name="T9" fmla="*/ 67 h 67"/>
                  <a:gd name="T10" fmla="*/ 20 w 92"/>
                  <a:gd name="T11" fmla="*/ 67 h 67"/>
                  <a:gd name="T12" fmla="*/ 0 w 92"/>
                  <a:gd name="T13" fmla="*/ 46 h 67"/>
                  <a:gd name="T14" fmla="*/ 0 w 92"/>
                  <a:gd name="T15" fmla="*/ 21 h 67"/>
                  <a:gd name="T16" fmla="*/ 20 w 92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67">
                    <a:moveTo>
                      <a:pt x="20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83" y="0"/>
                      <a:pt x="92" y="10"/>
                      <a:pt x="92" y="21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57"/>
                      <a:pt x="83" y="67"/>
                      <a:pt x="71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9" y="67"/>
                      <a:pt x="0" y="57"/>
                      <a:pt x="0" y="46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 34"/>
              <p:cNvSpPr/>
              <p:nvPr/>
            </p:nvSpPr>
            <p:spPr bwMode="auto">
              <a:xfrm>
                <a:off x="8093075" y="3684587"/>
                <a:ext cx="168275" cy="120650"/>
              </a:xfrm>
              <a:custGeom>
                <a:avLst/>
                <a:gdLst>
                  <a:gd name="T0" fmla="*/ 20 w 92"/>
                  <a:gd name="T1" fmla="*/ 0 h 66"/>
                  <a:gd name="T2" fmla="*/ 71 w 92"/>
                  <a:gd name="T3" fmla="*/ 0 h 66"/>
                  <a:gd name="T4" fmla="*/ 92 w 92"/>
                  <a:gd name="T5" fmla="*/ 20 h 66"/>
                  <a:gd name="T6" fmla="*/ 92 w 92"/>
                  <a:gd name="T7" fmla="*/ 46 h 66"/>
                  <a:gd name="T8" fmla="*/ 71 w 92"/>
                  <a:gd name="T9" fmla="*/ 66 h 66"/>
                  <a:gd name="T10" fmla="*/ 20 w 92"/>
                  <a:gd name="T11" fmla="*/ 66 h 66"/>
                  <a:gd name="T12" fmla="*/ 0 w 92"/>
                  <a:gd name="T13" fmla="*/ 46 h 66"/>
                  <a:gd name="T14" fmla="*/ 0 w 92"/>
                  <a:gd name="T15" fmla="*/ 20 h 66"/>
                  <a:gd name="T16" fmla="*/ 20 w 92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66">
                    <a:moveTo>
                      <a:pt x="20" y="0"/>
                    </a:moveTo>
                    <a:cubicBezTo>
                      <a:pt x="71" y="0"/>
                      <a:pt x="71" y="0"/>
                      <a:pt x="71" y="0"/>
                    </a:cubicBezTo>
                    <a:cubicBezTo>
                      <a:pt x="83" y="0"/>
                      <a:pt x="92" y="9"/>
                      <a:pt x="92" y="20"/>
                    </a:cubicBezTo>
                    <a:cubicBezTo>
                      <a:pt x="92" y="46"/>
                      <a:pt x="92" y="46"/>
                      <a:pt x="92" y="46"/>
                    </a:cubicBezTo>
                    <a:cubicBezTo>
                      <a:pt x="92" y="57"/>
                      <a:pt x="83" y="66"/>
                      <a:pt x="71" y="66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9" y="66"/>
                      <a:pt x="0" y="57"/>
                      <a:pt x="0" y="4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669332" y="4399179"/>
            <a:ext cx="1561981" cy="1561981"/>
            <a:chOff x="6323527" y="4171302"/>
            <a:chExt cx="1481071" cy="1481071"/>
          </a:xfrm>
        </p:grpSpPr>
        <p:sp>
          <p:nvSpPr>
            <p:cNvPr id="10" name="Oval 9"/>
            <p:cNvSpPr/>
            <p:nvPr/>
          </p:nvSpPr>
          <p:spPr>
            <a:xfrm>
              <a:off x="6323527" y="4171302"/>
              <a:ext cx="1481071" cy="148107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664486" y="4636770"/>
              <a:ext cx="827142" cy="513019"/>
              <a:chOff x="6927850" y="4949825"/>
              <a:chExt cx="957263" cy="593724"/>
            </a:xfrm>
          </p:grpSpPr>
          <p:sp>
            <p:nvSpPr>
              <p:cNvPr id="52" name="Freeform 35"/>
              <p:cNvSpPr/>
              <p:nvPr/>
            </p:nvSpPr>
            <p:spPr bwMode="auto">
              <a:xfrm>
                <a:off x="7050088" y="4949825"/>
                <a:ext cx="712788" cy="468312"/>
              </a:xfrm>
              <a:custGeom>
                <a:avLst/>
                <a:gdLst>
                  <a:gd name="T0" fmla="*/ 14 w 391"/>
                  <a:gd name="T1" fmla="*/ 0 h 257"/>
                  <a:gd name="T2" fmla="*/ 377 w 391"/>
                  <a:gd name="T3" fmla="*/ 0 h 257"/>
                  <a:gd name="T4" fmla="*/ 391 w 391"/>
                  <a:gd name="T5" fmla="*/ 14 h 257"/>
                  <a:gd name="T6" fmla="*/ 391 w 391"/>
                  <a:gd name="T7" fmla="*/ 243 h 257"/>
                  <a:gd name="T8" fmla="*/ 377 w 391"/>
                  <a:gd name="T9" fmla="*/ 257 h 257"/>
                  <a:gd name="T10" fmla="*/ 14 w 391"/>
                  <a:gd name="T11" fmla="*/ 257 h 257"/>
                  <a:gd name="T12" fmla="*/ 0 w 391"/>
                  <a:gd name="T13" fmla="*/ 243 h 257"/>
                  <a:gd name="T14" fmla="*/ 0 w 391"/>
                  <a:gd name="T15" fmla="*/ 14 h 257"/>
                  <a:gd name="T16" fmla="*/ 14 w 391"/>
                  <a:gd name="T17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1" h="257">
                    <a:moveTo>
                      <a:pt x="14" y="0"/>
                    </a:moveTo>
                    <a:cubicBezTo>
                      <a:pt x="377" y="0"/>
                      <a:pt x="377" y="0"/>
                      <a:pt x="377" y="0"/>
                    </a:cubicBezTo>
                    <a:cubicBezTo>
                      <a:pt x="384" y="0"/>
                      <a:pt x="391" y="6"/>
                      <a:pt x="391" y="14"/>
                    </a:cubicBezTo>
                    <a:cubicBezTo>
                      <a:pt x="391" y="243"/>
                      <a:pt x="391" y="243"/>
                      <a:pt x="391" y="243"/>
                    </a:cubicBezTo>
                    <a:cubicBezTo>
                      <a:pt x="391" y="251"/>
                      <a:pt x="384" y="257"/>
                      <a:pt x="377" y="257"/>
                    </a:cubicBezTo>
                    <a:cubicBezTo>
                      <a:pt x="14" y="257"/>
                      <a:pt x="14" y="257"/>
                      <a:pt x="14" y="257"/>
                    </a:cubicBezTo>
                    <a:cubicBezTo>
                      <a:pt x="6" y="257"/>
                      <a:pt x="0" y="251"/>
                      <a:pt x="0" y="24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Rectangle 36"/>
              <p:cNvSpPr>
                <a:spLocks noChangeArrowheads="1"/>
              </p:cNvSpPr>
              <p:nvPr/>
            </p:nvSpPr>
            <p:spPr bwMode="auto">
              <a:xfrm>
                <a:off x="7088188" y="4999037"/>
                <a:ext cx="636588" cy="3429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37"/>
              <p:cNvSpPr>
                <a:spLocks noChangeArrowheads="1"/>
              </p:cNvSpPr>
              <p:nvPr/>
            </p:nvSpPr>
            <p:spPr bwMode="auto">
              <a:xfrm>
                <a:off x="7397750" y="4965700"/>
                <a:ext cx="15875" cy="17462"/>
              </a:xfrm>
              <a:prstGeom prst="ellipse">
                <a:avLst/>
              </a:prstGeom>
              <a:solidFill>
                <a:srgbClr val="245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Rectangle 38"/>
              <p:cNvSpPr>
                <a:spLocks noChangeArrowheads="1"/>
              </p:cNvSpPr>
              <p:nvPr/>
            </p:nvSpPr>
            <p:spPr bwMode="auto">
              <a:xfrm>
                <a:off x="7391400" y="5360987"/>
                <a:ext cx="30163" cy="31750"/>
              </a:xfrm>
              <a:prstGeom prst="rect">
                <a:avLst/>
              </a:prstGeom>
              <a:solidFill>
                <a:srgbClr val="2457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9"/>
              <p:cNvSpPr/>
              <p:nvPr/>
            </p:nvSpPr>
            <p:spPr bwMode="auto">
              <a:xfrm>
                <a:off x="6927850" y="5418137"/>
                <a:ext cx="957263" cy="79375"/>
              </a:xfrm>
              <a:custGeom>
                <a:avLst/>
                <a:gdLst>
                  <a:gd name="T0" fmla="*/ 77 w 603"/>
                  <a:gd name="T1" fmla="*/ 0 h 50"/>
                  <a:gd name="T2" fmla="*/ 526 w 603"/>
                  <a:gd name="T3" fmla="*/ 0 h 50"/>
                  <a:gd name="T4" fmla="*/ 603 w 603"/>
                  <a:gd name="T5" fmla="*/ 50 h 50"/>
                  <a:gd name="T6" fmla="*/ 0 w 603"/>
                  <a:gd name="T7" fmla="*/ 50 h 50"/>
                  <a:gd name="T8" fmla="*/ 77 w 603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3" h="50">
                    <a:moveTo>
                      <a:pt x="77" y="0"/>
                    </a:moveTo>
                    <a:lnTo>
                      <a:pt x="526" y="0"/>
                    </a:lnTo>
                    <a:lnTo>
                      <a:pt x="603" y="50"/>
                    </a:lnTo>
                    <a:lnTo>
                      <a:pt x="0" y="5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40"/>
              <p:cNvSpPr/>
              <p:nvPr/>
            </p:nvSpPr>
            <p:spPr bwMode="auto">
              <a:xfrm>
                <a:off x="6927850" y="5497512"/>
                <a:ext cx="957263" cy="46037"/>
              </a:xfrm>
              <a:custGeom>
                <a:avLst/>
                <a:gdLst>
                  <a:gd name="T0" fmla="*/ 0 w 525"/>
                  <a:gd name="T1" fmla="*/ 0 h 25"/>
                  <a:gd name="T2" fmla="*/ 525 w 525"/>
                  <a:gd name="T3" fmla="*/ 0 h 25"/>
                  <a:gd name="T4" fmla="*/ 525 w 525"/>
                  <a:gd name="T5" fmla="*/ 15 h 25"/>
                  <a:gd name="T6" fmla="*/ 516 w 525"/>
                  <a:gd name="T7" fmla="*/ 25 h 25"/>
                  <a:gd name="T8" fmla="*/ 9 w 525"/>
                  <a:gd name="T9" fmla="*/ 25 h 25"/>
                  <a:gd name="T10" fmla="*/ 0 w 525"/>
                  <a:gd name="T11" fmla="*/ 15 h 25"/>
                  <a:gd name="T12" fmla="*/ 0 w 525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5" h="25">
                    <a:moveTo>
                      <a:pt x="0" y="0"/>
                    </a:moveTo>
                    <a:cubicBezTo>
                      <a:pt x="525" y="0"/>
                      <a:pt x="525" y="0"/>
                      <a:pt x="525" y="0"/>
                    </a:cubicBezTo>
                    <a:cubicBezTo>
                      <a:pt x="525" y="15"/>
                      <a:pt x="525" y="15"/>
                      <a:pt x="525" y="15"/>
                    </a:cubicBezTo>
                    <a:cubicBezTo>
                      <a:pt x="525" y="21"/>
                      <a:pt x="521" y="25"/>
                      <a:pt x="516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4" y="25"/>
                      <a:pt x="0" y="21"/>
                      <a:pt x="0" y="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Rectangle 41"/>
              <p:cNvSpPr>
                <a:spLocks noChangeArrowheads="1"/>
              </p:cNvSpPr>
              <p:nvPr/>
            </p:nvSpPr>
            <p:spPr bwMode="auto">
              <a:xfrm>
                <a:off x="7308850" y="5521325"/>
                <a:ext cx="195263" cy="12700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Rectangle 42"/>
              <p:cNvSpPr>
                <a:spLocks noChangeArrowheads="1"/>
              </p:cNvSpPr>
              <p:nvPr/>
            </p:nvSpPr>
            <p:spPr bwMode="auto">
              <a:xfrm>
                <a:off x="6927850" y="5497512"/>
                <a:ext cx="957263" cy="15875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Freeform 43"/>
              <p:cNvSpPr>
                <a:spLocks noEditPoints="1"/>
              </p:cNvSpPr>
              <p:nvPr/>
            </p:nvSpPr>
            <p:spPr bwMode="auto">
              <a:xfrm>
                <a:off x="7151688" y="5111750"/>
                <a:ext cx="198438" cy="198437"/>
              </a:xfrm>
              <a:custGeom>
                <a:avLst/>
                <a:gdLst>
                  <a:gd name="T0" fmla="*/ 54 w 109"/>
                  <a:gd name="T1" fmla="*/ 109 h 109"/>
                  <a:gd name="T2" fmla="*/ 63 w 109"/>
                  <a:gd name="T3" fmla="*/ 109 h 109"/>
                  <a:gd name="T4" fmla="*/ 63 w 109"/>
                  <a:gd name="T5" fmla="*/ 101 h 109"/>
                  <a:gd name="T6" fmla="*/ 81 w 109"/>
                  <a:gd name="T7" fmla="*/ 94 h 109"/>
                  <a:gd name="T8" fmla="*/ 87 w 109"/>
                  <a:gd name="T9" fmla="*/ 99 h 109"/>
                  <a:gd name="T10" fmla="*/ 99 w 109"/>
                  <a:gd name="T11" fmla="*/ 87 h 109"/>
                  <a:gd name="T12" fmla="*/ 93 w 109"/>
                  <a:gd name="T13" fmla="*/ 81 h 109"/>
                  <a:gd name="T14" fmla="*/ 101 w 109"/>
                  <a:gd name="T15" fmla="*/ 63 h 109"/>
                  <a:gd name="T16" fmla="*/ 109 w 109"/>
                  <a:gd name="T17" fmla="*/ 63 h 109"/>
                  <a:gd name="T18" fmla="*/ 109 w 109"/>
                  <a:gd name="T19" fmla="*/ 46 h 109"/>
                  <a:gd name="T20" fmla="*/ 101 w 109"/>
                  <a:gd name="T21" fmla="*/ 46 h 109"/>
                  <a:gd name="T22" fmla="*/ 93 w 109"/>
                  <a:gd name="T23" fmla="*/ 28 h 109"/>
                  <a:gd name="T24" fmla="*/ 99 w 109"/>
                  <a:gd name="T25" fmla="*/ 22 h 109"/>
                  <a:gd name="T26" fmla="*/ 87 w 109"/>
                  <a:gd name="T27" fmla="*/ 10 h 109"/>
                  <a:gd name="T28" fmla="*/ 81 w 109"/>
                  <a:gd name="T29" fmla="*/ 16 h 109"/>
                  <a:gd name="T30" fmla="*/ 63 w 109"/>
                  <a:gd name="T31" fmla="*/ 8 h 109"/>
                  <a:gd name="T32" fmla="*/ 63 w 109"/>
                  <a:gd name="T33" fmla="*/ 0 h 109"/>
                  <a:gd name="T34" fmla="*/ 54 w 109"/>
                  <a:gd name="T35" fmla="*/ 0 h 109"/>
                  <a:gd name="T36" fmla="*/ 54 w 109"/>
                  <a:gd name="T37" fmla="*/ 20 h 109"/>
                  <a:gd name="T38" fmla="*/ 89 w 109"/>
                  <a:gd name="T39" fmla="*/ 55 h 109"/>
                  <a:gd name="T40" fmla="*/ 54 w 109"/>
                  <a:gd name="T41" fmla="*/ 90 h 109"/>
                  <a:gd name="T42" fmla="*/ 54 w 109"/>
                  <a:gd name="T43" fmla="*/ 109 h 109"/>
                  <a:gd name="T44" fmla="*/ 16 w 109"/>
                  <a:gd name="T45" fmla="*/ 81 h 109"/>
                  <a:gd name="T46" fmla="*/ 10 w 109"/>
                  <a:gd name="T47" fmla="*/ 87 h 109"/>
                  <a:gd name="T48" fmla="*/ 22 w 109"/>
                  <a:gd name="T49" fmla="*/ 99 h 109"/>
                  <a:gd name="T50" fmla="*/ 28 w 109"/>
                  <a:gd name="T51" fmla="*/ 94 h 109"/>
                  <a:gd name="T52" fmla="*/ 46 w 109"/>
                  <a:gd name="T53" fmla="*/ 101 h 109"/>
                  <a:gd name="T54" fmla="*/ 46 w 109"/>
                  <a:gd name="T55" fmla="*/ 109 h 109"/>
                  <a:gd name="T56" fmla="*/ 54 w 109"/>
                  <a:gd name="T57" fmla="*/ 109 h 109"/>
                  <a:gd name="T58" fmla="*/ 54 w 109"/>
                  <a:gd name="T59" fmla="*/ 90 h 109"/>
                  <a:gd name="T60" fmla="*/ 54 w 109"/>
                  <a:gd name="T61" fmla="*/ 90 h 109"/>
                  <a:gd name="T62" fmla="*/ 20 w 109"/>
                  <a:gd name="T63" fmla="*/ 55 h 109"/>
                  <a:gd name="T64" fmla="*/ 54 w 109"/>
                  <a:gd name="T65" fmla="*/ 20 h 109"/>
                  <a:gd name="T66" fmla="*/ 54 w 109"/>
                  <a:gd name="T67" fmla="*/ 20 h 109"/>
                  <a:gd name="T68" fmla="*/ 54 w 109"/>
                  <a:gd name="T69" fmla="*/ 20 h 109"/>
                  <a:gd name="T70" fmla="*/ 54 w 109"/>
                  <a:gd name="T71" fmla="*/ 0 h 109"/>
                  <a:gd name="T72" fmla="*/ 46 w 109"/>
                  <a:gd name="T73" fmla="*/ 0 h 109"/>
                  <a:gd name="T74" fmla="*/ 46 w 109"/>
                  <a:gd name="T75" fmla="*/ 8 h 109"/>
                  <a:gd name="T76" fmla="*/ 28 w 109"/>
                  <a:gd name="T77" fmla="*/ 16 h 109"/>
                  <a:gd name="T78" fmla="*/ 22 w 109"/>
                  <a:gd name="T79" fmla="*/ 10 h 109"/>
                  <a:gd name="T80" fmla="*/ 10 w 109"/>
                  <a:gd name="T81" fmla="*/ 22 h 109"/>
                  <a:gd name="T82" fmla="*/ 16 w 109"/>
                  <a:gd name="T83" fmla="*/ 28 h 109"/>
                  <a:gd name="T84" fmla="*/ 8 w 109"/>
                  <a:gd name="T85" fmla="*/ 46 h 109"/>
                  <a:gd name="T86" fmla="*/ 0 w 109"/>
                  <a:gd name="T87" fmla="*/ 46 h 109"/>
                  <a:gd name="T88" fmla="*/ 0 w 109"/>
                  <a:gd name="T89" fmla="*/ 63 h 109"/>
                  <a:gd name="T90" fmla="*/ 8 w 109"/>
                  <a:gd name="T91" fmla="*/ 63 h 109"/>
                  <a:gd name="T92" fmla="*/ 16 w 109"/>
                  <a:gd name="T93" fmla="*/ 81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09">
                    <a:moveTo>
                      <a:pt x="54" y="109"/>
                    </a:moveTo>
                    <a:cubicBezTo>
                      <a:pt x="63" y="109"/>
                      <a:pt x="63" y="109"/>
                      <a:pt x="63" y="109"/>
                    </a:cubicBezTo>
                    <a:cubicBezTo>
                      <a:pt x="63" y="101"/>
                      <a:pt x="63" y="101"/>
                      <a:pt x="63" y="101"/>
                    </a:cubicBezTo>
                    <a:cubicBezTo>
                      <a:pt x="70" y="100"/>
                      <a:pt x="76" y="97"/>
                      <a:pt x="81" y="94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99" y="87"/>
                      <a:pt x="99" y="87"/>
                      <a:pt x="99" y="87"/>
                    </a:cubicBezTo>
                    <a:cubicBezTo>
                      <a:pt x="93" y="81"/>
                      <a:pt x="93" y="81"/>
                      <a:pt x="93" y="81"/>
                    </a:cubicBezTo>
                    <a:cubicBezTo>
                      <a:pt x="97" y="76"/>
                      <a:pt x="100" y="70"/>
                      <a:pt x="101" y="63"/>
                    </a:cubicBezTo>
                    <a:cubicBezTo>
                      <a:pt x="109" y="63"/>
                      <a:pt x="109" y="63"/>
                      <a:pt x="109" y="63"/>
                    </a:cubicBezTo>
                    <a:cubicBezTo>
                      <a:pt x="109" y="46"/>
                      <a:pt x="109" y="46"/>
                      <a:pt x="109" y="46"/>
                    </a:cubicBezTo>
                    <a:cubicBezTo>
                      <a:pt x="101" y="46"/>
                      <a:pt x="101" y="46"/>
                      <a:pt x="101" y="46"/>
                    </a:cubicBezTo>
                    <a:cubicBezTo>
                      <a:pt x="100" y="39"/>
                      <a:pt x="97" y="33"/>
                      <a:pt x="93" y="28"/>
                    </a:cubicBezTo>
                    <a:cubicBezTo>
                      <a:pt x="99" y="22"/>
                      <a:pt x="99" y="22"/>
                      <a:pt x="99" y="22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1" y="16"/>
                      <a:pt x="81" y="16"/>
                      <a:pt x="81" y="16"/>
                    </a:cubicBezTo>
                    <a:cubicBezTo>
                      <a:pt x="76" y="12"/>
                      <a:pt x="70" y="10"/>
                      <a:pt x="63" y="8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74" y="20"/>
                      <a:pt x="89" y="35"/>
                      <a:pt x="89" y="55"/>
                    </a:cubicBezTo>
                    <a:cubicBezTo>
                      <a:pt x="89" y="74"/>
                      <a:pt x="74" y="90"/>
                      <a:pt x="54" y="90"/>
                    </a:cubicBezTo>
                    <a:lnTo>
                      <a:pt x="54" y="109"/>
                    </a:lnTo>
                    <a:close/>
                    <a:moveTo>
                      <a:pt x="16" y="81"/>
                    </a:moveTo>
                    <a:cubicBezTo>
                      <a:pt x="10" y="87"/>
                      <a:pt x="10" y="87"/>
                      <a:pt x="10" y="87"/>
                    </a:cubicBezTo>
                    <a:cubicBezTo>
                      <a:pt x="22" y="99"/>
                      <a:pt x="22" y="99"/>
                      <a:pt x="22" y="99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33" y="97"/>
                      <a:pt x="39" y="100"/>
                      <a:pt x="46" y="101"/>
                    </a:cubicBezTo>
                    <a:cubicBezTo>
                      <a:pt x="46" y="109"/>
                      <a:pt x="46" y="109"/>
                      <a:pt x="46" y="109"/>
                    </a:cubicBezTo>
                    <a:cubicBezTo>
                      <a:pt x="54" y="109"/>
                      <a:pt x="54" y="109"/>
                      <a:pt x="54" y="109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35" y="90"/>
                      <a:pt x="20" y="74"/>
                      <a:pt x="20" y="55"/>
                    </a:cubicBezTo>
                    <a:cubicBezTo>
                      <a:pt x="20" y="35"/>
                      <a:pt x="35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39" y="10"/>
                      <a:pt x="33" y="12"/>
                      <a:pt x="28" y="1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2" y="33"/>
                      <a:pt x="9" y="39"/>
                      <a:pt x="8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9" y="70"/>
                      <a:pt x="12" y="76"/>
                      <a:pt x="16" y="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44"/>
              <p:cNvSpPr/>
              <p:nvPr/>
            </p:nvSpPr>
            <p:spPr bwMode="auto">
              <a:xfrm>
                <a:off x="7445375" y="5041900"/>
                <a:ext cx="209550" cy="147637"/>
              </a:xfrm>
              <a:custGeom>
                <a:avLst/>
                <a:gdLst>
                  <a:gd name="T0" fmla="*/ 92 w 115"/>
                  <a:gd name="T1" fmla="*/ 29 h 81"/>
                  <a:gd name="T2" fmla="*/ 115 w 115"/>
                  <a:gd name="T3" fmla="*/ 55 h 81"/>
                  <a:gd name="T4" fmla="*/ 115 w 115"/>
                  <a:gd name="T5" fmla="*/ 55 h 81"/>
                  <a:gd name="T6" fmla="*/ 91 w 115"/>
                  <a:gd name="T7" fmla="*/ 81 h 81"/>
                  <a:gd name="T8" fmla="*/ 27 w 115"/>
                  <a:gd name="T9" fmla="*/ 81 h 81"/>
                  <a:gd name="T10" fmla="*/ 0 w 115"/>
                  <a:gd name="T11" fmla="*/ 55 h 81"/>
                  <a:gd name="T12" fmla="*/ 0 w 115"/>
                  <a:gd name="T13" fmla="*/ 55 h 81"/>
                  <a:gd name="T14" fmla="*/ 24 w 115"/>
                  <a:gd name="T15" fmla="*/ 29 h 81"/>
                  <a:gd name="T16" fmla="*/ 24 w 115"/>
                  <a:gd name="T17" fmla="*/ 29 h 81"/>
                  <a:gd name="T18" fmla="*/ 58 w 115"/>
                  <a:gd name="T19" fmla="*/ 0 h 81"/>
                  <a:gd name="T20" fmla="*/ 92 w 115"/>
                  <a:gd name="T21" fmla="*/ 29 h 81"/>
                  <a:gd name="T22" fmla="*/ 92 w 115"/>
                  <a:gd name="T23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" h="81">
                    <a:moveTo>
                      <a:pt x="92" y="29"/>
                    </a:moveTo>
                    <a:cubicBezTo>
                      <a:pt x="105" y="32"/>
                      <a:pt x="115" y="43"/>
                      <a:pt x="115" y="55"/>
                    </a:cubicBezTo>
                    <a:cubicBezTo>
                      <a:pt x="115" y="55"/>
                      <a:pt x="115" y="55"/>
                      <a:pt x="115" y="55"/>
                    </a:cubicBezTo>
                    <a:cubicBezTo>
                      <a:pt x="115" y="68"/>
                      <a:pt x="105" y="81"/>
                      <a:pt x="91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12" y="81"/>
                      <a:pt x="0" y="68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43"/>
                      <a:pt x="10" y="32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13"/>
                      <a:pt x="39" y="0"/>
                      <a:pt x="58" y="0"/>
                    </a:cubicBezTo>
                    <a:cubicBezTo>
                      <a:pt x="77" y="0"/>
                      <a:pt x="92" y="13"/>
                      <a:pt x="92" y="29"/>
                    </a:cubicBezTo>
                    <a:cubicBezTo>
                      <a:pt x="92" y="29"/>
                      <a:pt x="92" y="29"/>
                      <a:pt x="92" y="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Rectangle 45"/>
              <p:cNvSpPr>
                <a:spLocks noChangeArrowheads="1"/>
              </p:cNvSpPr>
              <p:nvPr/>
            </p:nvSpPr>
            <p:spPr bwMode="auto">
              <a:xfrm>
                <a:off x="7442200" y="5216525"/>
                <a:ext cx="207963" cy="11112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Rectangle 46"/>
              <p:cNvSpPr>
                <a:spLocks noChangeArrowheads="1"/>
              </p:cNvSpPr>
              <p:nvPr/>
            </p:nvSpPr>
            <p:spPr bwMode="auto">
              <a:xfrm>
                <a:off x="7442200" y="5238750"/>
                <a:ext cx="207963" cy="11112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Rectangle 47"/>
              <p:cNvSpPr>
                <a:spLocks noChangeArrowheads="1"/>
              </p:cNvSpPr>
              <p:nvPr/>
            </p:nvSpPr>
            <p:spPr bwMode="auto">
              <a:xfrm>
                <a:off x="7442200" y="5262562"/>
                <a:ext cx="207963" cy="11112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Rectangle 48"/>
              <p:cNvSpPr>
                <a:spLocks noChangeArrowheads="1"/>
              </p:cNvSpPr>
              <p:nvPr/>
            </p:nvSpPr>
            <p:spPr bwMode="auto">
              <a:xfrm>
                <a:off x="7442200" y="5284787"/>
                <a:ext cx="98425" cy="12700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Rectangle 49"/>
              <p:cNvSpPr>
                <a:spLocks noChangeArrowheads="1"/>
              </p:cNvSpPr>
              <p:nvPr/>
            </p:nvSpPr>
            <p:spPr bwMode="auto">
              <a:xfrm>
                <a:off x="7164388" y="5038725"/>
                <a:ext cx="182563" cy="11112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Rectangle 50"/>
              <p:cNvSpPr>
                <a:spLocks noChangeArrowheads="1"/>
              </p:cNvSpPr>
              <p:nvPr/>
            </p:nvSpPr>
            <p:spPr bwMode="auto">
              <a:xfrm>
                <a:off x="7164388" y="5057775"/>
                <a:ext cx="182563" cy="12700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Rectangle 51"/>
              <p:cNvSpPr>
                <a:spLocks noChangeArrowheads="1"/>
              </p:cNvSpPr>
              <p:nvPr/>
            </p:nvSpPr>
            <p:spPr bwMode="auto">
              <a:xfrm>
                <a:off x="7164388" y="5080000"/>
                <a:ext cx="111125" cy="11112"/>
              </a:xfrm>
              <a:prstGeom prst="rect">
                <a:avLst/>
              </a:prstGeom>
              <a:solidFill>
                <a:srgbClr val="70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088668" y="2114944"/>
            <a:ext cx="1561981" cy="1561981"/>
            <a:chOff x="3876541" y="2005390"/>
            <a:chExt cx="1481071" cy="1481071"/>
          </a:xfrm>
        </p:grpSpPr>
        <p:sp>
          <p:nvSpPr>
            <p:cNvPr id="6" name="Oval 5"/>
            <p:cNvSpPr/>
            <p:nvPr/>
          </p:nvSpPr>
          <p:spPr>
            <a:xfrm>
              <a:off x="3876541" y="2005390"/>
              <a:ext cx="1481071" cy="148107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4222460" y="2457606"/>
              <a:ext cx="763475" cy="576638"/>
              <a:chOff x="3837570" y="1820863"/>
              <a:chExt cx="901700" cy="681037"/>
            </a:xfrm>
          </p:grpSpPr>
          <p:sp>
            <p:nvSpPr>
              <p:cNvPr id="70" name="Freeform 53"/>
              <p:cNvSpPr/>
              <p:nvPr/>
            </p:nvSpPr>
            <p:spPr bwMode="auto">
              <a:xfrm>
                <a:off x="4261432" y="1820863"/>
                <a:ext cx="477838" cy="681037"/>
              </a:xfrm>
              <a:custGeom>
                <a:avLst/>
                <a:gdLst>
                  <a:gd name="T0" fmla="*/ 208 w 262"/>
                  <a:gd name="T1" fmla="*/ 0 h 373"/>
                  <a:gd name="T2" fmla="*/ 54 w 262"/>
                  <a:gd name="T3" fmla="*/ 0 h 373"/>
                  <a:gd name="T4" fmla="*/ 0 w 262"/>
                  <a:gd name="T5" fmla="*/ 54 h 373"/>
                  <a:gd name="T6" fmla="*/ 0 w 262"/>
                  <a:gd name="T7" fmla="*/ 319 h 373"/>
                  <a:gd name="T8" fmla="*/ 54 w 262"/>
                  <a:gd name="T9" fmla="*/ 373 h 373"/>
                  <a:gd name="T10" fmla="*/ 208 w 262"/>
                  <a:gd name="T11" fmla="*/ 373 h 373"/>
                  <a:gd name="T12" fmla="*/ 262 w 262"/>
                  <a:gd name="T13" fmla="*/ 319 h 373"/>
                  <a:gd name="T14" fmla="*/ 262 w 262"/>
                  <a:gd name="T15" fmla="*/ 54 h 373"/>
                  <a:gd name="T16" fmla="*/ 208 w 262"/>
                  <a:gd name="T1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2" h="373">
                    <a:moveTo>
                      <a:pt x="208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319"/>
                      <a:pt x="0" y="319"/>
                      <a:pt x="0" y="319"/>
                    </a:cubicBezTo>
                    <a:cubicBezTo>
                      <a:pt x="0" y="349"/>
                      <a:pt x="24" y="373"/>
                      <a:pt x="54" y="373"/>
                    </a:cubicBezTo>
                    <a:cubicBezTo>
                      <a:pt x="208" y="373"/>
                      <a:pt x="208" y="373"/>
                      <a:pt x="208" y="373"/>
                    </a:cubicBezTo>
                    <a:cubicBezTo>
                      <a:pt x="238" y="373"/>
                      <a:pt x="262" y="349"/>
                      <a:pt x="262" y="319"/>
                    </a:cubicBezTo>
                    <a:cubicBezTo>
                      <a:pt x="262" y="54"/>
                      <a:pt x="262" y="54"/>
                      <a:pt x="262" y="54"/>
                    </a:cubicBezTo>
                    <a:cubicBezTo>
                      <a:pt x="262" y="24"/>
                      <a:pt x="238" y="0"/>
                      <a:pt x="2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/>
              <p:nvPr/>
            </p:nvSpPr>
            <p:spPr bwMode="auto">
              <a:xfrm>
                <a:off x="4301120" y="1878013"/>
                <a:ext cx="398463" cy="544512"/>
              </a:xfrm>
              <a:custGeom>
                <a:avLst/>
                <a:gdLst>
                  <a:gd name="T0" fmla="*/ 217 w 218"/>
                  <a:gd name="T1" fmla="*/ 0 h 299"/>
                  <a:gd name="T2" fmla="*/ 1 w 218"/>
                  <a:gd name="T3" fmla="*/ 0 h 299"/>
                  <a:gd name="T4" fmla="*/ 0 w 218"/>
                  <a:gd name="T5" fmla="*/ 1 h 299"/>
                  <a:gd name="T6" fmla="*/ 0 w 218"/>
                  <a:gd name="T7" fmla="*/ 299 h 299"/>
                  <a:gd name="T8" fmla="*/ 1 w 218"/>
                  <a:gd name="T9" fmla="*/ 299 h 299"/>
                  <a:gd name="T10" fmla="*/ 217 w 218"/>
                  <a:gd name="T11" fmla="*/ 299 h 299"/>
                  <a:gd name="T12" fmla="*/ 218 w 218"/>
                  <a:gd name="T13" fmla="*/ 299 h 299"/>
                  <a:gd name="T14" fmla="*/ 218 w 218"/>
                  <a:gd name="T15" fmla="*/ 1 h 299"/>
                  <a:gd name="T16" fmla="*/ 217 w 218"/>
                  <a:gd name="T17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299">
                    <a:moveTo>
                      <a:pt x="217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99"/>
                      <a:pt x="0" y="299"/>
                      <a:pt x="0" y="299"/>
                    </a:cubicBezTo>
                    <a:cubicBezTo>
                      <a:pt x="0" y="299"/>
                      <a:pt x="1" y="299"/>
                      <a:pt x="1" y="299"/>
                    </a:cubicBezTo>
                    <a:cubicBezTo>
                      <a:pt x="217" y="299"/>
                      <a:pt x="217" y="299"/>
                      <a:pt x="217" y="299"/>
                    </a:cubicBezTo>
                    <a:cubicBezTo>
                      <a:pt x="217" y="299"/>
                      <a:pt x="218" y="299"/>
                      <a:pt x="218" y="299"/>
                    </a:cubicBezTo>
                    <a:cubicBezTo>
                      <a:pt x="218" y="1"/>
                      <a:pt x="218" y="1"/>
                      <a:pt x="218" y="1"/>
                    </a:cubicBezTo>
                    <a:cubicBezTo>
                      <a:pt x="218" y="1"/>
                      <a:pt x="217" y="0"/>
                      <a:pt x="217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/>
              <p:nvPr/>
            </p:nvSpPr>
            <p:spPr bwMode="auto">
              <a:xfrm>
                <a:off x="4440820" y="1843088"/>
                <a:ext cx="115888" cy="14287"/>
              </a:xfrm>
              <a:custGeom>
                <a:avLst/>
                <a:gdLst>
                  <a:gd name="T0" fmla="*/ 60 w 63"/>
                  <a:gd name="T1" fmla="*/ 0 h 8"/>
                  <a:gd name="T2" fmla="*/ 4 w 63"/>
                  <a:gd name="T3" fmla="*/ 0 h 8"/>
                  <a:gd name="T4" fmla="*/ 0 w 63"/>
                  <a:gd name="T5" fmla="*/ 4 h 8"/>
                  <a:gd name="T6" fmla="*/ 0 w 63"/>
                  <a:gd name="T7" fmla="*/ 4 h 8"/>
                  <a:gd name="T8" fmla="*/ 4 w 63"/>
                  <a:gd name="T9" fmla="*/ 8 h 8"/>
                  <a:gd name="T10" fmla="*/ 60 w 63"/>
                  <a:gd name="T11" fmla="*/ 8 h 8"/>
                  <a:gd name="T12" fmla="*/ 63 w 63"/>
                  <a:gd name="T13" fmla="*/ 4 h 8"/>
                  <a:gd name="T14" fmla="*/ 63 w 63"/>
                  <a:gd name="T15" fmla="*/ 4 h 8"/>
                  <a:gd name="T16" fmla="*/ 60 w 63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8">
                    <a:moveTo>
                      <a:pt x="6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2" y="8"/>
                      <a:pt x="63" y="6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2"/>
                      <a:pt x="62" y="0"/>
                      <a:pt x="60" y="0"/>
                    </a:cubicBez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Oval 56"/>
              <p:cNvSpPr>
                <a:spLocks noChangeArrowheads="1"/>
              </p:cNvSpPr>
              <p:nvPr/>
            </p:nvSpPr>
            <p:spPr bwMode="auto">
              <a:xfrm>
                <a:off x="4482095" y="2452688"/>
                <a:ext cx="34925" cy="34925"/>
              </a:xfrm>
              <a:prstGeom prst="ellipse">
                <a:avLst/>
              </a:pr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/>
              <p:nvPr/>
            </p:nvSpPr>
            <p:spPr bwMode="auto">
              <a:xfrm>
                <a:off x="3837570" y="1924050"/>
                <a:ext cx="541338" cy="398462"/>
              </a:xfrm>
              <a:custGeom>
                <a:avLst/>
                <a:gdLst>
                  <a:gd name="T0" fmla="*/ 149 w 297"/>
                  <a:gd name="T1" fmla="*/ 0 h 219"/>
                  <a:gd name="T2" fmla="*/ 297 w 297"/>
                  <a:gd name="T3" fmla="*/ 102 h 219"/>
                  <a:gd name="T4" fmla="*/ 241 w 297"/>
                  <a:gd name="T5" fmla="*/ 183 h 219"/>
                  <a:gd name="T6" fmla="*/ 285 w 297"/>
                  <a:gd name="T7" fmla="*/ 219 h 219"/>
                  <a:gd name="T8" fmla="*/ 284 w 297"/>
                  <a:gd name="T9" fmla="*/ 219 h 219"/>
                  <a:gd name="T10" fmla="*/ 213 w 297"/>
                  <a:gd name="T11" fmla="*/ 195 h 219"/>
                  <a:gd name="T12" fmla="*/ 149 w 297"/>
                  <a:gd name="T13" fmla="*/ 205 h 219"/>
                  <a:gd name="T14" fmla="*/ 0 w 297"/>
                  <a:gd name="T15" fmla="*/ 102 h 219"/>
                  <a:gd name="T16" fmla="*/ 149 w 297"/>
                  <a:gd name="T1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219">
                    <a:moveTo>
                      <a:pt x="149" y="0"/>
                    </a:moveTo>
                    <a:cubicBezTo>
                      <a:pt x="231" y="0"/>
                      <a:pt x="297" y="46"/>
                      <a:pt x="297" y="102"/>
                    </a:cubicBezTo>
                    <a:cubicBezTo>
                      <a:pt x="297" y="135"/>
                      <a:pt x="275" y="164"/>
                      <a:pt x="241" y="183"/>
                    </a:cubicBezTo>
                    <a:cubicBezTo>
                      <a:pt x="249" y="198"/>
                      <a:pt x="265" y="211"/>
                      <a:pt x="285" y="219"/>
                    </a:cubicBezTo>
                    <a:cubicBezTo>
                      <a:pt x="285" y="219"/>
                      <a:pt x="284" y="219"/>
                      <a:pt x="284" y="219"/>
                    </a:cubicBezTo>
                    <a:cubicBezTo>
                      <a:pt x="255" y="219"/>
                      <a:pt x="230" y="209"/>
                      <a:pt x="213" y="195"/>
                    </a:cubicBezTo>
                    <a:cubicBezTo>
                      <a:pt x="194" y="201"/>
                      <a:pt x="172" y="205"/>
                      <a:pt x="149" y="205"/>
                    </a:cubicBezTo>
                    <a:cubicBezTo>
                      <a:pt x="66" y="205"/>
                      <a:pt x="0" y="159"/>
                      <a:pt x="0" y="102"/>
                    </a:cubicBezTo>
                    <a:cubicBezTo>
                      <a:pt x="0" y="46"/>
                      <a:pt x="66" y="0"/>
                      <a:pt x="1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 noEditPoints="1"/>
              </p:cNvSpPr>
              <p:nvPr/>
            </p:nvSpPr>
            <p:spPr bwMode="auto">
              <a:xfrm>
                <a:off x="4080457" y="2001838"/>
                <a:ext cx="52388" cy="220662"/>
              </a:xfrm>
              <a:custGeom>
                <a:avLst/>
                <a:gdLst>
                  <a:gd name="T0" fmla="*/ 32 w 33"/>
                  <a:gd name="T1" fmla="*/ 139 h 139"/>
                  <a:gd name="T2" fmla="*/ 0 w 33"/>
                  <a:gd name="T3" fmla="*/ 139 h 139"/>
                  <a:gd name="T4" fmla="*/ 0 w 33"/>
                  <a:gd name="T5" fmla="*/ 39 h 139"/>
                  <a:gd name="T6" fmla="*/ 32 w 33"/>
                  <a:gd name="T7" fmla="*/ 39 h 139"/>
                  <a:gd name="T8" fmla="*/ 32 w 33"/>
                  <a:gd name="T9" fmla="*/ 139 h 139"/>
                  <a:gd name="T10" fmla="*/ 32 w 33"/>
                  <a:gd name="T11" fmla="*/ 139 h 139"/>
                  <a:gd name="T12" fmla="*/ 33 w 33"/>
                  <a:gd name="T13" fmla="*/ 24 h 139"/>
                  <a:gd name="T14" fmla="*/ 0 w 33"/>
                  <a:gd name="T15" fmla="*/ 24 h 139"/>
                  <a:gd name="T16" fmla="*/ 0 w 33"/>
                  <a:gd name="T17" fmla="*/ 0 h 139"/>
                  <a:gd name="T18" fmla="*/ 33 w 33"/>
                  <a:gd name="T19" fmla="*/ 0 h 139"/>
                  <a:gd name="T20" fmla="*/ 33 w 33"/>
                  <a:gd name="T21" fmla="*/ 2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39">
                    <a:moveTo>
                      <a:pt x="32" y="139"/>
                    </a:moveTo>
                    <a:lnTo>
                      <a:pt x="0" y="139"/>
                    </a:lnTo>
                    <a:lnTo>
                      <a:pt x="0" y="39"/>
                    </a:lnTo>
                    <a:lnTo>
                      <a:pt x="32" y="39"/>
                    </a:lnTo>
                    <a:lnTo>
                      <a:pt x="32" y="139"/>
                    </a:lnTo>
                    <a:lnTo>
                      <a:pt x="32" y="139"/>
                    </a:lnTo>
                    <a:close/>
                    <a:moveTo>
                      <a:pt x="33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EE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9222830" y="4399179"/>
            <a:ext cx="1561981" cy="1561981"/>
            <a:chOff x="8744754" y="4171302"/>
            <a:chExt cx="1481071" cy="1481071"/>
          </a:xfrm>
        </p:grpSpPr>
        <p:sp>
          <p:nvSpPr>
            <p:cNvPr id="9" name="Oval 8"/>
            <p:cNvSpPr/>
            <p:nvPr/>
          </p:nvSpPr>
          <p:spPr>
            <a:xfrm>
              <a:off x="8744754" y="4171302"/>
              <a:ext cx="1481071" cy="1481071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9233767" y="4550291"/>
              <a:ext cx="618572" cy="656241"/>
              <a:chOff x="5745176" y="5678490"/>
              <a:chExt cx="495301" cy="525463"/>
            </a:xfrm>
            <a:solidFill>
              <a:schemeClr val="accent5"/>
            </a:solidFill>
          </p:grpSpPr>
          <p:sp>
            <p:nvSpPr>
              <p:cNvPr id="77" name="Freeform 98"/>
              <p:cNvSpPr>
                <a:spLocks noEditPoints="1"/>
              </p:cNvSpPr>
              <p:nvPr/>
            </p:nvSpPr>
            <p:spPr bwMode="auto">
              <a:xfrm>
                <a:off x="6053152" y="5678490"/>
                <a:ext cx="187325" cy="187325"/>
              </a:xfrm>
              <a:custGeom>
                <a:avLst/>
                <a:gdLst>
                  <a:gd name="T0" fmla="*/ 48 w 50"/>
                  <a:gd name="T1" fmla="*/ 32 h 50"/>
                  <a:gd name="T2" fmla="*/ 50 w 50"/>
                  <a:gd name="T3" fmla="*/ 25 h 50"/>
                  <a:gd name="T4" fmla="*/ 49 w 50"/>
                  <a:gd name="T5" fmla="*/ 22 h 50"/>
                  <a:gd name="T6" fmla="*/ 42 w 50"/>
                  <a:gd name="T7" fmla="*/ 23 h 50"/>
                  <a:gd name="T8" fmla="*/ 40 w 50"/>
                  <a:gd name="T9" fmla="*/ 15 h 50"/>
                  <a:gd name="T10" fmla="*/ 45 w 50"/>
                  <a:gd name="T11" fmla="*/ 11 h 50"/>
                  <a:gd name="T12" fmla="*/ 37 w 50"/>
                  <a:gd name="T13" fmla="*/ 4 h 50"/>
                  <a:gd name="T14" fmla="*/ 34 w 50"/>
                  <a:gd name="T15" fmla="*/ 10 h 50"/>
                  <a:gd name="T16" fmla="*/ 26 w 50"/>
                  <a:gd name="T17" fmla="*/ 7 h 50"/>
                  <a:gd name="T18" fmla="*/ 27 w 50"/>
                  <a:gd name="T19" fmla="*/ 0 h 50"/>
                  <a:gd name="T20" fmla="*/ 25 w 50"/>
                  <a:gd name="T21" fmla="*/ 0 h 50"/>
                  <a:gd name="T22" fmla="*/ 14 w 50"/>
                  <a:gd name="T23" fmla="*/ 3 h 50"/>
                  <a:gd name="T24" fmla="*/ 17 w 50"/>
                  <a:gd name="T25" fmla="*/ 9 h 50"/>
                  <a:gd name="T26" fmla="*/ 11 w 50"/>
                  <a:gd name="T27" fmla="*/ 14 h 50"/>
                  <a:gd name="T28" fmla="*/ 5 w 50"/>
                  <a:gd name="T29" fmla="*/ 9 h 50"/>
                  <a:gd name="T30" fmla="*/ 0 w 50"/>
                  <a:gd name="T31" fmla="*/ 19 h 50"/>
                  <a:gd name="T32" fmla="*/ 7 w 50"/>
                  <a:gd name="T33" fmla="*/ 21 h 50"/>
                  <a:gd name="T34" fmla="*/ 7 w 50"/>
                  <a:gd name="T35" fmla="*/ 25 h 50"/>
                  <a:gd name="T36" fmla="*/ 7 w 50"/>
                  <a:gd name="T37" fmla="*/ 29 h 50"/>
                  <a:gd name="T38" fmla="*/ 0 w 50"/>
                  <a:gd name="T39" fmla="*/ 30 h 50"/>
                  <a:gd name="T40" fmla="*/ 5 w 50"/>
                  <a:gd name="T41" fmla="*/ 40 h 50"/>
                  <a:gd name="T42" fmla="*/ 10 w 50"/>
                  <a:gd name="T43" fmla="*/ 36 h 50"/>
                  <a:gd name="T44" fmla="*/ 16 w 50"/>
                  <a:gd name="T45" fmla="*/ 41 h 50"/>
                  <a:gd name="T46" fmla="*/ 13 w 50"/>
                  <a:gd name="T47" fmla="*/ 47 h 50"/>
                  <a:gd name="T48" fmla="*/ 23 w 50"/>
                  <a:gd name="T49" fmla="*/ 50 h 50"/>
                  <a:gd name="T50" fmla="*/ 24 w 50"/>
                  <a:gd name="T51" fmla="*/ 43 h 50"/>
                  <a:gd name="T52" fmla="*/ 25 w 50"/>
                  <a:gd name="T53" fmla="*/ 43 h 50"/>
                  <a:gd name="T54" fmla="*/ 31 w 50"/>
                  <a:gd name="T55" fmla="*/ 42 h 50"/>
                  <a:gd name="T56" fmla="*/ 34 w 50"/>
                  <a:gd name="T57" fmla="*/ 48 h 50"/>
                  <a:gd name="T58" fmla="*/ 43 w 50"/>
                  <a:gd name="T59" fmla="*/ 42 h 50"/>
                  <a:gd name="T60" fmla="*/ 38 w 50"/>
                  <a:gd name="T61" fmla="*/ 37 h 50"/>
                  <a:gd name="T62" fmla="*/ 42 w 50"/>
                  <a:gd name="T63" fmla="*/ 30 h 50"/>
                  <a:gd name="T64" fmla="*/ 48 w 50"/>
                  <a:gd name="T65" fmla="*/ 32 h 50"/>
                  <a:gd name="T66" fmla="*/ 25 w 50"/>
                  <a:gd name="T67" fmla="*/ 40 h 50"/>
                  <a:gd name="T68" fmla="*/ 9 w 50"/>
                  <a:gd name="T69" fmla="*/ 25 h 50"/>
                  <a:gd name="T70" fmla="*/ 25 w 50"/>
                  <a:gd name="T71" fmla="*/ 10 h 50"/>
                  <a:gd name="T72" fmla="*/ 40 w 50"/>
                  <a:gd name="T73" fmla="*/ 25 h 50"/>
                  <a:gd name="T74" fmla="*/ 25 w 50"/>
                  <a:gd name="T75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50">
                    <a:moveTo>
                      <a:pt x="48" y="32"/>
                    </a:moveTo>
                    <a:cubicBezTo>
                      <a:pt x="49" y="30"/>
                      <a:pt x="50" y="28"/>
                      <a:pt x="50" y="25"/>
                    </a:cubicBezTo>
                    <a:cubicBezTo>
                      <a:pt x="50" y="24"/>
                      <a:pt x="49" y="23"/>
                      <a:pt x="49" y="22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0"/>
                      <a:pt x="41" y="17"/>
                      <a:pt x="40" y="15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3" y="8"/>
                      <a:pt x="41" y="6"/>
                      <a:pt x="37" y="4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2" y="8"/>
                      <a:pt x="29" y="8"/>
                      <a:pt x="26" y="7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1" y="0"/>
                      <a:pt x="17" y="1"/>
                      <a:pt x="14" y="3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5" y="10"/>
                      <a:pt x="12" y="12"/>
                      <a:pt x="11" y="14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2"/>
                      <a:pt x="1" y="16"/>
                      <a:pt x="0" y="19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4"/>
                      <a:pt x="7" y="25"/>
                    </a:cubicBezTo>
                    <a:cubicBezTo>
                      <a:pt x="7" y="26"/>
                      <a:pt x="7" y="28"/>
                      <a:pt x="7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4"/>
                      <a:pt x="2" y="37"/>
                      <a:pt x="5" y="40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8"/>
                      <a:pt x="14" y="40"/>
                      <a:pt x="16" y="41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6" y="49"/>
                      <a:pt x="20" y="50"/>
                      <a:pt x="23" y="5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7" y="43"/>
                      <a:pt x="29" y="43"/>
                      <a:pt x="31" y="42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8" y="47"/>
                      <a:pt x="41" y="45"/>
                      <a:pt x="43" y="42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40" y="35"/>
                      <a:pt x="41" y="33"/>
                      <a:pt x="42" y="30"/>
                    </a:cubicBezTo>
                    <a:lnTo>
                      <a:pt x="48" y="32"/>
                    </a:lnTo>
                    <a:close/>
                    <a:moveTo>
                      <a:pt x="25" y="40"/>
                    </a:moveTo>
                    <a:cubicBezTo>
                      <a:pt x="16" y="40"/>
                      <a:pt x="9" y="34"/>
                      <a:pt x="9" y="25"/>
                    </a:cubicBezTo>
                    <a:cubicBezTo>
                      <a:pt x="9" y="17"/>
                      <a:pt x="16" y="10"/>
                      <a:pt x="25" y="10"/>
                    </a:cubicBezTo>
                    <a:cubicBezTo>
                      <a:pt x="33" y="10"/>
                      <a:pt x="40" y="17"/>
                      <a:pt x="40" y="25"/>
                    </a:cubicBezTo>
                    <a:cubicBezTo>
                      <a:pt x="40" y="34"/>
                      <a:pt x="33" y="40"/>
                      <a:pt x="2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Oval 99"/>
              <p:cNvSpPr>
                <a:spLocks noChangeArrowheads="1"/>
              </p:cNvSpPr>
              <p:nvPr/>
            </p:nvSpPr>
            <p:spPr bwMode="auto">
              <a:xfrm>
                <a:off x="6105539" y="5734052"/>
                <a:ext cx="79375" cy="79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100"/>
              <p:cNvSpPr>
                <a:spLocks noEditPoints="1"/>
              </p:cNvSpPr>
              <p:nvPr/>
            </p:nvSpPr>
            <p:spPr bwMode="auto">
              <a:xfrm>
                <a:off x="5992826" y="5816602"/>
                <a:ext cx="120650" cy="120650"/>
              </a:xfrm>
              <a:custGeom>
                <a:avLst/>
                <a:gdLst>
                  <a:gd name="T0" fmla="*/ 27 w 32"/>
                  <a:gd name="T1" fmla="*/ 14 h 32"/>
                  <a:gd name="T2" fmla="*/ 25 w 32"/>
                  <a:gd name="T3" fmla="*/ 10 h 32"/>
                  <a:gd name="T4" fmla="*/ 29 w 32"/>
                  <a:gd name="T5" fmla="*/ 7 h 32"/>
                  <a:gd name="T6" fmla="*/ 24 w 32"/>
                  <a:gd name="T7" fmla="*/ 2 h 32"/>
                  <a:gd name="T8" fmla="*/ 22 w 32"/>
                  <a:gd name="T9" fmla="*/ 6 h 32"/>
                  <a:gd name="T10" fmla="*/ 17 w 32"/>
                  <a:gd name="T11" fmla="*/ 5 h 32"/>
                  <a:gd name="T12" fmla="*/ 17 w 32"/>
                  <a:gd name="T13" fmla="*/ 0 h 32"/>
                  <a:gd name="T14" fmla="*/ 16 w 32"/>
                  <a:gd name="T15" fmla="*/ 0 h 32"/>
                  <a:gd name="T16" fmla="*/ 9 w 32"/>
                  <a:gd name="T17" fmla="*/ 2 h 32"/>
                  <a:gd name="T18" fmla="*/ 11 w 32"/>
                  <a:gd name="T19" fmla="*/ 6 h 32"/>
                  <a:gd name="T20" fmla="*/ 7 w 32"/>
                  <a:gd name="T21" fmla="*/ 9 h 32"/>
                  <a:gd name="T22" fmla="*/ 3 w 32"/>
                  <a:gd name="T23" fmla="*/ 6 h 32"/>
                  <a:gd name="T24" fmla="*/ 0 w 32"/>
                  <a:gd name="T25" fmla="*/ 12 h 32"/>
                  <a:gd name="T26" fmla="*/ 5 w 32"/>
                  <a:gd name="T27" fmla="*/ 13 h 32"/>
                  <a:gd name="T28" fmla="*/ 4 w 32"/>
                  <a:gd name="T29" fmla="*/ 16 h 32"/>
                  <a:gd name="T30" fmla="*/ 5 w 32"/>
                  <a:gd name="T31" fmla="*/ 18 h 32"/>
                  <a:gd name="T32" fmla="*/ 0 w 32"/>
                  <a:gd name="T33" fmla="*/ 19 h 32"/>
                  <a:gd name="T34" fmla="*/ 3 w 32"/>
                  <a:gd name="T35" fmla="*/ 26 h 32"/>
                  <a:gd name="T36" fmla="*/ 7 w 32"/>
                  <a:gd name="T37" fmla="*/ 23 h 32"/>
                  <a:gd name="T38" fmla="*/ 10 w 32"/>
                  <a:gd name="T39" fmla="*/ 26 h 32"/>
                  <a:gd name="T40" fmla="*/ 8 w 32"/>
                  <a:gd name="T41" fmla="*/ 30 h 32"/>
                  <a:gd name="T42" fmla="*/ 15 w 32"/>
                  <a:gd name="T43" fmla="*/ 32 h 32"/>
                  <a:gd name="T44" fmla="*/ 15 w 32"/>
                  <a:gd name="T45" fmla="*/ 28 h 32"/>
                  <a:gd name="T46" fmla="*/ 16 w 32"/>
                  <a:gd name="T47" fmla="*/ 28 h 32"/>
                  <a:gd name="T48" fmla="*/ 20 w 32"/>
                  <a:gd name="T49" fmla="*/ 27 h 32"/>
                  <a:gd name="T50" fmla="*/ 22 w 32"/>
                  <a:gd name="T51" fmla="*/ 31 h 32"/>
                  <a:gd name="T52" fmla="*/ 28 w 32"/>
                  <a:gd name="T53" fmla="*/ 27 h 32"/>
                  <a:gd name="T54" fmla="*/ 24 w 32"/>
                  <a:gd name="T55" fmla="*/ 24 h 32"/>
                  <a:gd name="T56" fmla="*/ 27 w 32"/>
                  <a:gd name="T57" fmla="*/ 19 h 32"/>
                  <a:gd name="T58" fmla="*/ 31 w 32"/>
                  <a:gd name="T59" fmla="*/ 21 h 32"/>
                  <a:gd name="T60" fmla="*/ 32 w 32"/>
                  <a:gd name="T61" fmla="*/ 16 h 32"/>
                  <a:gd name="T62" fmla="*/ 32 w 32"/>
                  <a:gd name="T63" fmla="*/ 14 h 32"/>
                  <a:gd name="T64" fmla="*/ 27 w 32"/>
                  <a:gd name="T65" fmla="*/ 14 h 32"/>
                  <a:gd name="T66" fmla="*/ 16 w 32"/>
                  <a:gd name="T67" fmla="*/ 26 h 32"/>
                  <a:gd name="T68" fmla="*/ 6 w 32"/>
                  <a:gd name="T69" fmla="*/ 16 h 32"/>
                  <a:gd name="T70" fmla="*/ 16 w 32"/>
                  <a:gd name="T71" fmla="*/ 6 h 32"/>
                  <a:gd name="T72" fmla="*/ 25 w 32"/>
                  <a:gd name="T73" fmla="*/ 16 h 32"/>
                  <a:gd name="T74" fmla="*/ 16 w 32"/>
                  <a:gd name="T75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" h="32">
                    <a:moveTo>
                      <a:pt x="27" y="14"/>
                    </a:moveTo>
                    <a:cubicBezTo>
                      <a:pt x="27" y="13"/>
                      <a:pt x="26" y="11"/>
                      <a:pt x="25" y="10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5"/>
                      <a:pt x="26" y="4"/>
                      <a:pt x="24" y="2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0" y="5"/>
                      <a:pt x="19" y="5"/>
                      <a:pt x="17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3" y="0"/>
                      <a:pt x="11" y="1"/>
                      <a:pt x="9" y="2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8"/>
                      <a:pt x="1" y="10"/>
                      <a:pt x="0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2"/>
                      <a:pt x="2" y="24"/>
                      <a:pt x="3" y="2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8" y="24"/>
                      <a:pt x="9" y="25"/>
                      <a:pt x="10" y="26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10" y="31"/>
                      <a:pt x="13" y="32"/>
                      <a:pt x="15" y="32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6" y="28"/>
                      <a:pt x="16" y="28"/>
                    </a:cubicBezTo>
                    <a:cubicBezTo>
                      <a:pt x="17" y="28"/>
                      <a:pt x="19" y="27"/>
                      <a:pt x="20" y="27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4" y="30"/>
                      <a:pt x="26" y="29"/>
                      <a:pt x="28" y="27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3"/>
                      <a:pt x="26" y="21"/>
                      <a:pt x="27" y="19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19"/>
                      <a:pt x="32" y="18"/>
                      <a:pt x="32" y="16"/>
                    </a:cubicBezTo>
                    <a:cubicBezTo>
                      <a:pt x="32" y="15"/>
                      <a:pt x="32" y="15"/>
                      <a:pt x="32" y="14"/>
                    </a:cubicBezTo>
                    <a:lnTo>
                      <a:pt x="27" y="14"/>
                    </a:lnTo>
                    <a:close/>
                    <a:moveTo>
                      <a:pt x="16" y="26"/>
                    </a:moveTo>
                    <a:cubicBezTo>
                      <a:pt x="10" y="26"/>
                      <a:pt x="6" y="21"/>
                      <a:pt x="6" y="16"/>
                    </a:cubicBezTo>
                    <a:cubicBezTo>
                      <a:pt x="6" y="11"/>
                      <a:pt x="10" y="6"/>
                      <a:pt x="16" y="6"/>
                    </a:cubicBezTo>
                    <a:cubicBezTo>
                      <a:pt x="21" y="6"/>
                      <a:pt x="25" y="11"/>
                      <a:pt x="25" y="16"/>
                    </a:cubicBezTo>
                    <a:cubicBezTo>
                      <a:pt x="25" y="21"/>
                      <a:pt x="21" y="26"/>
                      <a:pt x="1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Oval 101"/>
              <p:cNvSpPr>
                <a:spLocks noChangeArrowheads="1"/>
              </p:cNvSpPr>
              <p:nvPr/>
            </p:nvSpPr>
            <p:spPr bwMode="auto">
              <a:xfrm>
                <a:off x="6022989" y="5851527"/>
                <a:ext cx="57150" cy="55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1" name="Freeform 102"/>
              <p:cNvSpPr>
                <a:spLocks noEditPoints="1"/>
              </p:cNvSpPr>
              <p:nvPr/>
            </p:nvSpPr>
            <p:spPr bwMode="auto">
              <a:xfrm>
                <a:off x="6069027" y="5907090"/>
                <a:ext cx="93663" cy="169863"/>
              </a:xfrm>
              <a:custGeom>
                <a:avLst/>
                <a:gdLst>
                  <a:gd name="T0" fmla="*/ 0 w 25"/>
                  <a:gd name="T1" fmla="*/ 41 h 45"/>
                  <a:gd name="T2" fmla="*/ 2 w 25"/>
                  <a:gd name="T3" fmla="*/ 34 h 45"/>
                  <a:gd name="T4" fmla="*/ 2 w 25"/>
                  <a:gd name="T5" fmla="*/ 27 h 45"/>
                  <a:gd name="T6" fmla="*/ 8 w 25"/>
                  <a:gd name="T7" fmla="*/ 11 h 45"/>
                  <a:gd name="T8" fmla="*/ 16 w 25"/>
                  <a:gd name="T9" fmla="*/ 0 h 45"/>
                  <a:gd name="T10" fmla="*/ 19 w 25"/>
                  <a:gd name="T11" fmla="*/ 5 h 45"/>
                  <a:gd name="T12" fmla="*/ 17 w 25"/>
                  <a:gd name="T13" fmla="*/ 12 h 45"/>
                  <a:gd name="T14" fmla="*/ 21 w 25"/>
                  <a:gd name="T15" fmla="*/ 16 h 45"/>
                  <a:gd name="T16" fmla="*/ 25 w 25"/>
                  <a:gd name="T17" fmla="*/ 20 h 45"/>
                  <a:gd name="T18" fmla="*/ 25 w 25"/>
                  <a:gd name="T19" fmla="*/ 23 h 45"/>
                  <a:gd name="T20" fmla="*/ 22 w 25"/>
                  <a:gd name="T21" fmla="*/ 30 h 45"/>
                  <a:gd name="T22" fmla="*/ 18 w 25"/>
                  <a:gd name="T23" fmla="*/ 36 h 45"/>
                  <a:gd name="T24" fmla="*/ 13 w 25"/>
                  <a:gd name="T25" fmla="*/ 45 h 45"/>
                  <a:gd name="T26" fmla="*/ 13 w 25"/>
                  <a:gd name="T27" fmla="*/ 43 h 45"/>
                  <a:gd name="T28" fmla="*/ 17 w 25"/>
                  <a:gd name="T29" fmla="*/ 33 h 45"/>
                  <a:gd name="T30" fmla="*/ 22 w 25"/>
                  <a:gd name="T31" fmla="*/ 23 h 45"/>
                  <a:gd name="T32" fmla="*/ 23 w 25"/>
                  <a:gd name="T33" fmla="*/ 22 h 45"/>
                  <a:gd name="T34" fmla="*/ 22 w 25"/>
                  <a:gd name="T35" fmla="*/ 20 h 45"/>
                  <a:gd name="T36" fmla="*/ 19 w 25"/>
                  <a:gd name="T37" fmla="*/ 19 h 45"/>
                  <a:gd name="T38" fmla="*/ 18 w 25"/>
                  <a:gd name="T39" fmla="*/ 17 h 45"/>
                  <a:gd name="T40" fmla="*/ 16 w 25"/>
                  <a:gd name="T41" fmla="*/ 16 h 45"/>
                  <a:gd name="T42" fmla="*/ 16 w 25"/>
                  <a:gd name="T43" fmla="*/ 14 h 45"/>
                  <a:gd name="T44" fmla="*/ 15 w 25"/>
                  <a:gd name="T45" fmla="*/ 14 h 45"/>
                  <a:gd name="T46" fmla="*/ 14 w 25"/>
                  <a:gd name="T47" fmla="*/ 15 h 45"/>
                  <a:gd name="T48" fmla="*/ 13 w 25"/>
                  <a:gd name="T49" fmla="*/ 14 h 45"/>
                  <a:gd name="T50" fmla="*/ 12 w 25"/>
                  <a:gd name="T51" fmla="*/ 14 h 45"/>
                  <a:gd name="T52" fmla="*/ 12 w 25"/>
                  <a:gd name="T53" fmla="*/ 13 h 45"/>
                  <a:gd name="T54" fmla="*/ 13 w 25"/>
                  <a:gd name="T55" fmla="*/ 13 h 45"/>
                  <a:gd name="T56" fmla="*/ 17 w 25"/>
                  <a:gd name="T57" fmla="*/ 4 h 45"/>
                  <a:gd name="T58" fmla="*/ 15 w 25"/>
                  <a:gd name="T59" fmla="*/ 3 h 45"/>
                  <a:gd name="T60" fmla="*/ 7 w 25"/>
                  <a:gd name="T61" fmla="*/ 18 h 45"/>
                  <a:gd name="T62" fmla="*/ 5 w 25"/>
                  <a:gd name="T63" fmla="*/ 27 h 45"/>
                  <a:gd name="T64" fmla="*/ 2 w 25"/>
                  <a:gd name="T65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" h="45">
                    <a:moveTo>
                      <a:pt x="13" y="45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7"/>
                      <a:pt x="1" y="36"/>
                      <a:pt x="2" y="34"/>
                    </a:cubicBezTo>
                    <a:cubicBezTo>
                      <a:pt x="3" y="30"/>
                      <a:pt x="3" y="30"/>
                      <a:pt x="3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4"/>
                      <a:pt x="3" y="23"/>
                      <a:pt x="5" y="17"/>
                    </a:cubicBezTo>
                    <a:cubicBezTo>
                      <a:pt x="6" y="16"/>
                      <a:pt x="7" y="14"/>
                      <a:pt x="8" y="1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5" y="0"/>
                      <a:pt x="16" y="0"/>
                    </a:cubicBezTo>
                    <a:cubicBezTo>
                      <a:pt x="17" y="0"/>
                      <a:pt x="18" y="1"/>
                      <a:pt x="19" y="2"/>
                    </a:cubicBezTo>
                    <a:cubicBezTo>
                      <a:pt x="20" y="3"/>
                      <a:pt x="20" y="4"/>
                      <a:pt x="19" y="5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8" y="13"/>
                      <a:pt x="19" y="14"/>
                      <a:pt x="19" y="15"/>
                    </a:cubicBezTo>
                    <a:cubicBezTo>
                      <a:pt x="20" y="15"/>
                      <a:pt x="21" y="16"/>
                      <a:pt x="21" y="16"/>
                    </a:cubicBezTo>
                    <a:cubicBezTo>
                      <a:pt x="22" y="17"/>
                      <a:pt x="22" y="17"/>
                      <a:pt x="22" y="18"/>
                    </a:cubicBezTo>
                    <a:cubicBezTo>
                      <a:pt x="23" y="18"/>
                      <a:pt x="24" y="19"/>
                      <a:pt x="25" y="20"/>
                    </a:cubicBezTo>
                    <a:cubicBezTo>
                      <a:pt x="25" y="20"/>
                      <a:pt x="25" y="21"/>
                      <a:pt x="25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4" y="24"/>
                      <a:pt x="24" y="24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2"/>
                      <a:pt x="21" y="33"/>
                      <a:pt x="19" y="34"/>
                    </a:cubicBezTo>
                    <a:cubicBezTo>
                      <a:pt x="18" y="35"/>
                      <a:pt x="18" y="35"/>
                      <a:pt x="18" y="36"/>
                    </a:cubicBezTo>
                    <a:cubicBezTo>
                      <a:pt x="15" y="44"/>
                      <a:pt x="15" y="44"/>
                      <a:pt x="15" y="44"/>
                    </a:cubicBezTo>
                    <a:lnTo>
                      <a:pt x="13" y="45"/>
                    </a:lnTo>
                    <a:close/>
                    <a:moveTo>
                      <a:pt x="2" y="39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4"/>
                      <a:pt x="16" y="33"/>
                      <a:pt x="17" y="33"/>
                    </a:cubicBezTo>
                    <a:cubicBezTo>
                      <a:pt x="19" y="31"/>
                      <a:pt x="19" y="31"/>
                      <a:pt x="20" y="29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20" y="18"/>
                      <a:pt x="19" y="18"/>
                    </a:cubicBezTo>
                    <a:cubicBezTo>
                      <a:pt x="19" y="17"/>
                      <a:pt x="19" y="17"/>
                      <a:pt x="18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7" y="3"/>
                      <a:pt x="15" y="3"/>
                      <a:pt x="15" y="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9" y="15"/>
                      <a:pt x="8" y="17"/>
                      <a:pt x="7" y="18"/>
                    </a:cubicBezTo>
                    <a:cubicBezTo>
                      <a:pt x="5" y="24"/>
                      <a:pt x="4" y="25"/>
                      <a:pt x="5" y="2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30"/>
                      <a:pt x="6" y="30"/>
                      <a:pt x="4" y="35"/>
                    </a:cubicBezTo>
                    <a:cubicBezTo>
                      <a:pt x="3" y="36"/>
                      <a:pt x="3" y="37"/>
                      <a:pt x="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Freeform 103"/>
              <p:cNvSpPr/>
              <p:nvPr/>
            </p:nvSpPr>
            <p:spPr bwMode="auto">
              <a:xfrm>
                <a:off x="5745176" y="5953127"/>
                <a:ext cx="293688" cy="247650"/>
              </a:xfrm>
              <a:custGeom>
                <a:avLst/>
                <a:gdLst>
                  <a:gd name="T0" fmla="*/ 73 w 78"/>
                  <a:gd name="T1" fmla="*/ 13 h 66"/>
                  <a:gd name="T2" fmla="*/ 70 w 78"/>
                  <a:gd name="T3" fmla="*/ 9 h 66"/>
                  <a:gd name="T4" fmla="*/ 55 w 78"/>
                  <a:gd name="T5" fmla="*/ 0 h 66"/>
                  <a:gd name="T6" fmla="*/ 54 w 78"/>
                  <a:gd name="T7" fmla="*/ 12 h 66"/>
                  <a:gd name="T8" fmla="*/ 40 w 78"/>
                  <a:gd name="T9" fmla="*/ 38 h 66"/>
                  <a:gd name="T10" fmla="*/ 27 w 78"/>
                  <a:gd name="T11" fmla="*/ 12 h 66"/>
                  <a:gd name="T12" fmla="*/ 25 w 78"/>
                  <a:gd name="T13" fmla="*/ 0 h 66"/>
                  <a:gd name="T14" fmla="*/ 10 w 78"/>
                  <a:gd name="T15" fmla="*/ 9 h 66"/>
                  <a:gd name="T16" fmla="*/ 7 w 78"/>
                  <a:gd name="T17" fmla="*/ 13 h 66"/>
                  <a:gd name="T18" fmla="*/ 1 w 78"/>
                  <a:gd name="T19" fmla="*/ 28 h 66"/>
                  <a:gd name="T20" fmla="*/ 0 w 78"/>
                  <a:gd name="T21" fmla="*/ 35 h 66"/>
                  <a:gd name="T22" fmla="*/ 0 w 78"/>
                  <a:gd name="T23" fmla="*/ 66 h 66"/>
                  <a:gd name="T24" fmla="*/ 41 w 78"/>
                  <a:gd name="T25" fmla="*/ 66 h 66"/>
                  <a:gd name="T26" fmla="*/ 72 w 78"/>
                  <a:gd name="T27" fmla="*/ 66 h 66"/>
                  <a:gd name="T28" fmla="*/ 72 w 78"/>
                  <a:gd name="T29" fmla="*/ 23 h 66"/>
                  <a:gd name="T30" fmla="*/ 78 w 78"/>
                  <a:gd name="T31" fmla="*/ 32 h 66"/>
                  <a:gd name="T32" fmla="*/ 73 w 78"/>
                  <a:gd name="T33" fmla="*/ 1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6">
                    <a:moveTo>
                      <a:pt x="73" y="13"/>
                    </a:moveTo>
                    <a:cubicBezTo>
                      <a:pt x="73" y="11"/>
                      <a:pt x="72" y="10"/>
                      <a:pt x="70" y="9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8" y="11"/>
                      <a:pt x="7" y="13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30"/>
                      <a:pt x="0" y="33"/>
                      <a:pt x="0" y="35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8" y="32"/>
                      <a:pt x="78" y="32"/>
                      <a:pt x="78" y="32"/>
                    </a:cubicBezTo>
                    <a:lnTo>
                      <a:pt x="7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 104"/>
              <p:cNvSpPr/>
              <p:nvPr/>
            </p:nvSpPr>
            <p:spPr bwMode="auto">
              <a:xfrm>
                <a:off x="5805501" y="5805490"/>
                <a:ext cx="26988" cy="76200"/>
              </a:xfrm>
              <a:custGeom>
                <a:avLst/>
                <a:gdLst>
                  <a:gd name="T0" fmla="*/ 5 w 7"/>
                  <a:gd name="T1" fmla="*/ 20 h 20"/>
                  <a:gd name="T2" fmla="*/ 4 w 7"/>
                  <a:gd name="T3" fmla="*/ 20 h 20"/>
                  <a:gd name="T4" fmla="*/ 1 w 7"/>
                  <a:gd name="T5" fmla="*/ 15 h 20"/>
                  <a:gd name="T6" fmla="*/ 3 w 7"/>
                  <a:gd name="T7" fmla="*/ 0 h 20"/>
                  <a:gd name="T8" fmla="*/ 6 w 7"/>
                  <a:gd name="T9" fmla="*/ 1 h 20"/>
                  <a:gd name="T10" fmla="*/ 5 w 7"/>
                  <a:gd name="T11" fmla="*/ 3 h 20"/>
                  <a:gd name="T12" fmla="*/ 4 w 7"/>
                  <a:gd name="T13" fmla="*/ 3 h 20"/>
                  <a:gd name="T14" fmla="*/ 4 w 7"/>
                  <a:gd name="T15" fmla="*/ 14 h 20"/>
                  <a:gd name="T16" fmla="*/ 5 w 7"/>
                  <a:gd name="T17" fmla="*/ 18 h 20"/>
                  <a:gd name="T18" fmla="*/ 6 w 7"/>
                  <a:gd name="T19" fmla="*/ 18 h 20"/>
                  <a:gd name="T20" fmla="*/ 7 w 7"/>
                  <a:gd name="T21" fmla="*/ 20 h 20"/>
                  <a:gd name="T22" fmla="*/ 5 w 7"/>
                  <a:gd name="T2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20">
                    <a:moveTo>
                      <a:pt x="5" y="20"/>
                    </a:moveTo>
                    <a:cubicBezTo>
                      <a:pt x="5" y="20"/>
                      <a:pt x="5" y="20"/>
                      <a:pt x="4" y="20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0" y="7"/>
                      <a:pt x="0" y="2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2"/>
                      <a:pt x="4" y="3"/>
                    </a:cubicBezTo>
                    <a:cubicBezTo>
                      <a:pt x="2" y="3"/>
                      <a:pt x="2" y="7"/>
                      <a:pt x="4" y="14"/>
                    </a:cubicBezTo>
                    <a:cubicBezTo>
                      <a:pt x="4" y="18"/>
                      <a:pt x="5" y="18"/>
                      <a:pt x="5" y="18"/>
                    </a:cubicBezTo>
                    <a:cubicBezTo>
                      <a:pt x="5" y="18"/>
                      <a:pt x="6" y="18"/>
                      <a:pt x="6" y="18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6" y="20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105"/>
              <p:cNvSpPr/>
              <p:nvPr/>
            </p:nvSpPr>
            <p:spPr bwMode="auto">
              <a:xfrm>
                <a:off x="5846776" y="5918202"/>
                <a:ext cx="98425" cy="65088"/>
              </a:xfrm>
              <a:custGeom>
                <a:avLst/>
                <a:gdLst>
                  <a:gd name="T0" fmla="*/ 13 w 26"/>
                  <a:gd name="T1" fmla="*/ 17 h 17"/>
                  <a:gd name="T2" fmla="*/ 8 w 26"/>
                  <a:gd name="T3" fmla="*/ 15 h 17"/>
                  <a:gd name="T4" fmla="*/ 3 w 26"/>
                  <a:gd name="T5" fmla="*/ 11 h 17"/>
                  <a:gd name="T6" fmla="*/ 0 w 26"/>
                  <a:gd name="T7" fmla="*/ 5 h 17"/>
                  <a:gd name="T8" fmla="*/ 0 w 26"/>
                  <a:gd name="T9" fmla="*/ 1 h 17"/>
                  <a:gd name="T10" fmla="*/ 3 w 26"/>
                  <a:gd name="T11" fmla="*/ 1 h 17"/>
                  <a:gd name="T12" fmla="*/ 3 w 26"/>
                  <a:gd name="T13" fmla="*/ 5 h 17"/>
                  <a:gd name="T14" fmla="*/ 5 w 26"/>
                  <a:gd name="T15" fmla="*/ 9 h 17"/>
                  <a:gd name="T16" fmla="*/ 10 w 26"/>
                  <a:gd name="T17" fmla="*/ 13 h 17"/>
                  <a:gd name="T18" fmla="*/ 17 w 26"/>
                  <a:gd name="T19" fmla="*/ 13 h 17"/>
                  <a:gd name="T20" fmla="*/ 21 w 26"/>
                  <a:gd name="T21" fmla="*/ 9 h 17"/>
                  <a:gd name="T22" fmla="*/ 23 w 26"/>
                  <a:gd name="T23" fmla="*/ 5 h 17"/>
                  <a:gd name="T24" fmla="*/ 23 w 26"/>
                  <a:gd name="T25" fmla="*/ 0 h 17"/>
                  <a:gd name="T26" fmla="*/ 26 w 26"/>
                  <a:gd name="T27" fmla="*/ 0 h 17"/>
                  <a:gd name="T28" fmla="*/ 26 w 26"/>
                  <a:gd name="T29" fmla="*/ 5 h 17"/>
                  <a:gd name="T30" fmla="*/ 23 w 26"/>
                  <a:gd name="T31" fmla="*/ 11 h 17"/>
                  <a:gd name="T32" fmla="*/ 18 w 26"/>
                  <a:gd name="T33" fmla="*/ 15 h 17"/>
                  <a:gd name="T34" fmla="*/ 13 w 26"/>
                  <a:gd name="T3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17">
                    <a:moveTo>
                      <a:pt x="13" y="17"/>
                    </a:moveTo>
                    <a:cubicBezTo>
                      <a:pt x="11" y="17"/>
                      <a:pt x="10" y="16"/>
                      <a:pt x="8" y="15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8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5" y="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5"/>
                      <a:pt x="15" y="15"/>
                      <a:pt x="17" y="1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3" y="8"/>
                      <a:pt x="23" y="7"/>
                      <a:pt x="23" y="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8"/>
                      <a:pt x="25" y="10"/>
                      <a:pt x="23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6"/>
                      <a:pt x="15" y="17"/>
                      <a:pt x="1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Freeform 106"/>
              <p:cNvSpPr>
                <a:spLocks noEditPoints="1"/>
              </p:cNvSpPr>
              <p:nvPr/>
            </p:nvSpPr>
            <p:spPr bwMode="auto">
              <a:xfrm>
                <a:off x="5819788" y="5722940"/>
                <a:ext cx="150813" cy="222250"/>
              </a:xfrm>
              <a:custGeom>
                <a:avLst/>
                <a:gdLst>
                  <a:gd name="T0" fmla="*/ 20 w 40"/>
                  <a:gd name="T1" fmla="*/ 59 h 59"/>
                  <a:gd name="T2" fmla="*/ 0 w 40"/>
                  <a:gd name="T3" fmla="*/ 29 h 59"/>
                  <a:gd name="T4" fmla="*/ 20 w 40"/>
                  <a:gd name="T5" fmla="*/ 0 h 59"/>
                  <a:gd name="T6" fmla="*/ 40 w 40"/>
                  <a:gd name="T7" fmla="*/ 29 h 59"/>
                  <a:gd name="T8" fmla="*/ 20 w 40"/>
                  <a:gd name="T9" fmla="*/ 59 h 59"/>
                  <a:gd name="T10" fmla="*/ 20 w 40"/>
                  <a:gd name="T11" fmla="*/ 2 h 59"/>
                  <a:gd name="T12" fmla="*/ 2 w 40"/>
                  <a:gd name="T13" fmla="*/ 29 h 59"/>
                  <a:gd name="T14" fmla="*/ 20 w 40"/>
                  <a:gd name="T15" fmla="*/ 57 h 59"/>
                  <a:gd name="T16" fmla="*/ 37 w 40"/>
                  <a:gd name="T17" fmla="*/ 29 h 59"/>
                  <a:gd name="T18" fmla="*/ 20 w 40"/>
                  <a:gd name="T19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59">
                    <a:moveTo>
                      <a:pt x="20" y="59"/>
                    </a:moveTo>
                    <a:cubicBezTo>
                      <a:pt x="8" y="59"/>
                      <a:pt x="0" y="47"/>
                      <a:pt x="0" y="29"/>
                    </a:cubicBezTo>
                    <a:cubicBezTo>
                      <a:pt x="0" y="8"/>
                      <a:pt x="6" y="0"/>
                      <a:pt x="20" y="0"/>
                    </a:cubicBezTo>
                    <a:cubicBezTo>
                      <a:pt x="34" y="0"/>
                      <a:pt x="40" y="8"/>
                      <a:pt x="40" y="29"/>
                    </a:cubicBezTo>
                    <a:cubicBezTo>
                      <a:pt x="40" y="47"/>
                      <a:pt x="32" y="59"/>
                      <a:pt x="20" y="59"/>
                    </a:cubicBezTo>
                    <a:close/>
                    <a:moveTo>
                      <a:pt x="20" y="2"/>
                    </a:moveTo>
                    <a:cubicBezTo>
                      <a:pt x="9" y="2"/>
                      <a:pt x="2" y="6"/>
                      <a:pt x="2" y="29"/>
                    </a:cubicBezTo>
                    <a:cubicBezTo>
                      <a:pt x="2" y="46"/>
                      <a:pt x="9" y="57"/>
                      <a:pt x="20" y="57"/>
                    </a:cubicBezTo>
                    <a:cubicBezTo>
                      <a:pt x="30" y="57"/>
                      <a:pt x="37" y="46"/>
                      <a:pt x="37" y="29"/>
                    </a:cubicBezTo>
                    <a:cubicBezTo>
                      <a:pt x="37" y="6"/>
                      <a:pt x="31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Freeform 107"/>
              <p:cNvSpPr/>
              <p:nvPr/>
            </p:nvSpPr>
            <p:spPr bwMode="auto">
              <a:xfrm>
                <a:off x="5956314" y="5805490"/>
                <a:ext cx="33338" cy="76200"/>
              </a:xfrm>
              <a:custGeom>
                <a:avLst/>
                <a:gdLst>
                  <a:gd name="T0" fmla="*/ 3 w 9"/>
                  <a:gd name="T1" fmla="*/ 20 h 20"/>
                  <a:gd name="T2" fmla="*/ 1 w 9"/>
                  <a:gd name="T3" fmla="*/ 19 h 20"/>
                  <a:gd name="T4" fmla="*/ 0 w 9"/>
                  <a:gd name="T5" fmla="*/ 19 h 20"/>
                  <a:gd name="T6" fmla="*/ 0 w 9"/>
                  <a:gd name="T7" fmla="*/ 18 h 20"/>
                  <a:gd name="T8" fmla="*/ 2 w 9"/>
                  <a:gd name="T9" fmla="*/ 18 h 20"/>
                  <a:gd name="T10" fmla="*/ 2 w 9"/>
                  <a:gd name="T11" fmla="*/ 18 h 20"/>
                  <a:gd name="T12" fmla="*/ 3 w 9"/>
                  <a:gd name="T13" fmla="*/ 18 h 20"/>
                  <a:gd name="T14" fmla="*/ 4 w 9"/>
                  <a:gd name="T15" fmla="*/ 14 h 20"/>
                  <a:gd name="T16" fmla="*/ 4 w 9"/>
                  <a:gd name="T17" fmla="*/ 3 h 20"/>
                  <a:gd name="T18" fmla="*/ 3 w 9"/>
                  <a:gd name="T19" fmla="*/ 3 h 20"/>
                  <a:gd name="T20" fmla="*/ 1 w 9"/>
                  <a:gd name="T21" fmla="*/ 1 h 20"/>
                  <a:gd name="T22" fmla="*/ 5 w 9"/>
                  <a:gd name="T23" fmla="*/ 0 h 20"/>
                  <a:gd name="T24" fmla="*/ 7 w 9"/>
                  <a:gd name="T25" fmla="*/ 15 h 20"/>
                  <a:gd name="T26" fmla="*/ 4 w 9"/>
                  <a:gd name="T27" fmla="*/ 20 h 20"/>
                  <a:gd name="T28" fmla="*/ 3 w 9"/>
                  <a:gd name="T2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20">
                    <a:moveTo>
                      <a:pt x="3" y="20"/>
                    </a:moveTo>
                    <a:cubicBezTo>
                      <a:pt x="2" y="20"/>
                      <a:pt x="1" y="20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3" y="18"/>
                      <a:pt x="3" y="18"/>
                    </a:cubicBezTo>
                    <a:cubicBezTo>
                      <a:pt x="3" y="18"/>
                      <a:pt x="4" y="18"/>
                      <a:pt x="4" y="14"/>
                    </a:cubicBezTo>
                    <a:cubicBezTo>
                      <a:pt x="6" y="7"/>
                      <a:pt x="6" y="3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9" y="2"/>
                      <a:pt x="8" y="7"/>
                      <a:pt x="7" y="15"/>
                    </a:cubicBezTo>
                    <a:cubicBezTo>
                      <a:pt x="6" y="18"/>
                      <a:pt x="5" y="20"/>
                      <a:pt x="4" y="20"/>
                    </a:cubicBezTo>
                    <a:cubicBezTo>
                      <a:pt x="3" y="20"/>
                      <a:pt x="3" y="20"/>
                      <a:pt x="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Freeform 108"/>
              <p:cNvSpPr/>
              <p:nvPr/>
            </p:nvSpPr>
            <p:spPr bwMode="auto">
              <a:xfrm>
                <a:off x="5775338" y="5697540"/>
                <a:ext cx="252413" cy="157163"/>
              </a:xfrm>
              <a:custGeom>
                <a:avLst/>
                <a:gdLst>
                  <a:gd name="T0" fmla="*/ 14 w 67"/>
                  <a:gd name="T1" fmla="*/ 42 h 42"/>
                  <a:gd name="T2" fmla="*/ 29 w 67"/>
                  <a:gd name="T3" fmla="*/ 2 h 42"/>
                  <a:gd name="T4" fmla="*/ 40 w 67"/>
                  <a:gd name="T5" fmla="*/ 6 h 42"/>
                  <a:gd name="T6" fmla="*/ 50 w 67"/>
                  <a:gd name="T7" fmla="*/ 39 h 42"/>
                  <a:gd name="T8" fmla="*/ 45 w 67"/>
                  <a:gd name="T9" fmla="*/ 22 h 42"/>
                  <a:gd name="T10" fmla="*/ 40 w 67"/>
                  <a:gd name="T11" fmla="*/ 16 h 42"/>
                  <a:gd name="T12" fmla="*/ 28 w 67"/>
                  <a:gd name="T13" fmla="*/ 24 h 42"/>
                  <a:gd name="T14" fmla="*/ 14 w 67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42">
                    <a:moveTo>
                      <a:pt x="14" y="42"/>
                    </a:moveTo>
                    <a:cubicBezTo>
                      <a:pt x="6" y="38"/>
                      <a:pt x="0" y="2"/>
                      <a:pt x="29" y="2"/>
                    </a:cubicBezTo>
                    <a:cubicBezTo>
                      <a:pt x="37" y="2"/>
                      <a:pt x="40" y="6"/>
                      <a:pt x="40" y="6"/>
                    </a:cubicBezTo>
                    <a:cubicBezTo>
                      <a:pt x="46" y="0"/>
                      <a:pt x="67" y="13"/>
                      <a:pt x="50" y="39"/>
                    </a:cubicBezTo>
                    <a:cubicBezTo>
                      <a:pt x="50" y="39"/>
                      <a:pt x="52" y="27"/>
                      <a:pt x="45" y="22"/>
                    </a:cubicBezTo>
                    <a:cubicBezTo>
                      <a:pt x="41" y="19"/>
                      <a:pt x="40" y="16"/>
                      <a:pt x="40" y="16"/>
                    </a:cubicBezTo>
                    <a:cubicBezTo>
                      <a:pt x="40" y="16"/>
                      <a:pt x="37" y="21"/>
                      <a:pt x="28" y="24"/>
                    </a:cubicBezTo>
                    <a:cubicBezTo>
                      <a:pt x="18" y="26"/>
                      <a:pt x="16" y="32"/>
                      <a:pt x="1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Freeform 109"/>
              <p:cNvSpPr/>
              <p:nvPr/>
            </p:nvSpPr>
            <p:spPr bwMode="auto">
              <a:xfrm>
                <a:off x="5880114" y="6024565"/>
                <a:ext cx="34925" cy="77788"/>
              </a:xfrm>
              <a:custGeom>
                <a:avLst/>
                <a:gdLst>
                  <a:gd name="T0" fmla="*/ 22 w 22"/>
                  <a:gd name="T1" fmla="*/ 45 h 49"/>
                  <a:gd name="T2" fmla="*/ 14 w 22"/>
                  <a:gd name="T3" fmla="*/ 0 h 49"/>
                  <a:gd name="T4" fmla="*/ 10 w 22"/>
                  <a:gd name="T5" fmla="*/ 0 h 49"/>
                  <a:gd name="T6" fmla="*/ 10 w 22"/>
                  <a:gd name="T7" fmla="*/ 0 h 49"/>
                  <a:gd name="T8" fmla="*/ 5 w 22"/>
                  <a:gd name="T9" fmla="*/ 0 h 49"/>
                  <a:gd name="T10" fmla="*/ 0 w 22"/>
                  <a:gd name="T11" fmla="*/ 45 h 49"/>
                  <a:gd name="T12" fmla="*/ 10 w 22"/>
                  <a:gd name="T13" fmla="*/ 49 h 49"/>
                  <a:gd name="T14" fmla="*/ 10 w 22"/>
                  <a:gd name="T15" fmla="*/ 49 h 49"/>
                  <a:gd name="T16" fmla="*/ 22 w 22"/>
                  <a:gd name="T17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49">
                    <a:moveTo>
                      <a:pt x="22" y="45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45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2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Freeform 110"/>
              <p:cNvSpPr/>
              <p:nvPr/>
            </p:nvSpPr>
            <p:spPr bwMode="auto">
              <a:xfrm>
                <a:off x="5876939" y="5986465"/>
                <a:ext cx="38100" cy="41275"/>
              </a:xfrm>
              <a:custGeom>
                <a:avLst/>
                <a:gdLst>
                  <a:gd name="T0" fmla="*/ 5 w 10"/>
                  <a:gd name="T1" fmla="*/ 11 h 11"/>
                  <a:gd name="T2" fmla="*/ 8 w 10"/>
                  <a:gd name="T3" fmla="*/ 9 h 11"/>
                  <a:gd name="T4" fmla="*/ 10 w 10"/>
                  <a:gd name="T5" fmla="*/ 6 h 11"/>
                  <a:gd name="T6" fmla="*/ 8 w 10"/>
                  <a:gd name="T7" fmla="*/ 2 h 11"/>
                  <a:gd name="T8" fmla="*/ 5 w 10"/>
                  <a:gd name="T9" fmla="*/ 0 h 11"/>
                  <a:gd name="T10" fmla="*/ 5 w 10"/>
                  <a:gd name="T11" fmla="*/ 0 h 11"/>
                  <a:gd name="T12" fmla="*/ 5 w 10"/>
                  <a:gd name="T13" fmla="*/ 0 h 11"/>
                  <a:gd name="T14" fmla="*/ 5 w 10"/>
                  <a:gd name="T15" fmla="*/ 0 h 11"/>
                  <a:gd name="T16" fmla="*/ 2 w 10"/>
                  <a:gd name="T17" fmla="*/ 2 h 11"/>
                  <a:gd name="T18" fmla="*/ 1 w 10"/>
                  <a:gd name="T19" fmla="*/ 6 h 11"/>
                  <a:gd name="T20" fmla="*/ 2 w 10"/>
                  <a:gd name="T21" fmla="*/ 9 h 11"/>
                  <a:gd name="T22" fmla="*/ 5 w 10"/>
                  <a:gd name="T23" fmla="*/ 11 h 11"/>
                  <a:gd name="T24" fmla="*/ 5 w 10"/>
                  <a:gd name="T25" fmla="*/ 11 h 11"/>
                  <a:gd name="T26" fmla="*/ 5 w 10"/>
                  <a:gd name="T27" fmla="*/ 11 h 11"/>
                  <a:gd name="T28" fmla="*/ 5 w 10"/>
                  <a:gd name="T2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1">
                    <a:moveTo>
                      <a:pt x="5" y="11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Freeform 111"/>
              <p:cNvSpPr/>
              <p:nvPr/>
            </p:nvSpPr>
            <p:spPr bwMode="auto">
              <a:xfrm>
                <a:off x="6000764" y="5989640"/>
                <a:ext cx="142875" cy="214313"/>
              </a:xfrm>
              <a:custGeom>
                <a:avLst/>
                <a:gdLst>
                  <a:gd name="T0" fmla="*/ 21 w 38"/>
                  <a:gd name="T1" fmla="*/ 4 h 57"/>
                  <a:gd name="T2" fmla="*/ 14 w 38"/>
                  <a:gd name="T3" fmla="*/ 25 h 57"/>
                  <a:gd name="T4" fmla="*/ 4 w 38"/>
                  <a:gd name="T5" fmla="*/ 0 h 57"/>
                  <a:gd name="T6" fmla="*/ 0 w 38"/>
                  <a:gd name="T7" fmla="*/ 42 h 57"/>
                  <a:gd name="T8" fmla="*/ 4 w 38"/>
                  <a:gd name="T9" fmla="*/ 51 h 57"/>
                  <a:gd name="T10" fmla="*/ 4 w 38"/>
                  <a:gd name="T11" fmla="*/ 51 h 57"/>
                  <a:gd name="T12" fmla="*/ 4 w 38"/>
                  <a:gd name="T13" fmla="*/ 51 h 57"/>
                  <a:gd name="T14" fmla="*/ 5 w 38"/>
                  <a:gd name="T15" fmla="*/ 52 h 57"/>
                  <a:gd name="T16" fmla="*/ 7 w 38"/>
                  <a:gd name="T17" fmla="*/ 55 h 57"/>
                  <a:gd name="T18" fmla="*/ 8 w 38"/>
                  <a:gd name="T19" fmla="*/ 56 h 57"/>
                  <a:gd name="T20" fmla="*/ 12 w 38"/>
                  <a:gd name="T21" fmla="*/ 57 h 57"/>
                  <a:gd name="T22" fmla="*/ 16 w 38"/>
                  <a:gd name="T23" fmla="*/ 57 h 57"/>
                  <a:gd name="T24" fmla="*/ 23 w 38"/>
                  <a:gd name="T25" fmla="*/ 52 h 57"/>
                  <a:gd name="T26" fmla="*/ 38 w 38"/>
                  <a:gd name="T27" fmla="*/ 10 h 57"/>
                  <a:gd name="T28" fmla="*/ 21 w 38"/>
                  <a:gd name="T2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57">
                    <a:moveTo>
                      <a:pt x="21" y="4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9" y="13"/>
                      <a:pt x="5" y="1"/>
                      <a:pt x="4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3"/>
                      <a:pt x="6" y="54"/>
                      <a:pt x="7" y="55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9" y="57"/>
                      <a:pt x="11" y="57"/>
                      <a:pt x="12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9" y="57"/>
                      <a:pt x="22" y="55"/>
                      <a:pt x="23" y="52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2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Freeform 112"/>
              <p:cNvSpPr/>
              <p:nvPr/>
            </p:nvSpPr>
            <p:spPr bwMode="auto">
              <a:xfrm>
                <a:off x="5745176" y="5994402"/>
                <a:ext cx="30163" cy="206375"/>
              </a:xfrm>
              <a:custGeom>
                <a:avLst/>
                <a:gdLst>
                  <a:gd name="T0" fmla="*/ 8 w 8"/>
                  <a:gd name="T1" fmla="*/ 0 h 55"/>
                  <a:gd name="T2" fmla="*/ 7 w 8"/>
                  <a:gd name="T3" fmla="*/ 2 h 55"/>
                  <a:gd name="T4" fmla="*/ 1 w 8"/>
                  <a:gd name="T5" fmla="*/ 17 h 55"/>
                  <a:gd name="T6" fmla="*/ 0 w 8"/>
                  <a:gd name="T7" fmla="*/ 24 h 55"/>
                  <a:gd name="T8" fmla="*/ 0 w 8"/>
                  <a:gd name="T9" fmla="*/ 55 h 55"/>
                  <a:gd name="T10" fmla="*/ 8 w 8"/>
                  <a:gd name="T11" fmla="*/ 55 h 55"/>
                  <a:gd name="T12" fmla="*/ 8 w 8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5">
                    <a:moveTo>
                      <a:pt x="8" y="0"/>
                    </a:moveTo>
                    <a:cubicBezTo>
                      <a:pt x="8" y="0"/>
                      <a:pt x="7" y="1"/>
                      <a:pt x="7" y="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0" y="22"/>
                      <a:pt x="0" y="2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8" y="55"/>
                      <a:pt x="8" y="55"/>
                      <a:pt x="8" y="55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92" name="TextBox 91"/>
          <p:cNvSpPr txBox="1"/>
          <p:nvPr/>
        </p:nvSpPr>
        <p:spPr>
          <a:xfrm>
            <a:off x="9341432" y="1445154"/>
            <a:ext cx="1276760" cy="54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</a:t>
            </a:r>
          </a:p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Heading</a:t>
            </a:r>
            <a:endParaRPr lang="en-US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811943" y="1445154"/>
            <a:ext cx="1276760" cy="54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</a:t>
            </a:r>
          </a:p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Heading</a:t>
            </a:r>
            <a:endParaRPr lang="en-US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238025" y="1445154"/>
            <a:ext cx="1276760" cy="54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</a:t>
            </a:r>
          </a:p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Heading</a:t>
            </a:r>
            <a:endParaRPr lang="en-US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64108" y="1445154"/>
            <a:ext cx="1276760" cy="54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</a:t>
            </a:r>
          </a:p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Heading</a:t>
            </a:r>
            <a:endParaRPr lang="en-US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341432" y="6077446"/>
            <a:ext cx="1276760" cy="54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</a:t>
            </a:r>
          </a:p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Heading</a:t>
            </a:r>
            <a:endParaRPr lang="en-US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811943" y="6077446"/>
            <a:ext cx="1276760" cy="54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</a:t>
            </a:r>
          </a:p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Heading</a:t>
            </a:r>
            <a:endParaRPr lang="en-US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238025" y="6077446"/>
            <a:ext cx="1276760" cy="54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</a:t>
            </a:r>
          </a:p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Heading</a:t>
            </a:r>
            <a:endParaRPr lang="en-US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64108" y="6077446"/>
            <a:ext cx="1276760" cy="54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</a:t>
            </a:r>
          </a:p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Heading</a:t>
            </a:r>
            <a:endParaRPr lang="en-US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52" y="2804487"/>
            <a:ext cx="174542" cy="174542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0085" y="3049812"/>
            <a:ext cx="585417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Start</a:t>
            </a:r>
            <a:endParaRPr lang="en-US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37559" y="4638696"/>
            <a:ext cx="575799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End </a:t>
            </a:r>
            <a:endParaRPr lang="en-US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987076" y="5128543"/>
            <a:ext cx="195146" cy="195146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矩形 106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2" grpId="0"/>
      <p:bldP spid="10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585" b="-45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5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23895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63466" y="2489027"/>
            <a:ext cx="4718502" cy="1185352"/>
            <a:chOff x="1482144" y="2360095"/>
            <a:chExt cx="4474084" cy="1123951"/>
          </a:xfrm>
        </p:grpSpPr>
        <p:sp>
          <p:nvSpPr>
            <p:cNvPr id="10" name="Freeform 9"/>
            <p:cNvSpPr/>
            <p:nvPr/>
          </p:nvSpPr>
          <p:spPr>
            <a:xfrm rot="10800000" flipH="1">
              <a:off x="1482144" y="2360095"/>
              <a:ext cx="786766" cy="1123951"/>
            </a:xfrm>
            <a:custGeom>
              <a:avLst/>
              <a:gdLst>
                <a:gd name="connsiteX0" fmla="*/ 0 w 1123950"/>
                <a:gd name="connsiteY0" fmla="*/ 0 h 786765"/>
                <a:gd name="connsiteX1" fmla="*/ 730568 w 1123950"/>
                <a:gd name="connsiteY1" fmla="*/ 0 h 786765"/>
                <a:gd name="connsiteX2" fmla="*/ 1123950 w 1123950"/>
                <a:gd name="connsiteY2" fmla="*/ 393383 h 786765"/>
                <a:gd name="connsiteX3" fmla="*/ 730568 w 1123950"/>
                <a:gd name="connsiteY3" fmla="*/ 786765 h 786765"/>
                <a:gd name="connsiteX4" fmla="*/ 0 w 1123950"/>
                <a:gd name="connsiteY4" fmla="*/ 786765 h 786765"/>
                <a:gd name="connsiteX5" fmla="*/ 393383 w 1123950"/>
                <a:gd name="connsiteY5" fmla="*/ 393383 h 786765"/>
                <a:gd name="connsiteX6" fmla="*/ 0 w 1123950"/>
                <a:gd name="connsiteY6" fmla="*/ 0 h 786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950" h="786765">
                  <a:moveTo>
                    <a:pt x="1123949" y="0"/>
                  </a:moveTo>
                  <a:lnTo>
                    <a:pt x="1123949" y="511397"/>
                  </a:lnTo>
                  <a:lnTo>
                    <a:pt x="561974" y="786765"/>
                  </a:lnTo>
                  <a:lnTo>
                    <a:pt x="1" y="511397"/>
                  </a:lnTo>
                  <a:lnTo>
                    <a:pt x="1" y="0"/>
                  </a:lnTo>
                  <a:lnTo>
                    <a:pt x="561974" y="275368"/>
                  </a:lnTo>
                  <a:lnTo>
                    <a:pt x="1123949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34" tIns="429608" rIns="14733" bIns="429605" numCol="1" spcCol="1270" anchor="ctr" anchorCtr="0">
              <a:noAutofit/>
            </a:bodyPr>
            <a:lstStyle/>
            <a:p>
              <a:pPr algn="ctr" defTabSz="1031240">
                <a:lnSpc>
                  <a:spcPct val="90000"/>
                </a:lnSpc>
                <a:spcAft>
                  <a:spcPct val="35000"/>
                </a:spcAft>
              </a:pPr>
              <a:endParaRPr lang="en-US" sz="232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rot="10800000" flipH="1">
              <a:off x="2268909" y="2753477"/>
              <a:ext cx="3668429" cy="730568"/>
            </a:xfrm>
            <a:custGeom>
              <a:avLst/>
              <a:gdLst>
                <a:gd name="connsiteX0" fmla="*/ 121764 w 730567"/>
                <a:gd name="connsiteY0" fmla="*/ 0 h 3668429"/>
                <a:gd name="connsiteX1" fmla="*/ 608803 w 730567"/>
                <a:gd name="connsiteY1" fmla="*/ 0 h 3668429"/>
                <a:gd name="connsiteX2" fmla="*/ 730567 w 730567"/>
                <a:gd name="connsiteY2" fmla="*/ 121764 h 3668429"/>
                <a:gd name="connsiteX3" fmla="*/ 730567 w 730567"/>
                <a:gd name="connsiteY3" fmla="*/ 3668429 h 3668429"/>
                <a:gd name="connsiteX4" fmla="*/ 730567 w 730567"/>
                <a:gd name="connsiteY4" fmla="*/ 3668429 h 3668429"/>
                <a:gd name="connsiteX5" fmla="*/ 0 w 730567"/>
                <a:gd name="connsiteY5" fmla="*/ 3668429 h 3668429"/>
                <a:gd name="connsiteX6" fmla="*/ 0 w 730567"/>
                <a:gd name="connsiteY6" fmla="*/ 3668429 h 3668429"/>
                <a:gd name="connsiteX7" fmla="*/ 0 w 730567"/>
                <a:gd name="connsiteY7" fmla="*/ 121764 h 3668429"/>
                <a:gd name="connsiteX8" fmla="*/ 121764 w 730567"/>
                <a:gd name="connsiteY8" fmla="*/ 0 h 366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567" h="3668429">
                  <a:moveTo>
                    <a:pt x="730567" y="611419"/>
                  </a:moveTo>
                  <a:lnTo>
                    <a:pt x="730567" y="3057010"/>
                  </a:lnTo>
                  <a:cubicBezTo>
                    <a:pt x="730567" y="3394685"/>
                    <a:pt x="719710" y="3668429"/>
                    <a:pt x="706318" y="3668429"/>
                  </a:cubicBezTo>
                  <a:lnTo>
                    <a:pt x="0" y="3668429"/>
                  </a:lnTo>
                  <a:lnTo>
                    <a:pt x="0" y="36684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6318" y="0"/>
                  </a:lnTo>
                  <a:cubicBezTo>
                    <a:pt x="719710" y="0"/>
                    <a:pt x="730567" y="273744"/>
                    <a:pt x="730567" y="611419"/>
                  </a:cubicBezTo>
                  <a:close/>
                </a:path>
              </a:pathLst>
            </a:custGeom>
            <a:solidFill>
              <a:schemeClr val="tx1">
                <a:alpha val="9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012" tIns="51005" rIns="51004" bIns="51006" numCol="1" spcCol="1270" anchor="ctr" anchorCtr="0">
              <a:noAutofit/>
            </a:bodyPr>
            <a:lstStyle/>
            <a:p>
              <a:pPr marL="241300" lvl="1" indent="-241300" defTabSz="93726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41300" lvl="1" indent="-241300" defTabSz="93726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en-US" sz="21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6219" y="2613698"/>
              <a:ext cx="518613" cy="456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53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 sz="253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456594" y="2898488"/>
              <a:ext cx="482326" cy="418100"/>
              <a:chOff x="2530480" y="4287838"/>
              <a:chExt cx="608014" cy="527051"/>
            </a:xfrm>
            <a:solidFill>
              <a:schemeClr val="accent1"/>
            </a:solidFill>
          </p:grpSpPr>
          <p:sp>
            <p:nvSpPr>
              <p:cNvPr id="27" name="Freeform 5"/>
              <p:cNvSpPr/>
              <p:nvPr/>
            </p:nvSpPr>
            <p:spPr bwMode="auto">
              <a:xfrm>
                <a:off x="2860681" y="4697414"/>
                <a:ext cx="127000" cy="117475"/>
              </a:xfrm>
              <a:custGeom>
                <a:avLst/>
                <a:gdLst>
                  <a:gd name="T0" fmla="*/ 0 w 34"/>
                  <a:gd name="T1" fmla="*/ 31 h 31"/>
                  <a:gd name="T2" fmla="*/ 5 w 34"/>
                  <a:gd name="T3" fmla="*/ 13 h 31"/>
                  <a:gd name="T4" fmla="*/ 8 w 34"/>
                  <a:gd name="T5" fmla="*/ 9 h 31"/>
                  <a:gd name="T6" fmla="*/ 23 w 34"/>
                  <a:gd name="T7" fmla="*/ 0 h 31"/>
                  <a:gd name="T8" fmla="*/ 24 w 34"/>
                  <a:gd name="T9" fmla="*/ 12 h 31"/>
                  <a:gd name="T10" fmla="*/ 34 w 34"/>
                  <a:gd name="T11" fmla="*/ 31 h 31"/>
                  <a:gd name="T12" fmla="*/ 0 w 34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0" y="31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6" y="11"/>
                      <a:pt x="7" y="10"/>
                      <a:pt x="8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34" y="31"/>
                      <a:pt x="34" y="31"/>
                      <a:pt x="34" y="31"/>
                    </a:cubicBez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3011494" y="4697414"/>
                <a:ext cx="127000" cy="117475"/>
              </a:xfrm>
              <a:custGeom>
                <a:avLst/>
                <a:gdLst>
                  <a:gd name="T0" fmla="*/ 34 w 34"/>
                  <a:gd name="T1" fmla="*/ 31 h 31"/>
                  <a:gd name="T2" fmla="*/ 29 w 34"/>
                  <a:gd name="T3" fmla="*/ 13 h 31"/>
                  <a:gd name="T4" fmla="*/ 26 w 34"/>
                  <a:gd name="T5" fmla="*/ 9 h 31"/>
                  <a:gd name="T6" fmla="*/ 12 w 34"/>
                  <a:gd name="T7" fmla="*/ 0 h 31"/>
                  <a:gd name="T8" fmla="*/ 10 w 34"/>
                  <a:gd name="T9" fmla="*/ 12 h 31"/>
                  <a:gd name="T10" fmla="*/ 0 w 34"/>
                  <a:gd name="T11" fmla="*/ 31 h 31"/>
                  <a:gd name="T12" fmla="*/ 34 w 34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34" y="31"/>
                    </a:move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1"/>
                      <a:pt x="28" y="10"/>
                      <a:pt x="26" y="9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34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2909894" y="4554539"/>
                <a:ext cx="30163" cy="76200"/>
              </a:xfrm>
              <a:custGeom>
                <a:avLst/>
                <a:gdLst>
                  <a:gd name="T0" fmla="*/ 6 w 8"/>
                  <a:gd name="T1" fmla="*/ 20 h 20"/>
                  <a:gd name="T2" fmla="*/ 5 w 8"/>
                  <a:gd name="T3" fmla="*/ 20 h 20"/>
                  <a:gd name="T4" fmla="*/ 2 w 8"/>
                  <a:gd name="T5" fmla="*/ 15 h 20"/>
                  <a:gd name="T6" fmla="*/ 4 w 8"/>
                  <a:gd name="T7" fmla="*/ 1 h 20"/>
                  <a:gd name="T8" fmla="*/ 7 w 8"/>
                  <a:gd name="T9" fmla="*/ 1 h 20"/>
                  <a:gd name="T10" fmla="*/ 5 w 8"/>
                  <a:gd name="T11" fmla="*/ 3 h 20"/>
                  <a:gd name="T12" fmla="*/ 5 w 8"/>
                  <a:gd name="T13" fmla="*/ 3 h 20"/>
                  <a:gd name="T14" fmla="*/ 4 w 8"/>
                  <a:gd name="T15" fmla="*/ 14 h 20"/>
                  <a:gd name="T16" fmla="*/ 6 w 8"/>
                  <a:gd name="T17" fmla="*/ 18 h 20"/>
                  <a:gd name="T18" fmla="*/ 6 w 8"/>
                  <a:gd name="T19" fmla="*/ 18 h 20"/>
                  <a:gd name="T20" fmla="*/ 8 w 8"/>
                  <a:gd name="T21" fmla="*/ 20 h 20"/>
                  <a:gd name="T22" fmla="*/ 6 w 8"/>
                  <a:gd name="T2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0">
                    <a:moveTo>
                      <a:pt x="6" y="20"/>
                    </a:moveTo>
                    <a:cubicBezTo>
                      <a:pt x="6" y="20"/>
                      <a:pt x="5" y="20"/>
                      <a:pt x="5" y="20"/>
                    </a:cubicBezTo>
                    <a:cubicBezTo>
                      <a:pt x="4" y="20"/>
                      <a:pt x="3" y="18"/>
                      <a:pt x="2" y="15"/>
                    </a:cubicBezTo>
                    <a:cubicBezTo>
                      <a:pt x="0" y="7"/>
                      <a:pt x="0" y="2"/>
                      <a:pt x="4" y="1"/>
                    </a:cubicBezTo>
                    <a:cubicBezTo>
                      <a:pt x="5" y="0"/>
                      <a:pt x="6" y="1"/>
                      <a:pt x="7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3" y="7"/>
                      <a:pt x="4" y="14"/>
                    </a:cubicBezTo>
                    <a:cubicBezTo>
                      <a:pt x="5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0"/>
                      <a:pt x="7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2954344" y="4667251"/>
                <a:ext cx="93663" cy="60325"/>
              </a:xfrm>
              <a:custGeom>
                <a:avLst/>
                <a:gdLst>
                  <a:gd name="T0" fmla="*/ 12 w 25"/>
                  <a:gd name="T1" fmla="*/ 16 h 16"/>
                  <a:gd name="T2" fmla="*/ 7 w 25"/>
                  <a:gd name="T3" fmla="*/ 14 h 16"/>
                  <a:gd name="T4" fmla="*/ 3 w 25"/>
                  <a:gd name="T5" fmla="*/ 11 h 16"/>
                  <a:gd name="T6" fmla="*/ 0 w 25"/>
                  <a:gd name="T7" fmla="*/ 5 h 16"/>
                  <a:gd name="T8" fmla="*/ 0 w 25"/>
                  <a:gd name="T9" fmla="*/ 1 h 16"/>
                  <a:gd name="T10" fmla="*/ 2 w 25"/>
                  <a:gd name="T11" fmla="*/ 1 h 16"/>
                  <a:gd name="T12" fmla="*/ 2 w 25"/>
                  <a:gd name="T13" fmla="*/ 5 h 16"/>
                  <a:gd name="T14" fmla="*/ 4 w 25"/>
                  <a:gd name="T15" fmla="*/ 9 h 16"/>
                  <a:gd name="T16" fmla="*/ 9 w 25"/>
                  <a:gd name="T17" fmla="*/ 13 h 16"/>
                  <a:gd name="T18" fmla="*/ 16 w 25"/>
                  <a:gd name="T19" fmla="*/ 13 h 16"/>
                  <a:gd name="T20" fmla="*/ 20 w 25"/>
                  <a:gd name="T21" fmla="*/ 9 h 16"/>
                  <a:gd name="T22" fmla="*/ 22 w 25"/>
                  <a:gd name="T23" fmla="*/ 5 h 16"/>
                  <a:gd name="T24" fmla="*/ 22 w 25"/>
                  <a:gd name="T25" fmla="*/ 0 h 16"/>
                  <a:gd name="T26" fmla="*/ 25 w 25"/>
                  <a:gd name="T27" fmla="*/ 0 h 16"/>
                  <a:gd name="T28" fmla="*/ 25 w 25"/>
                  <a:gd name="T29" fmla="*/ 5 h 16"/>
                  <a:gd name="T30" fmla="*/ 22 w 25"/>
                  <a:gd name="T31" fmla="*/ 11 h 16"/>
                  <a:gd name="T32" fmla="*/ 17 w 25"/>
                  <a:gd name="T33" fmla="*/ 14 h 16"/>
                  <a:gd name="T34" fmla="*/ 12 w 25"/>
                  <a:gd name="T3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6">
                    <a:moveTo>
                      <a:pt x="12" y="16"/>
                    </a:moveTo>
                    <a:cubicBezTo>
                      <a:pt x="10" y="16"/>
                      <a:pt x="9" y="16"/>
                      <a:pt x="7" y="1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9"/>
                      <a:pt x="0" y="7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4"/>
                      <a:pt x="14" y="14"/>
                      <a:pt x="16" y="13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8"/>
                      <a:pt x="22" y="6"/>
                      <a:pt x="22" y="5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4" y="9"/>
                      <a:pt x="22" y="11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6"/>
                      <a:pt x="14" y="16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9"/>
              <p:cNvSpPr>
                <a:spLocks noEditPoints="1"/>
              </p:cNvSpPr>
              <p:nvPr/>
            </p:nvSpPr>
            <p:spPr bwMode="auto">
              <a:xfrm>
                <a:off x="2927356" y="4476751"/>
                <a:ext cx="142875" cy="217488"/>
              </a:xfrm>
              <a:custGeom>
                <a:avLst/>
                <a:gdLst>
                  <a:gd name="T0" fmla="*/ 19 w 38"/>
                  <a:gd name="T1" fmla="*/ 58 h 58"/>
                  <a:gd name="T2" fmla="*/ 0 w 38"/>
                  <a:gd name="T3" fmla="*/ 28 h 58"/>
                  <a:gd name="T4" fmla="*/ 19 w 38"/>
                  <a:gd name="T5" fmla="*/ 0 h 58"/>
                  <a:gd name="T6" fmla="*/ 38 w 38"/>
                  <a:gd name="T7" fmla="*/ 28 h 58"/>
                  <a:gd name="T8" fmla="*/ 19 w 38"/>
                  <a:gd name="T9" fmla="*/ 58 h 58"/>
                  <a:gd name="T10" fmla="*/ 19 w 38"/>
                  <a:gd name="T11" fmla="*/ 2 h 58"/>
                  <a:gd name="T12" fmla="*/ 2 w 38"/>
                  <a:gd name="T13" fmla="*/ 28 h 58"/>
                  <a:gd name="T14" fmla="*/ 19 w 38"/>
                  <a:gd name="T15" fmla="*/ 56 h 58"/>
                  <a:gd name="T16" fmla="*/ 36 w 38"/>
                  <a:gd name="T17" fmla="*/ 28 h 58"/>
                  <a:gd name="T18" fmla="*/ 19 w 38"/>
                  <a:gd name="T19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58">
                    <a:moveTo>
                      <a:pt x="19" y="58"/>
                    </a:moveTo>
                    <a:cubicBezTo>
                      <a:pt x="7" y="58"/>
                      <a:pt x="0" y="46"/>
                      <a:pt x="0" y="28"/>
                    </a:cubicBezTo>
                    <a:cubicBezTo>
                      <a:pt x="0" y="8"/>
                      <a:pt x="5" y="0"/>
                      <a:pt x="19" y="0"/>
                    </a:cubicBezTo>
                    <a:cubicBezTo>
                      <a:pt x="33" y="0"/>
                      <a:pt x="38" y="8"/>
                      <a:pt x="38" y="28"/>
                    </a:cubicBezTo>
                    <a:cubicBezTo>
                      <a:pt x="38" y="46"/>
                      <a:pt x="30" y="58"/>
                      <a:pt x="19" y="58"/>
                    </a:cubicBezTo>
                    <a:close/>
                    <a:moveTo>
                      <a:pt x="19" y="2"/>
                    </a:moveTo>
                    <a:cubicBezTo>
                      <a:pt x="8" y="2"/>
                      <a:pt x="2" y="6"/>
                      <a:pt x="2" y="28"/>
                    </a:cubicBezTo>
                    <a:cubicBezTo>
                      <a:pt x="2" y="45"/>
                      <a:pt x="9" y="56"/>
                      <a:pt x="19" y="56"/>
                    </a:cubicBezTo>
                    <a:cubicBezTo>
                      <a:pt x="29" y="56"/>
                      <a:pt x="36" y="45"/>
                      <a:pt x="36" y="28"/>
                    </a:cubicBezTo>
                    <a:cubicBezTo>
                      <a:pt x="36" y="6"/>
                      <a:pt x="30" y="2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10"/>
              <p:cNvSpPr/>
              <p:nvPr/>
            </p:nvSpPr>
            <p:spPr bwMode="auto">
              <a:xfrm>
                <a:off x="3059119" y="4554539"/>
                <a:ext cx="30163" cy="76200"/>
              </a:xfrm>
              <a:custGeom>
                <a:avLst/>
                <a:gdLst>
                  <a:gd name="T0" fmla="*/ 2 w 8"/>
                  <a:gd name="T1" fmla="*/ 20 h 20"/>
                  <a:gd name="T2" fmla="*/ 0 w 8"/>
                  <a:gd name="T3" fmla="*/ 19 h 20"/>
                  <a:gd name="T4" fmla="*/ 0 w 8"/>
                  <a:gd name="T5" fmla="*/ 19 h 20"/>
                  <a:gd name="T6" fmla="*/ 0 w 8"/>
                  <a:gd name="T7" fmla="*/ 18 h 20"/>
                  <a:gd name="T8" fmla="*/ 2 w 8"/>
                  <a:gd name="T9" fmla="*/ 18 h 20"/>
                  <a:gd name="T10" fmla="*/ 2 w 8"/>
                  <a:gd name="T11" fmla="*/ 18 h 20"/>
                  <a:gd name="T12" fmla="*/ 2 w 8"/>
                  <a:gd name="T13" fmla="*/ 18 h 20"/>
                  <a:gd name="T14" fmla="*/ 2 w 8"/>
                  <a:gd name="T15" fmla="*/ 18 h 20"/>
                  <a:gd name="T16" fmla="*/ 2 w 8"/>
                  <a:gd name="T17" fmla="*/ 18 h 20"/>
                  <a:gd name="T18" fmla="*/ 2 w 8"/>
                  <a:gd name="T19" fmla="*/ 18 h 20"/>
                  <a:gd name="T20" fmla="*/ 4 w 8"/>
                  <a:gd name="T21" fmla="*/ 14 h 20"/>
                  <a:gd name="T22" fmla="*/ 4 w 8"/>
                  <a:gd name="T23" fmla="*/ 3 h 20"/>
                  <a:gd name="T24" fmla="*/ 3 w 8"/>
                  <a:gd name="T25" fmla="*/ 3 h 20"/>
                  <a:gd name="T26" fmla="*/ 1 w 8"/>
                  <a:gd name="T27" fmla="*/ 2 h 20"/>
                  <a:gd name="T28" fmla="*/ 4 w 8"/>
                  <a:gd name="T29" fmla="*/ 1 h 20"/>
                  <a:gd name="T30" fmla="*/ 6 w 8"/>
                  <a:gd name="T31" fmla="*/ 15 h 20"/>
                  <a:gd name="T32" fmla="*/ 3 w 8"/>
                  <a:gd name="T33" fmla="*/ 20 h 20"/>
                  <a:gd name="T34" fmla="*/ 2 w 8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20">
                    <a:moveTo>
                      <a:pt x="2" y="20"/>
                    </a:moveTo>
                    <a:cubicBezTo>
                      <a:pt x="1" y="20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8"/>
                      <a:pt x="3" y="17"/>
                      <a:pt x="4" y="14"/>
                    </a:cubicBezTo>
                    <a:cubicBezTo>
                      <a:pt x="5" y="7"/>
                      <a:pt x="5" y="4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8" y="2"/>
                      <a:pt x="8" y="7"/>
                      <a:pt x="6" y="15"/>
                    </a:cubicBez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11"/>
              <p:cNvSpPr/>
              <p:nvPr/>
            </p:nvSpPr>
            <p:spPr bwMode="auto">
              <a:xfrm>
                <a:off x="2882906" y="4452939"/>
                <a:ext cx="244476" cy="150813"/>
              </a:xfrm>
              <a:custGeom>
                <a:avLst/>
                <a:gdLst>
                  <a:gd name="T0" fmla="*/ 13 w 65"/>
                  <a:gd name="T1" fmla="*/ 40 h 40"/>
                  <a:gd name="T2" fmla="*/ 28 w 65"/>
                  <a:gd name="T3" fmla="*/ 2 h 40"/>
                  <a:gd name="T4" fmla="*/ 39 w 65"/>
                  <a:gd name="T5" fmla="*/ 5 h 40"/>
                  <a:gd name="T6" fmla="*/ 48 w 65"/>
                  <a:gd name="T7" fmla="*/ 37 h 40"/>
                  <a:gd name="T8" fmla="*/ 44 w 65"/>
                  <a:gd name="T9" fmla="*/ 21 h 40"/>
                  <a:gd name="T10" fmla="*/ 39 w 65"/>
                  <a:gd name="T11" fmla="*/ 15 h 40"/>
                  <a:gd name="T12" fmla="*/ 27 w 65"/>
                  <a:gd name="T13" fmla="*/ 22 h 40"/>
                  <a:gd name="T14" fmla="*/ 13 w 65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40">
                    <a:moveTo>
                      <a:pt x="13" y="40"/>
                    </a:moveTo>
                    <a:cubicBezTo>
                      <a:pt x="6" y="36"/>
                      <a:pt x="0" y="2"/>
                      <a:pt x="28" y="2"/>
                    </a:cubicBezTo>
                    <a:cubicBezTo>
                      <a:pt x="36" y="2"/>
                      <a:pt x="39" y="5"/>
                      <a:pt x="39" y="5"/>
                    </a:cubicBezTo>
                    <a:cubicBezTo>
                      <a:pt x="45" y="0"/>
                      <a:pt x="65" y="12"/>
                      <a:pt x="48" y="37"/>
                    </a:cubicBezTo>
                    <a:cubicBezTo>
                      <a:pt x="48" y="37"/>
                      <a:pt x="50" y="26"/>
                      <a:pt x="44" y="21"/>
                    </a:cubicBezTo>
                    <a:cubicBezTo>
                      <a:pt x="39" y="17"/>
                      <a:pt x="39" y="15"/>
                      <a:pt x="39" y="15"/>
                    </a:cubicBezTo>
                    <a:cubicBezTo>
                      <a:pt x="39" y="15"/>
                      <a:pt x="36" y="20"/>
                      <a:pt x="27" y="22"/>
                    </a:cubicBezTo>
                    <a:cubicBezTo>
                      <a:pt x="18" y="25"/>
                      <a:pt x="16" y="30"/>
                      <a:pt x="13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12"/>
              <p:cNvSpPr/>
              <p:nvPr/>
            </p:nvSpPr>
            <p:spPr bwMode="auto">
              <a:xfrm>
                <a:off x="2984507" y="4768851"/>
                <a:ext cx="30163" cy="46038"/>
              </a:xfrm>
              <a:custGeom>
                <a:avLst/>
                <a:gdLst>
                  <a:gd name="T0" fmla="*/ 19 w 19"/>
                  <a:gd name="T1" fmla="*/ 24 h 29"/>
                  <a:gd name="T2" fmla="*/ 19 w 19"/>
                  <a:gd name="T3" fmla="*/ 24 h 29"/>
                  <a:gd name="T4" fmla="*/ 17 w 19"/>
                  <a:gd name="T5" fmla="*/ 29 h 29"/>
                  <a:gd name="T6" fmla="*/ 2 w 19"/>
                  <a:gd name="T7" fmla="*/ 29 h 29"/>
                  <a:gd name="T8" fmla="*/ 0 w 19"/>
                  <a:gd name="T9" fmla="*/ 26 h 29"/>
                  <a:gd name="T10" fmla="*/ 5 w 19"/>
                  <a:gd name="T11" fmla="*/ 0 h 29"/>
                  <a:gd name="T12" fmla="*/ 14 w 19"/>
                  <a:gd name="T13" fmla="*/ 0 h 29"/>
                  <a:gd name="T14" fmla="*/ 19 w 19"/>
                  <a:gd name="T15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9">
                    <a:moveTo>
                      <a:pt x="19" y="24"/>
                    </a:moveTo>
                    <a:lnTo>
                      <a:pt x="19" y="24"/>
                    </a:lnTo>
                    <a:lnTo>
                      <a:pt x="17" y="29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1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13"/>
              <p:cNvSpPr/>
              <p:nvPr/>
            </p:nvSpPr>
            <p:spPr bwMode="auto">
              <a:xfrm>
                <a:off x="2981332" y="4732339"/>
                <a:ext cx="36513" cy="41275"/>
              </a:xfrm>
              <a:custGeom>
                <a:avLst/>
                <a:gdLst>
                  <a:gd name="T0" fmla="*/ 5 w 10"/>
                  <a:gd name="T1" fmla="*/ 11 h 11"/>
                  <a:gd name="T2" fmla="*/ 8 w 10"/>
                  <a:gd name="T3" fmla="*/ 9 h 11"/>
                  <a:gd name="T4" fmla="*/ 9 w 10"/>
                  <a:gd name="T5" fmla="*/ 6 h 11"/>
                  <a:gd name="T6" fmla="*/ 8 w 10"/>
                  <a:gd name="T7" fmla="*/ 2 h 11"/>
                  <a:gd name="T8" fmla="*/ 6 w 10"/>
                  <a:gd name="T9" fmla="*/ 0 h 11"/>
                  <a:gd name="T10" fmla="*/ 5 w 10"/>
                  <a:gd name="T11" fmla="*/ 0 h 11"/>
                  <a:gd name="T12" fmla="*/ 5 w 10"/>
                  <a:gd name="T13" fmla="*/ 0 h 11"/>
                  <a:gd name="T14" fmla="*/ 5 w 10"/>
                  <a:gd name="T15" fmla="*/ 0 h 11"/>
                  <a:gd name="T16" fmla="*/ 2 w 10"/>
                  <a:gd name="T17" fmla="*/ 2 h 11"/>
                  <a:gd name="T18" fmla="*/ 1 w 10"/>
                  <a:gd name="T19" fmla="*/ 6 h 11"/>
                  <a:gd name="T20" fmla="*/ 2 w 10"/>
                  <a:gd name="T21" fmla="*/ 9 h 11"/>
                  <a:gd name="T22" fmla="*/ 5 w 10"/>
                  <a:gd name="T23" fmla="*/ 11 h 11"/>
                  <a:gd name="T24" fmla="*/ 5 w 10"/>
                  <a:gd name="T25" fmla="*/ 11 h 11"/>
                  <a:gd name="T26" fmla="*/ 5 w 10"/>
                  <a:gd name="T27" fmla="*/ 11 h 11"/>
                  <a:gd name="T28" fmla="*/ 5 w 10"/>
                  <a:gd name="T2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1">
                    <a:moveTo>
                      <a:pt x="5" y="11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10" y="7"/>
                      <a:pt x="9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14"/>
              <p:cNvSpPr/>
              <p:nvPr/>
            </p:nvSpPr>
            <p:spPr bwMode="auto">
              <a:xfrm>
                <a:off x="2605093" y="4683126"/>
                <a:ext cx="85725" cy="71438"/>
              </a:xfrm>
              <a:custGeom>
                <a:avLst/>
                <a:gdLst>
                  <a:gd name="T0" fmla="*/ 11 w 23"/>
                  <a:gd name="T1" fmla="*/ 19 h 19"/>
                  <a:gd name="T2" fmla="*/ 0 w 23"/>
                  <a:gd name="T3" fmla="*/ 10 h 19"/>
                  <a:gd name="T4" fmla="*/ 0 w 23"/>
                  <a:gd name="T5" fmla="*/ 9 h 19"/>
                  <a:gd name="T6" fmla="*/ 2 w 23"/>
                  <a:gd name="T7" fmla="*/ 1 h 19"/>
                  <a:gd name="T8" fmla="*/ 2 w 23"/>
                  <a:gd name="T9" fmla="*/ 0 h 19"/>
                  <a:gd name="T10" fmla="*/ 3 w 23"/>
                  <a:gd name="T11" fmla="*/ 0 h 19"/>
                  <a:gd name="T12" fmla="*/ 3 w 23"/>
                  <a:gd name="T13" fmla="*/ 1 h 19"/>
                  <a:gd name="T14" fmla="*/ 4 w 23"/>
                  <a:gd name="T15" fmla="*/ 1 h 19"/>
                  <a:gd name="T16" fmla="*/ 3 w 23"/>
                  <a:gd name="T17" fmla="*/ 9 h 19"/>
                  <a:gd name="T18" fmla="*/ 11 w 23"/>
                  <a:gd name="T19" fmla="*/ 16 h 19"/>
                  <a:gd name="T20" fmla="*/ 20 w 23"/>
                  <a:gd name="T21" fmla="*/ 9 h 19"/>
                  <a:gd name="T22" fmla="*/ 18 w 23"/>
                  <a:gd name="T23" fmla="*/ 1 h 19"/>
                  <a:gd name="T24" fmla="*/ 20 w 23"/>
                  <a:gd name="T25" fmla="*/ 1 h 19"/>
                  <a:gd name="T26" fmla="*/ 20 w 23"/>
                  <a:gd name="T27" fmla="*/ 0 h 19"/>
                  <a:gd name="T28" fmla="*/ 21 w 23"/>
                  <a:gd name="T29" fmla="*/ 0 h 19"/>
                  <a:gd name="T30" fmla="*/ 21 w 23"/>
                  <a:gd name="T31" fmla="*/ 1 h 19"/>
                  <a:gd name="T32" fmla="*/ 23 w 23"/>
                  <a:gd name="T33" fmla="*/ 9 h 19"/>
                  <a:gd name="T34" fmla="*/ 23 w 23"/>
                  <a:gd name="T35" fmla="*/ 10 h 19"/>
                  <a:gd name="T36" fmla="*/ 22 w 23"/>
                  <a:gd name="T37" fmla="*/ 10 h 19"/>
                  <a:gd name="T38" fmla="*/ 11 w 23"/>
                  <a:gd name="T3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19">
                    <a:moveTo>
                      <a:pt x="11" y="19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2" y="7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3" y="8"/>
                      <a:pt x="3" y="9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19" y="6"/>
                      <a:pt x="18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7"/>
                      <a:pt x="23" y="9"/>
                      <a:pt x="23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2" y="10"/>
                      <a:pt x="22" y="10"/>
                      <a:pt x="22" y="10"/>
                    </a:cubicBezTo>
                    <a:lnTo>
                      <a:pt x="11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15"/>
              <p:cNvSpPr/>
              <p:nvPr/>
            </p:nvSpPr>
            <p:spPr bwMode="auto">
              <a:xfrm>
                <a:off x="2563818" y="4573589"/>
                <a:ext cx="26988" cy="71438"/>
              </a:xfrm>
              <a:custGeom>
                <a:avLst/>
                <a:gdLst>
                  <a:gd name="T0" fmla="*/ 5 w 7"/>
                  <a:gd name="T1" fmla="*/ 19 h 19"/>
                  <a:gd name="T2" fmla="*/ 5 w 7"/>
                  <a:gd name="T3" fmla="*/ 19 h 19"/>
                  <a:gd name="T4" fmla="*/ 2 w 7"/>
                  <a:gd name="T5" fmla="*/ 13 h 19"/>
                  <a:gd name="T6" fmla="*/ 4 w 7"/>
                  <a:gd name="T7" fmla="*/ 0 h 19"/>
                  <a:gd name="T8" fmla="*/ 6 w 7"/>
                  <a:gd name="T9" fmla="*/ 1 h 19"/>
                  <a:gd name="T10" fmla="*/ 5 w 7"/>
                  <a:gd name="T11" fmla="*/ 2 h 19"/>
                  <a:gd name="T12" fmla="*/ 4 w 7"/>
                  <a:gd name="T13" fmla="*/ 2 h 19"/>
                  <a:gd name="T14" fmla="*/ 4 w 7"/>
                  <a:gd name="T15" fmla="*/ 13 h 19"/>
                  <a:gd name="T16" fmla="*/ 5 w 7"/>
                  <a:gd name="T17" fmla="*/ 16 h 19"/>
                  <a:gd name="T18" fmla="*/ 6 w 7"/>
                  <a:gd name="T19" fmla="*/ 16 h 19"/>
                  <a:gd name="T20" fmla="*/ 7 w 7"/>
                  <a:gd name="T21" fmla="*/ 18 h 19"/>
                  <a:gd name="T22" fmla="*/ 5 w 7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9">
                    <a:moveTo>
                      <a:pt x="5" y="19"/>
                    </a:moveTo>
                    <a:cubicBezTo>
                      <a:pt x="5" y="19"/>
                      <a:pt x="5" y="19"/>
                      <a:pt x="5" y="19"/>
                    </a:cubicBezTo>
                    <a:cubicBezTo>
                      <a:pt x="3" y="18"/>
                      <a:pt x="2" y="16"/>
                      <a:pt x="2" y="13"/>
                    </a:cubicBezTo>
                    <a:cubicBezTo>
                      <a:pt x="0" y="6"/>
                      <a:pt x="0" y="1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2" y="3"/>
                      <a:pt x="3" y="9"/>
                      <a:pt x="4" y="13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6" y="19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16"/>
              <p:cNvSpPr>
                <a:spLocks noEditPoints="1"/>
              </p:cNvSpPr>
              <p:nvPr/>
            </p:nvSpPr>
            <p:spPr bwMode="auto">
              <a:xfrm>
                <a:off x="2578106" y="4494214"/>
                <a:ext cx="139700" cy="207963"/>
              </a:xfrm>
              <a:custGeom>
                <a:avLst/>
                <a:gdLst>
                  <a:gd name="T0" fmla="*/ 18 w 37"/>
                  <a:gd name="T1" fmla="*/ 55 h 55"/>
                  <a:gd name="T2" fmla="*/ 0 w 37"/>
                  <a:gd name="T3" fmla="*/ 27 h 55"/>
                  <a:gd name="T4" fmla="*/ 18 w 37"/>
                  <a:gd name="T5" fmla="*/ 0 h 55"/>
                  <a:gd name="T6" fmla="*/ 37 w 37"/>
                  <a:gd name="T7" fmla="*/ 27 h 55"/>
                  <a:gd name="T8" fmla="*/ 18 w 37"/>
                  <a:gd name="T9" fmla="*/ 55 h 55"/>
                  <a:gd name="T10" fmla="*/ 18 w 37"/>
                  <a:gd name="T11" fmla="*/ 3 h 55"/>
                  <a:gd name="T12" fmla="*/ 3 w 37"/>
                  <a:gd name="T13" fmla="*/ 27 h 55"/>
                  <a:gd name="T14" fmla="*/ 18 w 37"/>
                  <a:gd name="T15" fmla="*/ 53 h 55"/>
                  <a:gd name="T16" fmla="*/ 34 w 37"/>
                  <a:gd name="T17" fmla="*/ 27 h 55"/>
                  <a:gd name="T18" fmla="*/ 18 w 37"/>
                  <a:gd name="T19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55">
                    <a:moveTo>
                      <a:pt x="18" y="55"/>
                    </a:moveTo>
                    <a:cubicBezTo>
                      <a:pt x="8" y="55"/>
                      <a:pt x="0" y="44"/>
                      <a:pt x="0" y="27"/>
                    </a:cubicBezTo>
                    <a:cubicBezTo>
                      <a:pt x="0" y="8"/>
                      <a:pt x="5" y="0"/>
                      <a:pt x="18" y="0"/>
                    </a:cubicBezTo>
                    <a:cubicBezTo>
                      <a:pt x="31" y="0"/>
                      <a:pt x="37" y="8"/>
                      <a:pt x="37" y="27"/>
                    </a:cubicBezTo>
                    <a:cubicBezTo>
                      <a:pt x="37" y="44"/>
                      <a:pt x="29" y="55"/>
                      <a:pt x="18" y="55"/>
                    </a:cubicBezTo>
                    <a:close/>
                    <a:moveTo>
                      <a:pt x="18" y="3"/>
                    </a:moveTo>
                    <a:cubicBezTo>
                      <a:pt x="8" y="3"/>
                      <a:pt x="3" y="7"/>
                      <a:pt x="3" y="27"/>
                    </a:cubicBezTo>
                    <a:cubicBezTo>
                      <a:pt x="3" y="43"/>
                      <a:pt x="9" y="53"/>
                      <a:pt x="18" y="53"/>
                    </a:cubicBezTo>
                    <a:cubicBezTo>
                      <a:pt x="28" y="53"/>
                      <a:pt x="34" y="43"/>
                      <a:pt x="34" y="27"/>
                    </a:cubicBezTo>
                    <a:cubicBezTo>
                      <a:pt x="34" y="7"/>
                      <a:pt x="28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17"/>
              <p:cNvSpPr/>
              <p:nvPr/>
            </p:nvSpPr>
            <p:spPr bwMode="auto">
              <a:xfrm>
                <a:off x="2701931" y="4573589"/>
                <a:ext cx="30163" cy="71438"/>
              </a:xfrm>
              <a:custGeom>
                <a:avLst/>
                <a:gdLst>
                  <a:gd name="T0" fmla="*/ 3 w 8"/>
                  <a:gd name="T1" fmla="*/ 19 h 19"/>
                  <a:gd name="T2" fmla="*/ 0 w 8"/>
                  <a:gd name="T3" fmla="*/ 18 h 19"/>
                  <a:gd name="T4" fmla="*/ 0 w 8"/>
                  <a:gd name="T5" fmla="*/ 17 h 19"/>
                  <a:gd name="T6" fmla="*/ 0 w 8"/>
                  <a:gd name="T7" fmla="*/ 16 h 19"/>
                  <a:gd name="T8" fmla="*/ 2 w 8"/>
                  <a:gd name="T9" fmla="*/ 16 h 19"/>
                  <a:gd name="T10" fmla="*/ 2 w 8"/>
                  <a:gd name="T11" fmla="*/ 16 h 19"/>
                  <a:gd name="T12" fmla="*/ 3 w 8"/>
                  <a:gd name="T13" fmla="*/ 16 h 19"/>
                  <a:gd name="T14" fmla="*/ 4 w 8"/>
                  <a:gd name="T15" fmla="*/ 13 h 19"/>
                  <a:gd name="T16" fmla="*/ 4 w 8"/>
                  <a:gd name="T17" fmla="*/ 2 h 19"/>
                  <a:gd name="T18" fmla="*/ 3 w 8"/>
                  <a:gd name="T19" fmla="*/ 2 h 19"/>
                  <a:gd name="T20" fmla="*/ 1 w 8"/>
                  <a:gd name="T21" fmla="*/ 1 h 19"/>
                  <a:gd name="T22" fmla="*/ 4 w 8"/>
                  <a:gd name="T23" fmla="*/ 0 h 19"/>
                  <a:gd name="T24" fmla="*/ 6 w 8"/>
                  <a:gd name="T25" fmla="*/ 13 h 19"/>
                  <a:gd name="T26" fmla="*/ 3 w 8"/>
                  <a:gd name="T27" fmla="*/ 19 h 19"/>
                  <a:gd name="T28" fmla="*/ 3 w 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9">
                    <a:moveTo>
                      <a:pt x="3" y="19"/>
                    </a:moveTo>
                    <a:cubicBezTo>
                      <a:pt x="1" y="19"/>
                      <a:pt x="1" y="18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3" y="16"/>
                      <a:pt x="3" y="16"/>
                      <a:pt x="4" y="13"/>
                    </a:cubicBezTo>
                    <a:cubicBezTo>
                      <a:pt x="5" y="6"/>
                      <a:pt x="5" y="3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8" y="1"/>
                      <a:pt x="8" y="6"/>
                      <a:pt x="6" y="13"/>
                    </a:cubicBezTo>
                    <a:cubicBezTo>
                      <a:pt x="6" y="16"/>
                      <a:pt x="5" y="18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8"/>
              <p:cNvSpPr/>
              <p:nvPr/>
            </p:nvSpPr>
            <p:spPr bwMode="auto">
              <a:xfrm>
                <a:off x="2566993" y="4483101"/>
                <a:ext cx="180975" cy="123825"/>
              </a:xfrm>
              <a:custGeom>
                <a:avLst/>
                <a:gdLst>
                  <a:gd name="T0" fmla="*/ 21 w 48"/>
                  <a:gd name="T1" fmla="*/ 0 h 33"/>
                  <a:gd name="T2" fmla="*/ 1 w 48"/>
                  <a:gd name="T3" fmla="*/ 26 h 33"/>
                  <a:gd name="T4" fmla="*/ 4 w 48"/>
                  <a:gd name="T5" fmla="*/ 33 h 33"/>
                  <a:gd name="T6" fmla="*/ 11 w 48"/>
                  <a:gd name="T7" fmla="*/ 21 h 33"/>
                  <a:gd name="T8" fmla="*/ 30 w 48"/>
                  <a:gd name="T9" fmla="*/ 13 h 33"/>
                  <a:gd name="T10" fmla="*/ 38 w 48"/>
                  <a:gd name="T11" fmla="*/ 33 h 33"/>
                  <a:gd name="T12" fmla="*/ 21 w 48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3">
                    <a:moveTo>
                      <a:pt x="21" y="0"/>
                    </a:moveTo>
                    <a:cubicBezTo>
                      <a:pt x="2" y="0"/>
                      <a:pt x="0" y="19"/>
                      <a:pt x="1" y="26"/>
                    </a:cubicBezTo>
                    <a:cubicBezTo>
                      <a:pt x="2" y="29"/>
                      <a:pt x="4" y="33"/>
                      <a:pt x="4" y="33"/>
                    </a:cubicBezTo>
                    <a:cubicBezTo>
                      <a:pt x="4" y="33"/>
                      <a:pt x="5" y="23"/>
                      <a:pt x="11" y="21"/>
                    </a:cubicBezTo>
                    <a:cubicBezTo>
                      <a:pt x="17" y="18"/>
                      <a:pt x="26" y="20"/>
                      <a:pt x="30" y="13"/>
                    </a:cubicBezTo>
                    <a:cubicBezTo>
                      <a:pt x="35" y="21"/>
                      <a:pt x="37" y="24"/>
                      <a:pt x="38" y="33"/>
                    </a:cubicBezTo>
                    <a:cubicBezTo>
                      <a:pt x="44" y="27"/>
                      <a:pt x="48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auto">
              <a:xfrm>
                <a:off x="2605093" y="4460876"/>
                <a:ext cx="82550" cy="492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20"/>
              <p:cNvSpPr/>
              <p:nvPr/>
            </p:nvSpPr>
            <p:spPr bwMode="auto">
              <a:xfrm>
                <a:off x="2530480" y="4724401"/>
                <a:ext cx="115888" cy="90488"/>
              </a:xfrm>
              <a:custGeom>
                <a:avLst/>
                <a:gdLst>
                  <a:gd name="T0" fmla="*/ 18 w 31"/>
                  <a:gd name="T1" fmla="*/ 0 h 24"/>
                  <a:gd name="T2" fmla="*/ 6 w 31"/>
                  <a:gd name="T3" fmla="*/ 7 h 24"/>
                  <a:gd name="T4" fmla="*/ 3 w 31"/>
                  <a:gd name="T5" fmla="*/ 11 h 24"/>
                  <a:gd name="T6" fmla="*/ 0 w 31"/>
                  <a:gd name="T7" fmla="*/ 24 h 24"/>
                  <a:gd name="T8" fmla="*/ 31 w 31"/>
                  <a:gd name="T9" fmla="*/ 24 h 24"/>
                  <a:gd name="T10" fmla="*/ 18 w 3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4">
                    <a:moveTo>
                      <a:pt x="18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1" y="24"/>
                      <a:pt x="31" y="24"/>
                      <a:pt x="31" y="24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Freeform 21"/>
              <p:cNvSpPr/>
              <p:nvPr/>
            </p:nvSpPr>
            <p:spPr bwMode="auto">
              <a:xfrm>
                <a:off x="2646368" y="4724401"/>
                <a:ext cx="120650" cy="90488"/>
              </a:xfrm>
              <a:custGeom>
                <a:avLst/>
                <a:gdLst>
                  <a:gd name="T0" fmla="*/ 14 w 32"/>
                  <a:gd name="T1" fmla="*/ 0 h 24"/>
                  <a:gd name="T2" fmla="*/ 26 w 32"/>
                  <a:gd name="T3" fmla="*/ 7 h 24"/>
                  <a:gd name="T4" fmla="*/ 29 w 32"/>
                  <a:gd name="T5" fmla="*/ 11 h 24"/>
                  <a:gd name="T6" fmla="*/ 32 w 32"/>
                  <a:gd name="T7" fmla="*/ 24 h 24"/>
                  <a:gd name="T8" fmla="*/ 0 w 32"/>
                  <a:gd name="T9" fmla="*/ 24 h 24"/>
                  <a:gd name="T10" fmla="*/ 14 w 3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4">
                    <a:moveTo>
                      <a:pt x="14" y="0"/>
                    </a:moveTo>
                    <a:cubicBezTo>
                      <a:pt x="26" y="7"/>
                      <a:pt x="26" y="7"/>
                      <a:pt x="26" y="7"/>
                    </a:cubicBezTo>
                    <a:cubicBezTo>
                      <a:pt x="27" y="8"/>
                      <a:pt x="28" y="10"/>
                      <a:pt x="29" y="11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Freeform 22"/>
              <p:cNvSpPr>
                <a:spLocks noEditPoints="1"/>
              </p:cNvSpPr>
              <p:nvPr/>
            </p:nvSpPr>
            <p:spPr bwMode="auto">
              <a:xfrm>
                <a:off x="2789244" y="4287838"/>
                <a:ext cx="206376" cy="161925"/>
              </a:xfrm>
              <a:custGeom>
                <a:avLst/>
                <a:gdLst>
                  <a:gd name="T0" fmla="*/ 55 w 55"/>
                  <a:gd name="T1" fmla="*/ 28 h 43"/>
                  <a:gd name="T2" fmla="*/ 55 w 55"/>
                  <a:gd name="T3" fmla="*/ 5 h 43"/>
                  <a:gd name="T4" fmla="*/ 50 w 55"/>
                  <a:gd name="T5" fmla="*/ 0 h 43"/>
                  <a:gd name="T6" fmla="*/ 6 w 55"/>
                  <a:gd name="T7" fmla="*/ 0 h 43"/>
                  <a:gd name="T8" fmla="*/ 0 w 55"/>
                  <a:gd name="T9" fmla="*/ 5 h 43"/>
                  <a:gd name="T10" fmla="*/ 0 w 55"/>
                  <a:gd name="T11" fmla="*/ 7 h 43"/>
                  <a:gd name="T12" fmla="*/ 26 w 55"/>
                  <a:gd name="T13" fmla="*/ 7 h 43"/>
                  <a:gd name="T14" fmla="*/ 30 w 55"/>
                  <a:gd name="T15" fmla="*/ 10 h 43"/>
                  <a:gd name="T16" fmla="*/ 51 w 55"/>
                  <a:gd name="T17" fmla="*/ 10 h 43"/>
                  <a:gd name="T18" fmla="*/ 52 w 55"/>
                  <a:gd name="T19" fmla="*/ 10 h 43"/>
                  <a:gd name="T20" fmla="*/ 51 w 55"/>
                  <a:gd name="T21" fmla="*/ 11 h 43"/>
                  <a:gd name="T22" fmla="*/ 31 w 55"/>
                  <a:gd name="T23" fmla="*/ 11 h 43"/>
                  <a:gd name="T24" fmla="*/ 31 w 55"/>
                  <a:gd name="T25" fmla="*/ 12 h 43"/>
                  <a:gd name="T26" fmla="*/ 31 w 55"/>
                  <a:gd name="T27" fmla="*/ 15 h 43"/>
                  <a:gd name="T28" fmla="*/ 51 w 55"/>
                  <a:gd name="T29" fmla="*/ 15 h 43"/>
                  <a:gd name="T30" fmla="*/ 52 w 55"/>
                  <a:gd name="T31" fmla="*/ 16 h 43"/>
                  <a:gd name="T32" fmla="*/ 51 w 55"/>
                  <a:gd name="T33" fmla="*/ 16 h 43"/>
                  <a:gd name="T34" fmla="*/ 31 w 55"/>
                  <a:gd name="T35" fmla="*/ 16 h 43"/>
                  <a:gd name="T36" fmla="*/ 31 w 55"/>
                  <a:gd name="T37" fmla="*/ 20 h 43"/>
                  <a:gd name="T38" fmla="*/ 51 w 55"/>
                  <a:gd name="T39" fmla="*/ 20 h 43"/>
                  <a:gd name="T40" fmla="*/ 52 w 55"/>
                  <a:gd name="T41" fmla="*/ 21 h 43"/>
                  <a:gd name="T42" fmla="*/ 51 w 55"/>
                  <a:gd name="T43" fmla="*/ 21 h 43"/>
                  <a:gd name="T44" fmla="*/ 31 w 55"/>
                  <a:gd name="T45" fmla="*/ 21 h 43"/>
                  <a:gd name="T46" fmla="*/ 31 w 55"/>
                  <a:gd name="T47" fmla="*/ 25 h 43"/>
                  <a:gd name="T48" fmla="*/ 51 w 55"/>
                  <a:gd name="T49" fmla="*/ 25 h 43"/>
                  <a:gd name="T50" fmla="*/ 52 w 55"/>
                  <a:gd name="T51" fmla="*/ 26 h 43"/>
                  <a:gd name="T52" fmla="*/ 51 w 55"/>
                  <a:gd name="T53" fmla="*/ 26 h 43"/>
                  <a:gd name="T54" fmla="*/ 31 w 55"/>
                  <a:gd name="T55" fmla="*/ 26 h 43"/>
                  <a:gd name="T56" fmla="*/ 31 w 55"/>
                  <a:gd name="T57" fmla="*/ 33 h 43"/>
                  <a:gd name="T58" fmla="*/ 33 w 55"/>
                  <a:gd name="T59" fmla="*/ 33 h 43"/>
                  <a:gd name="T60" fmla="*/ 54 w 55"/>
                  <a:gd name="T61" fmla="*/ 43 h 43"/>
                  <a:gd name="T62" fmla="*/ 46 w 55"/>
                  <a:gd name="T63" fmla="*/ 33 h 43"/>
                  <a:gd name="T64" fmla="*/ 50 w 55"/>
                  <a:gd name="T65" fmla="*/ 33 h 43"/>
                  <a:gd name="T66" fmla="*/ 55 w 55"/>
                  <a:gd name="T67" fmla="*/ 28 h 43"/>
                  <a:gd name="T68" fmla="*/ 51 w 55"/>
                  <a:gd name="T69" fmla="*/ 6 h 43"/>
                  <a:gd name="T70" fmla="*/ 5 w 55"/>
                  <a:gd name="T71" fmla="*/ 6 h 43"/>
                  <a:gd name="T72" fmla="*/ 4 w 55"/>
                  <a:gd name="T73" fmla="*/ 5 h 43"/>
                  <a:gd name="T74" fmla="*/ 5 w 55"/>
                  <a:gd name="T75" fmla="*/ 5 h 43"/>
                  <a:gd name="T76" fmla="*/ 51 w 55"/>
                  <a:gd name="T77" fmla="*/ 5 h 43"/>
                  <a:gd name="T78" fmla="*/ 52 w 55"/>
                  <a:gd name="T79" fmla="*/ 5 h 43"/>
                  <a:gd name="T80" fmla="*/ 51 w 55"/>
                  <a:gd name="T81" fmla="*/ 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" h="43">
                    <a:moveTo>
                      <a:pt x="55" y="28"/>
                    </a:move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7"/>
                      <a:pt x="29" y="8"/>
                      <a:pt x="30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2" y="10"/>
                      <a:pt x="52" y="10"/>
                    </a:cubicBezTo>
                    <a:cubicBezTo>
                      <a:pt x="52" y="11"/>
                      <a:pt x="51" y="11"/>
                      <a:pt x="5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2" y="15"/>
                      <a:pt x="52" y="16"/>
                    </a:cubicBezTo>
                    <a:cubicBezTo>
                      <a:pt x="52" y="16"/>
                      <a:pt x="51" y="16"/>
                      <a:pt x="5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2" y="20"/>
                      <a:pt x="52" y="21"/>
                    </a:cubicBezTo>
                    <a:cubicBezTo>
                      <a:pt x="52" y="21"/>
                      <a:pt x="51" y="21"/>
                      <a:pt x="5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2" y="25"/>
                      <a:pt x="52" y="26"/>
                    </a:cubicBezTo>
                    <a:cubicBezTo>
                      <a:pt x="52" y="26"/>
                      <a:pt x="51" y="26"/>
                      <a:pt x="5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3" y="33"/>
                      <a:pt x="55" y="31"/>
                      <a:pt x="55" y="28"/>
                    </a:cubicBezTo>
                    <a:close/>
                    <a:moveTo>
                      <a:pt x="51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2" y="5"/>
                      <a:pt x="52" y="5"/>
                    </a:cubicBezTo>
                    <a:cubicBezTo>
                      <a:pt x="52" y="6"/>
                      <a:pt x="51" y="6"/>
                      <a:pt x="5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23"/>
              <p:cNvSpPr>
                <a:spLocks noEditPoints="1"/>
              </p:cNvSpPr>
              <p:nvPr/>
            </p:nvSpPr>
            <p:spPr bwMode="auto">
              <a:xfrm>
                <a:off x="2690818" y="4322764"/>
                <a:ext cx="207963" cy="160338"/>
              </a:xfrm>
              <a:custGeom>
                <a:avLst/>
                <a:gdLst>
                  <a:gd name="T0" fmla="*/ 50 w 55"/>
                  <a:gd name="T1" fmla="*/ 0 h 43"/>
                  <a:gd name="T2" fmla="*/ 5 w 55"/>
                  <a:gd name="T3" fmla="*/ 0 h 43"/>
                  <a:gd name="T4" fmla="*/ 0 w 55"/>
                  <a:gd name="T5" fmla="*/ 5 h 43"/>
                  <a:gd name="T6" fmla="*/ 0 w 55"/>
                  <a:gd name="T7" fmla="*/ 28 h 43"/>
                  <a:gd name="T8" fmla="*/ 5 w 55"/>
                  <a:gd name="T9" fmla="*/ 33 h 43"/>
                  <a:gd name="T10" fmla="*/ 11 w 55"/>
                  <a:gd name="T11" fmla="*/ 33 h 43"/>
                  <a:gd name="T12" fmla="*/ 2 w 55"/>
                  <a:gd name="T13" fmla="*/ 43 h 43"/>
                  <a:gd name="T14" fmla="*/ 23 w 55"/>
                  <a:gd name="T15" fmla="*/ 33 h 43"/>
                  <a:gd name="T16" fmla="*/ 50 w 55"/>
                  <a:gd name="T17" fmla="*/ 33 h 43"/>
                  <a:gd name="T18" fmla="*/ 55 w 55"/>
                  <a:gd name="T19" fmla="*/ 28 h 43"/>
                  <a:gd name="T20" fmla="*/ 55 w 55"/>
                  <a:gd name="T21" fmla="*/ 5 h 43"/>
                  <a:gd name="T22" fmla="*/ 50 w 55"/>
                  <a:gd name="T23" fmla="*/ 0 h 43"/>
                  <a:gd name="T24" fmla="*/ 51 w 55"/>
                  <a:gd name="T25" fmla="*/ 28 h 43"/>
                  <a:gd name="T26" fmla="*/ 4 w 55"/>
                  <a:gd name="T27" fmla="*/ 28 h 43"/>
                  <a:gd name="T28" fmla="*/ 4 w 55"/>
                  <a:gd name="T29" fmla="*/ 27 h 43"/>
                  <a:gd name="T30" fmla="*/ 4 w 55"/>
                  <a:gd name="T31" fmla="*/ 26 h 43"/>
                  <a:gd name="T32" fmla="*/ 51 w 55"/>
                  <a:gd name="T33" fmla="*/ 26 h 43"/>
                  <a:gd name="T34" fmla="*/ 51 w 55"/>
                  <a:gd name="T35" fmla="*/ 27 h 43"/>
                  <a:gd name="T36" fmla="*/ 51 w 55"/>
                  <a:gd name="T37" fmla="*/ 28 h 43"/>
                  <a:gd name="T38" fmla="*/ 51 w 55"/>
                  <a:gd name="T39" fmla="*/ 23 h 43"/>
                  <a:gd name="T40" fmla="*/ 4 w 55"/>
                  <a:gd name="T41" fmla="*/ 23 h 43"/>
                  <a:gd name="T42" fmla="*/ 4 w 55"/>
                  <a:gd name="T43" fmla="*/ 22 h 43"/>
                  <a:gd name="T44" fmla="*/ 4 w 55"/>
                  <a:gd name="T45" fmla="*/ 21 h 43"/>
                  <a:gd name="T46" fmla="*/ 51 w 55"/>
                  <a:gd name="T47" fmla="*/ 21 h 43"/>
                  <a:gd name="T48" fmla="*/ 51 w 55"/>
                  <a:gd name="T49" fmla="*/ 22 h 43"/>
                  <a:gd name="T50" fmla="*/ 51 w 55"/>
                  <a:gd name="T51" fmla="*/ 23 h 43"/>
                  <a:gd name="T52" fmla="*/ 51 w 55"/>
                  <a:gd name="T53" fmla="*/ 17 h 43"/>
                  <a:gd name="T54" fmla="*/ 4 w 55"/>
                  <a:gd name="T55" fmla="*/ 17 h 43"/>
                  <a:gd name="T56" fmla="*/ 4 w 55"/>
                  <a:gd name="T57" fmla="*/ 17 h 43"/>
                  <a:gd name="T58" fmla="*/ 4 w 55"/>
                  <a:gd name="T59" fmla="*/ 16 h 43"/>
                  <a:gd name="T60" fmla="*/ 51 w 55"/>
                  <a:gd name="T61" fmla="*/ 16 h 43"/>
                  <a:gd name="T62" fmla="*/ 51 w 55"/>
                  <a:gd name="T63" fmla="*/ 17 h 43"/>
                  <a:gd name="T64" fmla="*/ 51 w 55"/>
                  <a:gd name="T65" fmla="*/ 17 h 43"/>
                  <a:gd name="T66" fmla="*/ 51 w 55"/>
                  <a:gd name="T67" fmla="*/ 12 h 43"/>
                  <a:gd name="T68" fmla="*/ 4 w 55"/>
                  <a:gd name="T69" fmla="*/ 12 h 43"/>
                  <a:gd name="T70" fmla="*/ 4 w 55"/>
                  <a:gd name="T71" fmla="*/ 12 h 43"/>
                  <a:gd name="T72" fmla="*/ 4 w 55"/>
                  <a:gd name="T73" fmla="*/ 11 h 43"/>
                  <a:gd name="T74" fmla="*/ 51 w 55"/>
                  <a:gd name="T75" fmla="*/ 11 h 43"/>
                  <a:gd name="T76" fmla="*/ 51 w 55"/>
                  <a:gd name="T77" fmla="*/ 12 h 43"/>
                  <a:gd name="T78" fmla="*/ 51 w 55"/>
                  <a:gd name="T79" fmla="*/ 12 h 43"/>
                  <a:gd name="T80" fmla="*/ 51 w 55"/>
                  <a:gd name="T81" fmla="*/ 7 h 43"/>
                  <a:gd name="T82" fmla="*/ 4 w 55"/>
                  <a:gd name="T83" fmla="*/ 7 h 43"/>
                  <a:gd name="T84" fmla="*/ 4 w 55"/>
                  <a:gd name="T85" fmla="*/ 7 h 43"/>
                  <a:gd name="T86" fmla="*/ 4 w 55"/>
                  <a:gd name="T87" fmla="*/ 6 h 43"/>
                  <a:gd name="T88" fmla="*/ 51 w 55"/>
                  <a:gd name="T89" fmla="*/ 6 h 43"/>
                  <a:gd name="T90" fmla="*/ 51 w 55"/>
                  <a:gd name="T91" fmla="*/ 7 h 43"/>
                  <a:gd name="T92" fmla="*/ 51 w 55"/>
                  <a:gd name="T93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" h="43">
                    <a:moveTo>
                      <a:pt x="5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3" y="33"/>
                      <a:pt x="5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3" y="33"/>
                      <a:pt x="55" y="31"/>
                      <a:pt x="55" y="28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0" y="0"/>
                    </a:cubicBezTo>
                    <a:close/>
                    <a:moveTo>
                      <a:pt x="51" y="2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7"/>
                      <a:pt x="4" y="27"/>
                    </a:cubicBezTo>
                    <a:cubicBezTo>
                      <a:pt x="4" y="27"/>
                      <a:pt x="4" y="26"/>
                      <a:pt x="4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7"/>
                      <a:pt x="51" y="27"/>
                    </a:cubicBezTo>
                    <a:cubicBezTo>
                      <a:pt x="51" y="27"/>
                      <a:pt x="51" y="28"/>
                      <a:pt x="51" y="28"/>
                    </a:cubicBezTo>
                    <a:close/>
                    <a:moveTo>
                      <a:pt x="51" y="23"/>
                    </a:move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2"/>
                      <a:pt x="4" y="22"/>
                    </a:cubicBezTo>
                    <a:cubicBezTo>
                      <a:pt x="4" y="22"/>
                      <a:pt x="4" y="21"/>
                      <a:pt x="4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2"/>
                      <a:pt x="51" y="22"/>
                    </a:cubicBezTo>
                    <a:cubicBezTo>
                      <a:pt x="51" y="22"/>
                      <a:pt x="51" y="23"/>
                      <a:pt x="51" y="23"/>
                    </a:cubicBezTo>
                    <a:close/>
                    <a:moveTo>
                      <a:pt x="51" y="17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lose/>
                    <a:moveTo>
                      <a:pt x="51" y="12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close/>
                    <a:moveTo>
                      <a:pt x="51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24"/>
              <p:cNvSpPr/>
              <p:nvPr/>
            </p:nvSpPr>
            <p:spPr bwMode="auto">
              <a:xfrm>
                <a:off x="2860681" y="4697414"/>
                <a:ext cx="127000" cy="117475"/>
              </a:xfrm>
              <a:custGeom>
                <a:avLst/>
                <a:gdLst>
                  <a:gd name="T0" fmla="*/ 0 w 34"/>
                  <a:gd name="T1" fmla="*/ 31 h 31"/>
                  <a:gd name="T2" fmla="*/ 5 w 34"/>
                  <a:gd name="T3" fmla="*/ 13 h 31"/>
                  <a:gd name="T4" fmla="*/ 8 w 34"/>
                  <a:gd name="T5" fmla="*/ 9 h 31"/>
                  <a:gd name="T6" fmla="*/ 23 w 34"/>
                  <a:gd name="T7" fmla="*/ 0 h 31"/>
                  <a:gd name="T8" fmla="*/ 24 w 34"/>
                  <a:gd name="T9" fmla="*/ 12 h 31"/>
                  <a:gd name="T10" fmla="*/ 34 w 34"/>
                  <a:gd name="T11" fmla="*/ 31 h 31"/>
                  <a:gd name="T12" fmla="*/ 0 w 34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0" y="31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6" y="11"/>
                      <a:pt x="7" y="10"/>
                      <a:pt x="8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34" y="31"/>
                      <a:pt x="34" y="31"/>
                      <a:pt x="34" y="31"/>
                    </a:cubicBez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Freeform 25"/>
              <p:cNvSpPr/>
              <p:nvPr/>
            </p:nvSpPr>
            <p:spPr bwMode="auto">
              <a:xfrm>
                <a:off x="3011494" y="4697414"/>
                <a:ext cx="127000" cy="117475"/>
              </a:xfrm>
              <a:custGeom>
                <a:avLst/>
                <a:gdLst>
                  <a:gd name="T0" fmla="*/ 34 w 34"/>
                  <a:gd name="T1" fmla="*/ 31 h 31"/>
                  <a:gd name="T2" fmla="*/ 29 w 34"/>
                  <a:gd name="T3" fmla="*/ 13 h 31"/>
                  <a:gd name="T4" fmla="*/ 26 w 34"/>
                  <a:gd name="T5" fmla="*/ 9 h 31"/>
                  <a:gd name="T6" fmla="*/ 12 w 34"/>
                  <a:gd name="T7" fmla="*/ 0 h 31"/>
                  <a:gd name="T8" fmla="*/ 10 w 34"/>
                  <a:gd name="T9" fmla="*/ 12 h 31"/>
                  <a:gd name="T10" fmla="*/ 0 w 34"/>
                  <a:gd name="T11" fmla="*/ 31 h 31"/>
                  <a:gd name="T12" fmla="*/ 34 w 34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31">
                    <a:moveTo>
                      <a:pt x="34" y="31"/>
                    </a:move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1"/>
                      <a:pt x="28" y="10"/>
                      <a:pt x="26" y="9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34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26"/>
              <p:cNvSpPr/>
              <p:nvPr/>
            </p:nvSpPr>
            <p:spPr bwMode="auto">
              <a:xfrm>
                <a:off x="2909894" y="4554539"/>
                <a:ext cx="30163" cy="76200"/>
              </a:xfrm>
              <a:custGeom>
                <a:avLst/>
                <a:gdLst>
                  <a:gd name="T0" fmla="*/ 6 w 8"/>
                  <a:gd name="T1" fmla="*/ 20 h 20"/>
                  <a:gd name="T2" fmla="*/ 5 w 8"/>
                  <a:gd name="T3" fmla="*/ 20 h 20"/>
                  <a:gd name="T4" fmla="*/ 2 w 8"/>
                  <a:gd name="T5" fmla="*/ 15 h 20"/>
                  <a:gd name="T6" fmla="*/ 4 w 8"/>
                  <a:gd name="T7" fmla="*/ 1 h 20"/>
                  <a:gd name="T8" fmla="*/ 7 w 8"/>
                  <a:gd name="T9" fmla="*/ 1 h 20"/>
                  <a:gd name="T10" fmla="*/ 5 w 8"/>
                  <a:gd name="T11" fmla="*/ 3 h 20"/>
                  <a:gd name="T12" fmla="*/ 5 w 8"/>
                  <a:gd name="T13" fmla="*/ 3 h 20"/>
                  <a:gd name="T14" fmla="*/ 4 w 8"/>
                  <a:gd name="T15" fmla="*/ 14 h 20"/>
                  <a:gd name="T16" fmla="*/ 6 w 8"/>
                  <a:gd name="T17" fmla="*/ 18 h 20"/>
                  <a:gd name="T18" fmla="*/ 6 w 8"/>
                  <a:gd name="T19" fmla="*/ 18 h 20"/>
                  <a:gd name="T20" fmla="*/ 8 w 8"/>
                  <a:gd name="T21" fmla="*/ 20 h 20"/>
                  <a:gd name="T22" fmla="*/ 6 w 8"/>
                  <a:gd name="T2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20">
                    <a:moveTo>
                      <a:pt x="6" y="20"/>
                    </a:moveTo>
                    <a:cubicBezTo>
                      <a:pt x="6" y="20"/>
                      <a:pt x="5" y="20"/>
                      <a:pt x="5" y="20"/>
                    </a:cubicBezTo>
                    <a:cubicBezTo>
                      <a:pt x="4" y="20"/>
                      <a:pt x="3" y="18"/>
                      <a:pt x="2" y="15"/>
                    </a:cubicBezTo>
                    <a:cubicBezTo>
                      <a:pt x="0" y="7"/>
                      <a:pt x="0" y="2"/>
                      <a:pt x="4" y="1"/>
                    </a:cubicBezTo>
                    <a:cubicBezTo>
                      <a:pt x="5" y="0"/>
                      <a:pt x="6" y="1"/>
                      <a:pt x="7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4"/>
                      <a:pt x="3" y="7"/>
                      <a:pt x="4" y="14"/>
                    </a:cubicBezTo>
                    <a:cubicBezTo>
                      <a:pt x="5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0"/>
                      <a:pt x="7" y="20"/>
                      <a:pt x="6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27"/>
              <p:cNvSpPr/>
              <p:nvPr/>
            </p:nvSpPr>
            <p:spPr bwMode="auto">
              <a:xfrm>
                <a:off x="2954344" y="4667251"/>
                <a:ext cx="93663" cy="60325"/>
              </a:xfrm>
              <a:custGeom>
                <a:avLst/>
                <a:gdLst>
                  <a:gd name="T0" fmla="*/ 12 w 25"/>
                  <a:gd name="T1" fmla="*/ 16 h 16"/>
                  <a:gd name="T2" fmla="*/ 7 w 25"/>
                  <a:gd name="T3" fmla="*/ 14 h 16"/>
                  <a:gd name="T4" fmla="*/ 3 w 25"/>
                  <a:gd name="T5" fmla="*/ 11 h 16"/>
                  <a:gd name="T6" fmla="*/ 0 w 25"/>
                  <a:gd name="T7" fmla="*/ 5 h 16"/>
                  <a:gd name="T8" fmla="*/ 0 w 25"/>
                  <a:gd name="T9" fmla="*/ 1 h 16"/>
                  <a:gd name="T10" fmla="*/ 2 w 25"/>
                  <a:gd name="T11" fmla="*/ 1 h 16"/>
                  <a:gd name="T12" fmla="*/ 2 w 25"/>
                  <a:gd name="T13" fmla="*/ 5 h 16"/>
                  <a:gd name="T14" fmla="*/ 4 w 25"/>
                  <a:gd name="T15" fmla="*/ 9 h 16"/>
                  <a:gd name="T16" fmla="*/ 9 w 25"/>
                  <a:gd name="T17" fmla="*/ 13 h 16"/>
                  <a:gd name="T18" fmla="*/ 16 w 25"/>
                  <a:gd name="T19" fmla="*/ 13 h 16"/>
                  <a:gd name="T20" fmla="*/ 20 w 25"/>
                  <a:gd name="T21" fmla="*/ 9 h 16"/>
                  <a:gd name="T22" fmla="*/ 22 w 25"/>
                  <a:gd name="T23" fmla="*/ 5 h 16"/>
                  <a:gd name="T24" fmla="*/ 22 w 25"/>
                  <a:gd name="T25" fmla="*/ 0 h 16"/>
                  <a:gd name="T26" fmla="*/ 25 w 25"/>
                  <a:gd name="T27" fmla="*/ 0 h 16"/>
                  <a:gd name="T28" fmla="*/ 25 w 25"/>
                  <a:gd name="T29" fmla="*/ 5 h 16"/>
                  <a:gd name="T30" fmla="*/ 22 w 25"/>
                  <a:gd name="T31" fmla="*/ 11 h 16"/>
                  <a:gd name="T32" fmla="*/ 17 w 25"/>
                  <a:gd name="T33" fmla="*/ 14 h 16"/>
                  <a:gd name="T34" fmla="*/ 12 w 25"/>
                  <a:gd name="T3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6">
                    <a:moveTo>
                      <a:pt x="12" y="16"/>
                    </a:moveTo>
                    <a:cubicBezTo>
                      <a:pt x="10" y="16"/>
                      <a:pt x="9" y="16"/>
                      <a:pt x="7" y="1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9"/>
                      <a:pt x="0" y="7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4"/>
                      <a:pt x="14" y="14"/>
                      <a:pt x="16" y="13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8"/>
                      <a:pt x="22" y="6"/>
                      <a:pt x="22" y="5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7"/>
                      <a:pt x="24" y="9"/>
                      <a:pt x="22" y="11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6"/>
                      <a:pt x="14" y="16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0" name="Freeform 28"/>
              <p:cNvSpPr>
                <a:spLocks noEditPoints="1"/>
              </p:cNvSpPr>
              <p:nvPr/>
            </p:nvSpPr>
            <p:spPr bwMode="auto">
              <a:xfrm>
                <a:off x="2927356" y="4476751"/>
                <a:ext cx="142875" cy="217488"/>
              </a:xfrm>
              <a:custGeom>
                <a:avLst/>
                <a:gdLst>
                  <a:gd name="T0" fmla="*/ 19 w 38"/>
                  <a:gd name="T1" fmla="*/ 58 h 58"/>
                  <a:gd name="T2" fmla="*/ 0 w 38"/>
                  <a:gd name="T3" fmla="*/ 28 h 58"/>
                  <a:gd name="T4" fmla="*/ 19 w 38"/>
                  <a:gd name="T5" fmla="*/ 0 h 58"/>
                  <a:gd name="T6" fmla="*/ 38 w 38"/>
                  <a:gd name="T7" fmla="*/ 28 h 58"/>
                  <a:gd name="T8" fmla="*/ 19 w 38"/>
                  <a:gd name="T9" fmla="*/ 58 h 58"/>
                  <a:gd name="T10" fmla="*/ 19 w 38"/>
                  <a:gd name="T11" fmla="*/ 2 h 58"/>
                  <a:gd name="T12" fmla="*/ 2 w 38"/>
                  <a:gd name="T13" fmla="*/ 28 h 58"/>
                  <a:gd name="T14" fmla="*/ 19 w 38"/>
                  <a:gd name="T15" fmla="*/ 56 h 58"/>
                  <a:gd name="T16" fmla="*/ 36 w 38"/>
                  <a:gd name="T17" fmla="*/ 28 h 58"/>
                  <a:gd name="T18" fmla="*/ 19 w 38"/>
                  <a:gd name="T19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58">
                    <a:moveTo>
                      <a:pt x="19" y="58"/>
                    </a:moveTo>
                    <a:cubicBezTo>
                      <a:pt x="7" y="58"/>
                      <a:pt x="0" y="46"/>
                      <a:pt x="0" y="28"/>
                    </a:cubicBezTo>
                    <a:cubicBezTo>
                      <a:pt x="0" y="8"/>
                      <a:pt x="5" y="0"/>
                      <a:pt x="19" y="0"/>
                    </a:cubicBezTo>
                    <a:cubicBezTo>
                      <a:pt x="33" y="0"/>
                      <a:pt x="38" y="8"/>
                      <a:pt x="38" y="28"/>
                    </a:cubicBezTo>
                    <a:cubicBezTo>
                      <a:pt x="38" y="46"/>
                      <a:pt x="30" y="58"/>
                      <a:pt x="19" y="58"/>
                    </a:cubicBezTo>
                    <a:close/>
                    <a:moveTo>
                      <a:pt x="19" y="2"/>
                    </a:moveTo>
                    <a:cubicBezTo>
                      <a:pt x="8" y="2"/>
                      <a:pt x="2" y="6"/>
                      <a:pt x="2" y="28"/>
                    </a:cubicBezTo>
                    <a:cubicBezTo>
                      <a:pt x="2" y="45"/>
                      <a:pt x="9" y="56"/>
                      <a:pt x="19" y="56"/>
                    </a:cubicBezTo>
                    <a:cubicBezTo>
                      <a:pt x="29" y="56"/>
                      <a:pt x="36" y="45"/>
                      <a:pt x="36" y="28"/>
                    </a:cubicBezTo>
                    <a:cubicBezTo>
                      <a:pt x="36" y="6"/>
                      <a:pt x="30" y="2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1" name="Freeform 29"/>
              <p:cNvSpPr/>
              <p:nvPr/>
            </p:nvSpPr>
            <p:spPr bwMode="auto">
              <a:xfrm>
                <a:off x="3059119" y="4554539"/>
                <a:ext cx="30163" cy="76200"/>
              </a:xfrm>
              <a:custGeom>
                <a:avLst/>
                <a:gdLst>
                  <a:gd name="T0" fmla="*/ 2 w 8"/>
                  <a:gd name="T1" fmla="*/ 20 h 20"/>
                  <a:gd name="T2" fmla="*/ 0 w 8"/>
                  <a:gd name="T3" fmla="*/ 19 h 20"/>
                  <a:gd name="T4" fmla="*/ 0 w 8"/>
                  <a:gd name="T5" fmla="*/ 19 h 20"/>
                  <a:gd name="T6" fmla="*/ 0 w 8"/>
                  <a:gd name="T7" fmla="*/ 18 h 20"/>
                  <a:gd name="T8" fmla="*/ 2 w 8"/>
                  <a:gd name="T9" fmla="*/ 18 h 20"/>
                  <a:gd name="T10" fmla="*/ 2 w 8"/>
                  <a:gd name="T11" fmla="*/ 18 h 20"/>
                  <a:gd name="T12" fmla="*/ 2 w 8"/>
                  <a:gd name="T13" fmla="*/ 18 h 20"/>
                  <a:gd name="T14" fmla="*/ 2 w 8"/>
                  <a:gd name="T15" fmla="*/ 18 h 20"/>
                  <a:gd name="T16" fmla="*/ 2 w 8"/>
                  <a:gd name="T17" fmla="*/ 18 h 20"/>
                  <a:gd name="T18" fmla="*/ 2 w 8"/>
                  <a:gd name="T19" fmla="*/ 18 h 20"/>
                  <a:gd name="T20" fmla="*/ 4 w 8"/>
                  <a:gd name="T21" fmla="*/ 14 h 20"/>
                  <a:gd name="T22" fmla="*/ 4 w 8"/>
                  <a:gd name="T23" fmla="*/ 3 h 20"/>
                  <a:gd name="T24" fmla="*/ 3 w 8"/>
                  <a:gd name="T25" fmla="*/ 3 h 20"/>
                  <a:gd name="T26" fmla="*/ 1 w 8"/>
                  <a:gd name="T27" fmla="*/ 2 h 20"/>
                  <a:gd name="T28" fmla="*/ 4 w 8"/>
                  <a:gd name="T29" fmla="*/ 1 h 20"/>
                  <a:gd name="T30" fmla="*/ 6 w 8"/>
                  <a:gd name="T31" fmla="*/ 15 h 20"/>
                  <a:gd name="T32" fmla="*/ 3 w 8"/>
                  <a:gd name="T33" fmla="*/ 20 h 20"/>
                  <a:gd name="T34" fmla="*/ 2 w 8"/>
                  <a:gd name="T3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" h="20">
                    <a:moveTo>
                      <a:pt x="2" y="20"/>
                    </a:moveTo>
                    <a:cubicBezTo>
                      <a:pt x="1" y="20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8"/>
                      <a:pt x="3" y="17"/>
                      <a:pt x="4" y="14"/>
                    </a:cubicBezTo>
                    <a:cubicBezTo>
                      <a:pt x="5" y="7"/>
                      <a:pt x="5" y="4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8" y="2"/>
                      <a:pt x="8" y="7"/>
                      <a:pt x="6" y="15"/>
                    </a:cubicBez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30"/>
              <p:cNvSpPr/>
              <p:nvPr/>
            </p:nvSpPr>
            <p:spPr bwMode="auto">
              <a:xfrm>
                <a:off x="2882906" y="4452939"/>
                <a:ext cx="244476" cy="150813"/>
              </a:xfrm>
              <a:custGeom>
                <a:avLst/>
                <a:gdLst>
                  <a:gd name="T0" fmla="*/ 13 w 65"/>
                  <a:gd name="T1" fmla="*/ 40 h 40"/>
                  <a:gd name="T2" fmla="*/ 28 w 65"/>
                  <a:gd name="T3" fmla="*/ 2 h 40"/>
                  <a:gd name="T4" fmla="*/ 39 w 65"/>
                  <a:gd name="T5" fmla="*/ 5 h 40"/>
                  <a:gd name="T6" fmla="*/ 48 w 65"/>
                  <a:gd name="T7" fmla="*/ 37 h 40"/>
                  <a:gd name="T8" fmla="*/ 44 w 65"/>
                  <a:gd name="T9" fmla="*/ 21 h 40"/>
                  <a:gd name="T10" fmla="*/ 39 w 65"/>
                  <a:gd name="T11" fmla="*/ 15 h 40"/>
                  <a:gd name="T12" fmla="*/ 27 w 65"/>
                  <a:gd name="T13" fmla="*/ 22 h 40"/>
                  <a:gd name="T14" fmla="*/ 13 w 65"/>
                  <a:gd name="T1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40">
                    <a:moveTo>
                      <a:pt x="13" y="40"/>
                    </a:moveTo>
                    <a:cubicBezTo>
                      <a:pt x="6" y="36"/>
                      <a:pt x="0" y="2"/>
                      <a:pt x="28" y="2"/>
                    </a:cubicBezTo>
                    <a:cubicBezTo>
                      <a:pt x="36" y="2"/>
                      <a:pt x="39" y="5"/>
                      <a:pt x="39" y="5"/>
                    </a:cubicBezTo>
                    <a:cubicBezTo>
                      <a:pt x="45" y="0"/>
                      <a:pt x="65" y="12"/>
                      <a:pt x="48" y="37"/>
                    </a:cubicBezTo>
                    <a:cubicBezTo>
                      <a:pt x="48" y="37"/>
                      <a:pt x="50" y="26"/>
                      <a:pt x="44" y="21"/>
                    </a:cubicBezTo>
                    <a:cubicBezTo>
                      <a:pt x="39" y="17"/>
                      <a:pt x="39" y="15"/>
                      <a:pt x="39" y="15"/>
                    </a:cubicBezTo>
                    <a:cubicBezTo>
                      <a:pt x="39" y="15"/>
                      <a:pt x="36" y="20"/>
                      <a:pt x="27" y="22"/>
                    </a:cubicBezTo>
                    <a:cubicBezTo>
                      <a:pt x="18" y="25"/>
                      <a:pt x="16" y="30"/>
                      <a:pt x="13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1"/>
              <p:cNvSpPr/>
              <p:nvPr/>
            </p:nvSpPr>
            <p:spPr bwMode="auto">
              <a:xfrm>
                <a:off x="2984507" y="4768851"/>
                <a:ext cx="30163" cy="46038"/>
              </a:xfrm>
              <a:custGeom>
                <a:avLst/>
                <a:gdLst>
                  <a:gd name="T0" fmla="*/ 19 w 19"/>
                  <a:gd name="T1" fmla="*/ 24 h 29"/>
                  <a:gd name="T2" fmla="*/ 19 w 19"/>
                  <a:gd name="T3" fmla="*/ 24 h 29"/>
                  <a:gd name="T4" fmla="*/ 17 w 19"/>
                  <a:gd name="T5" fmla="*/ 29 h 29"/>
                  <a:gd name="T6" fmla="*/ 2 w 19"/>
                  <a:gd name="T7" fmla="*/ 29 h 29"/>
                  <a:gd name="T8" fmla="*/ 0 w 19"/>
                  <a:gd name="T9" fmla="*/ 26 h 29"/>
                  <a:gd name="T10" fmla="*/ 5 w 19"/>
                  <a:gd name="T11" fmla="*/ 0 h 29"/>
                  <a:gd name="T12" fmla="*/ 14 w 19"/>
                  <a:gd name="T13" fmla="*/ 0 h 29"/>
                  <a:gd name="T14" fmla="*/ 19 w 19"/>
                  <a:gd name="T15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29">
                    <a:moveTo>
                      <a:pt x="19" y="24"/>
                    </a:moveTo>
                    <a:lnTo>
                      <a:pt x="19" y="24"/>
                    </a:lnTo>
                    <a:lnTo>
                      <a:pt x="17" y="29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19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2"/>
              <p:cNvSpPr/>
              <p:nvPr/>
            </p:nvSpPr>
            <p:spPr bwMode="auto">
              <a:xfrm>
                <a:off x="2981332" y="4732339"/>
                <a:ext cx="36513" cy="41275"/>
              </a:xfrm>
              <a:custGeom>
                <a:avLst/>
                <a:gdLst>
                  <a:gd name="T0" fmla="*/ 5 w 10"/>
                  <a:gd name="T1" fmla="*/ 11 h 11"/>
                  <a:gd name="T2" fmla="*/ 8 w 10"/>
                  <a:gd name="T3" fmla="*/ 9 h 11"/>
                  <a:gd name="T4" fmla="*/ 9 w 10"/>
                  <a:gd name="T5" fmla="*/ 6 h 11"/>
                  <a:gd name="T6" fmla="*/ 8 w 10"/>
                  <a:gd name="T7" fmla="*/ 2 h 11"/>
                  <a:gd name="T8" fmla="*/ 6 w 10"/>
                  <a:gd name="T9" fmla="*/ 0 h 11"/>
                  <a:gd name="T10" fmla="*/ 5 w 10"/>
                  <a:gd name="T11" fmla="*/ 0 h 11"/>
                  <a:gd name="T12" fmla="*/ 5 w 10"/>
                  <a:gd name="T13" fmla="*/ 0 h 11"/>
                  <a:gd name="T14" fmla="*/ 5 w 10"/>
                  <a:gd name="T15" fmla="*/ 0 h 11"/>
                  <a:gd name="T16" fmla="*/ 2 w 10"/>
                  <a:gd name="T17" fmla="*/ 2 h 11"/>
                  <a:gd name="T18" fmla="*/ 1 w 10"/>
                  <a:gd name="T19" fmla="*/ 6 h 11"/>
                  <a:gd name="T20" fmla="*/ 2 w 10"/>
                  <a:gd name="T21" fmla="*/ 9 h 11"/>
                  <a:gd name="T22" fmla="*/ 5 w 10"/>
                  <a:gd name="T23" fmla="*/ 11 h 11"/>
                  <a:gd name="T24" fmla="*/ 5 w 10"/>
                  <a:gd name="T25" fmla="*/ 11 h 11"/>
                  <a:gd name="T26" fmla="*/ 5 w 10"/>
                  <a:gd name="T27" fmla="*/ 11 h 11"/>
                  <a:gd name="T28" fmla="*/ 5 w 10"/>
                  <a:gd name="T2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1">
                    <a:moveTo>
                      <a:pt x="5" y="11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9" y="8"/>
                      <a:pt x="10" y="7"/>
                      <a:pt x="9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3"/>
              <p:cNvSpPr/>
              <p:nvPr/>
            </p:nvSpPr>
            <p:spPr bwMode="auto">
              <a:xfrm>
                <a:off x="2605093" y="4683126"/>
                <a:ext cx="85725" cy="71438"/>
              </a:xfrm>
              <a:custGeom>
                <a:avLst/>
                <a:gdLst>
                  <a:gd name="T0" fmla="*/ 11 w 23"/>
                  <a:gd name="T1" fmla="*/ 19 h 19"/>
                  <a:gd name="T2" fmla="*/ 0 w 23"/>
                  <a:gd name="T3" fmla="*/ 10 h 19"/>
                  <a:gd name="T4" fmla="*/ 0 w 23"/>
                  <a:gd name="T5" fmla="*/ 9 h 19"/>
                  <a:gd name="T6" fmla="*/ 2 w 23"/>
                  <a:gd name="T7" fmla="*/ 1 h 19"/>
                  <a:gd name="T8" fmla="*/ 2 w 23"/>
                  <a:gd name="T9" fmla="*/ 0 h 19"/>
                  <a:gd name="T10" fmla="*/ 3 w 23"/>
                  <a:gd name="T11" fmla="*/ 0 h 19"/>
                  <a:gd name="T12" fmla="*/ 3 w 23"/>
                  <a:gd name="T13" fmla="*/ 1 h 19"/>
                  <a:gd name="T14" fmla="*/ 4 w 23"/>
                  <a:gd name="T15" fmla="*/ 1 h 19"/>
                  <a:gd name="T16" fmla="*/ 3 w 23"/>
                  <a:gd name="T17" fmla="*/ 9 h 19"/>
                  <a:gd name="T18" fmla="*/ 11 w 23"/>
                  <a:gd name="T19" fmla="*/ 16 h 19"/>
                  <a:gd name="T20" fmla="*/ 20 w 23"/>
                  <a:gd name="T21" fmla="*/ 9 h 19"/>
                  <a:gd name="T22" fmla="*/ 18 w 23"/>
                  <a:gd name="T23" fmla="*/ 1 h 19"/>
                  <a:gd name="T24" fmla="*/ 20 w 23"/>
                  <a:gd name="T25" fmla="*/ 1 h 19"/>
                  <a:gd name="T26" fmla="*/ 20 w 23"/>
                  <a:gd name="T27" fmla="*/ 0 h 19"/>
                  <a:gd name="T28" fmla="*/ 21 w 23"/>
                  <a:gd name="T29" fmla="*/ 0 h 19"/>
                  <a:gd name="T30" fmla="*/ 21 w 23"/>
                  <a:gd name="T31" fmla="*/ 1 h 19"/>
                  <a:gd name="T32" fmla="*/ 23 w 23"/>
                  <a:gd name="T33" fmla="*/ 9 h 19"/>
                  <a:gd name="T34" fmla="*/ 23 w 23"/>
                  <a:gd name="T35" fmla="*/ 10 h 19"/>
                  <a:gd name="T36" fmla="*/ 22 w 23"/>
                  <a:gd name="T37" fmla="*/ 10 h 19"/>
                  <a:gd name="T38" fmla="*/ 11 w 23"/>
                  <a:gd name="T3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" h="19">
                    <a:moveTo>
                      <a:pt x="11" y="19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2" y="7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6"/>
                      <a:pt x="3" y="8"/>
                      <a:pt x="3" y="9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19" y="6"/>
                      <a:pt x="18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7"/>
                      <a:pt x="23" y="9"/>
                      <a:pt x="23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2" y="10"/>
                      <a:pt x="22" y="10"/>
                      <a:pt x="22" y="10"/>
                    </a:cubicBezTo>
                    <a:lnTo>
                      <a:pt x="11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4"/>
              <p:cNvSpPr/>
              <p:nvPr/>
            </p:nvSpPr>
            <p:spPr bwMode="auto">
              <a:xfrm>
                <a:off x="2563818" y="4573589"/>
                <a:ext cx="26988" cy="71438"/>
              </a:xfrm>
              <a:custGeom>
                <a:avLst/>
                <a:gdLst>
                  <a:gd name="T0" fmla="*/ 5 w 7"/>
                  <a:gd name="T1" fmla="*/ 19 h 19"/>
                  <a:gd name="T2" fmla="*/ 5 w 7"/>
                  <a:gd name="T3" fmla="*/ 19 h 19"/>
                  <a:gd name="T4" fmla="*/ 2 w 7"/>
                  <a:gd name="T5" fmla="*/ 13 h 19"/>
                  <a:gd name="T6" fmla="*/ 4 w 7"/>
                  <a:gd name="T7" fmla="*/ 0 h 19"/>
                  <a:gd name="T8" fmla="*/ 6 w 7"/>
                  <a:gd name="T9" fmla="*/ 1 h 19"/>
                  <a:gd name="T10" fmla="*/ 5 w 7"/>
                  <a:gd name="T11" fmla="*/ 2 h 19"/>
                  <a:gd name="T12" fmla="*/ 4 w 7"/>
                  <a:gd name="T13" fmla="*/ 2 h 19"/>
                  <a:gd name="T14" fmla="*/ 4 w 7"/>
                  <a:gd name="T15" fmla="*/ 13 h 19"/>
                  <a:gd name="T16" fmla="*/ 5 w 7"/>
                  <a:gd name="T17" fmla="*/ 16 h 19"/>
                  <a:gd name="T18" fmla="*/ 6 w 7"/>
                  <a:gd name="T19" fmla="*/ 16 h 19"/>
                  <a:gd name="T20" fmla="*/ 7 w 7"/>
                  <a:gd name="T21" fmla="*/ 18 h 19"/>
                  <a:gd name="T22" fmla="*/ 5 w 7"/>
                  <a:gd name="T2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9">
                    <a:moveTo>
                      <a:pt x="5" y="19"/>
                    </a:moveTo>
                    <a:cubicBezTo>
                      <a:pt x="5" y="19"/>
                      <a:pt x="5" y="19"/>
                      <a:pt x="5" y="19"/>
                    </a:cubicBezTo>
                    <a:cubicBezTo>
                      <a:pt x="3" y="18"/>
                      <a:pt x="2" y="16"/>
                      <a:pt x="2" y="13"/>
                    </a:cubicBezTo>
                    <a:cubicBezTo>
                      <a:pt x="0" y="6"/>
                      <a:pt x="0" y="1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2" y="3"/>
                      <a:pt x="3" y="9"/>
                      <a:pt x="4" y="13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6" y="19"/>
                      <a:pt x="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5"/>
              <p:cNvSpPr>
                <a:spLocks noEditPoints="1"/>
              </p:cNvSpPr>
              <p:nvPr/>
            </p:nvSpPr>
            <p:spPr bwMode="auto">
              <a:xfrm>
                <a:off x="2578106" y="4494214"/>
                <a:ext cx="139700" cy="207963"/>
              </a:xfrm>
              <a:custGeom>
                <a:avLst/>
                <a:gdLst>
                  <a:gd name="T0" fmla="*/ 18 w 37"/>
                  <a:gd name="T1" fmla="*/ 55 h 55"/>
                  <a:gd name="T2" fmla="*/ 0 w 37"/>
                  <a:gd name="T3" fmla="*/ 27 h 55"/>
                  <a:gd name="T4" fmla="*/ 18 w 37"/>
                  <a:gd name="T5" fmla="*/ 0 h 55"/>
                  <a:gd name="T6" fmla="*/ 37 w 37"/>
                  <a:gd name="T7" fmla="*/ 27 h 55"/>
                  <a:gd name="T8" fmla="*/ 18 w 37"/>
                  <a:gd name="T9" fmla="*/ 55 h 55"/>
                  <a:gd name="T10" fmla="*/ 18 w 37"/>
                  <a:gd name="T11" fmla="*/ 3 h 55"/>
                  <a:gd name="T12" fmla="*/ 3 w 37"/>
                  <a:gd name="T13" fmla="*/ 27 h 55"/>
                  <a:gd name="T14" fmla="*/ 18 w 37"/>
                  <a:gd name="T15" fmla="*/ 53 h 55"/>
                  <a:gd name="T16" fmla="*/ 34 w 37"/>
                  <a:gd name="T17" fmla="*/ 27 h 55"/>
                  <a:gd name="T18" fmla="*/ 18 w 37"/>
                  <a:gd name="T19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55">
                    <a:moveTo>
                      <a:pt x="18" y="55"/>
                    </a:moveTo>
                    <a:cubicBezTo>
                      <a:pt x="8" y="55"/>
                      <a:pt x="0" y="44"/>
                      <a:pt x="0" y="27"/>
                    </a:cubicBezTo>
                    <a:cubicBezTo>
                      <a:pt x="0" y="8"/>
                      <a:pt x="5" y="0"/>
                      <a:pt x="18" y="0"/>
                    </a:cubicBezTo>
                    <a:cubicBezTo>
                      <a:pt x="31" y="0"/>
                      <a:pt x="37" y="8"/>
                      <a:pt x="37" y="27"/>
                    </a:cubicBezTo>
                    <a:cubicBezTo>
                      <a:pt x="37" y="44"/>
                      <a:pt x="29" y="55"/>
                      <a:pt x="18" y="55"/>
                    </a:cubicBezTo>
                    <a:close/>
                    <a:moveTo>
                      <a:pt x="18" y="3"/>
                    </a:moveTo>
                    <a:cubicBezTo>
                      <a:pt x="8" y="3"/>
                      <a:pt x="3" y="7"/>
                      <a:pt x="3" y="27"/>
                    </a:cubicBezTo>
                    <a:cubicBezTo>
                      <a:pt x="3" y="43"/>
                      <a:pt x="9" y="53"/>
                      <a:pt x="18" y="53"/>
                    </a:cubicBezTo>
                    <a:cubicBezTo>
                      <a:pt x="28" y="53"/>
                      <a:pt x="34" y="43"/>
                      <a:pt x="34" y="27"/>
                    </a:cubicBezTo>
                    <a:cubicBezTo>
                      <a:pt x="34" y="7"/>
                      <a:pt x="28" y="3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6"/>
              <p:cNvSpPr/>
              <p:nvPr/>
            </p:nvSpPr>
            <p:spPr bwMode="auto">
              <a:xfrm>
                <a:off x="2701931" y="4573589"/>
                <a:ext cx="30163" cy="71438"/>
              </a:xfrm>
              <a:custGeom>
                <a:avLst/>
                <a:gdLst>
                  <a:gd name="T0" fmla="*/ 3 w 8"/>
                  <a:gd name="T1" fmla="*/ 19 h 19"/>
                  <a:gd name="T2" fmla="*/ 0 w 8"/>
                  <a:gd name="T3" fmla="*/ 18 h 19"/>
                  <a:gd name="T4" fmla="*/ 0 w 8"/>
                  <a:gd name="T5" fmla="*/ 17 h 19"/>
                  <a:gd name="T6" fmla="*/ 0 w 8"/>
                  <a:gd name="T7" fmla="*/ 16 h 19"/>
                  <a:gd name="T8" fmla="*/ 2 w 8"/>
                  <a:gd name="T9" fmla="*/ 16 h 19"/>
                  <a:gd name="T10" fmla="*/ 2 w 8"/>
                  <a:gd name="T11" fmla="*/ 16 h 19"/>
                  <a:gd name="T12" fmla="*/ 3 w 8"/>
                  <a:gd name="T13" fmla="*/ 16 h 19"/>
                  <a:gd name="T14" fmla="*/ 4 w 8"/>
                  <a:gd name="T15" fmla="*/ 13 h 19"/>
                  <a:gd name="T16" fmla="*/ 4 w 8"/>
                  <a:gd name="T17" fmla="*/ 2 h 19"/>
                  <a:gd name="T18" fmla="*/ 3 w 8"/>
                  <a:gd name="T19" fmla="*/ 2 h 19"/>
                  <a:gd name="T20" fmla="*/ 1 w 8"/>
                  <a:gd name="T21" fmla="*/ 1 h 19"/>
                  <a:gd name="T22" fmla="*/ 4 w 8"/>
                  <a:gd name="T23" fmla="*/ 0 h 19"/>
                  <a:gd name="T24" fmla="*/ 6 w 8"/>
                  <a:gd name="T25" fmla="*/ 13 h 19"/>
                  <a:gd name="T26" fmla="*/ 3 w 8"/>
                  <a:gd name="T27" fmla="*/ 19 h 19"/>
                  <a:gd name="T28" fmla="*/ 3 w 8"/>
                  <a:gd name="T2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9">
                    <a:moveTo>
                      <a:pt x="3" y="19"/>
                    </a:moveTo>
                    <a:cubicBezTo>
                      <a:pt x="1" y="19"/>
                      <a:pt x="1" y="18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3" y="16"/>
                      <a:pt x="3" y="16"/>
                      <a:pt x="4" y="13"/>
                    </a:cubicBezTo>
                    <a:cubicBezTo>
                      <a:pt x="5" y="6"/>
                      <a:pt x="5" y="3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8" y="1"/>
                      <a:pt x="8" y="6"/>
                      <a:pt x="6" y="13"/>
                    </a:cubicBezTo>
                    <a:cubicBezTo>
                      <a:pt x="6" y="16"/>
                      <a:pt x="5" y="18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"/>
              <p:cNvSpPr/>
              <p:nvPr/>
            </p:nvSpPr>
            <p:spPr bwMode="auto">
              <a:xfrm>
                <a:off x="2566993" y="4483101"/>
                <a:ext cx="180975" cy="123825"/>
              </a:xfrm>
              <a:custGeom>
                <a:avLst/>
                <a:gdLst>
                  <a:gd name="T0" fmla="*/ 21 w 48"/>
                  <a:gd name="T1" fmla="*/ 0 h 33"/>
                  <a:gd name="T2" fmla="*/ 1 w 48"/>
                  <a:gd name="T3" fmla="*/ 26 h 33"/>
                  <a:gd name="T4" fmla="*/ 4 w 48"/>
                  <a:gd name="T5" fmla="*/ 33 h 33"/>
                  <a:gd name="T6" fmla="*/ 11 w 48"/>
                  <a:gd name="T7" fmla="*/ 21 h 33"/>
                  <a:gd name="T8" fmla="*/ 30 w 48"/>
                  <a:gd name="T9" fmla="*/ 13 h 33"/>
                  <a:gd name="T10" fmla="*/ 38 w 48"/>
                  <a:gd name="T11" fmla="*/ 33 h 33"/>
                  <a:gd name="T12" fmla="*/ 21 w 48"/>
                  <a:gd name="T1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33">
                    <a:moveTo>
                      <a:pt x="21" y="0"/>
                    </a:moveTo>
                    <a:cubicBezTo>
                      <a:pt x="2" y="0"/>
                      <a:pt x="0" y="19"/>
                      <a:pt x="1" y="26"/>
                    </a:cubicBezTo>
                    <a:cubicBezTo>
                      <a:pt x="2" y="29"/>
                      <a:pt x="4" y="33"/>
                      <a:pt x="4" y="33"/>
                    </a:cubicBezTo>
                    <a:cubicBezTo>
                      <a:pt x="4" y="33"/>
                      <a:pt x="5" y="23"/>
                      <a:pt x="11" y="21"/>
                    </a:cubicBezTo>
                    <a:cubicBezTo>
                      <a:pt x="17" y="18"/>
                      <a:pt x="26" y="20"/>
                      <a:pt x="30" y="13"/>
                    </a:cubicBezTo>
                    <a:cubicBezTo>
                      <a:pt x="35" y="21"/>
                      <a:pt x="37" y="24"/>
                      <a:pt x="38" y="33"/>
                    </a:cubicBezTo>
                    <a:cubicBezTo>
                      <a:pt x="44" y="27"/>
                      <a:pt x="48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Oval 38"/>
              <p:cNvSpPr>
                <a:spLocks noChangeArrowheads="1"/>
              </p:cNvSpPr>
              <p:nvPr/>
            </p:nvSpPr>
            <p:spPr bwMode="auto">
              <a:xfrm>
                <a:off x="2605093" y="4460876"/>
                <a:ext cx="82550" cy="492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9"/>
              <p:cNvSpPr/>
              <p:nvPr/>
            </p:nvSpPr>
            <p:spPr bwMode="auto">
              <a:xfrm>
                <a:off x="2530480" y="4724401"/>
                <a:ext cx="115888" cy="90488"/>
              </a:xfrm>
              <a:custGeom>
                <a:avLst/>
                <a:gdLst>
                  <a:gd name="T0" fmla="*/ 18 w 31"/>
                  <a:gd name="T1" fmla="*/ 0 h 24"/>
                  <a:gd name="T2" fmla="*/ 6 w 31"/>
                  <a:gd name="T3" fmla="*/ 7 h 24"/>
                  <a:gd name="T4" fmla="*/ 3 w 31"/>
                  <a:gd name="T5" fmla="*/ 11 h 24"/>
                  <a:gd name="T6" fmla="*/ 0 w 31"/>
                  <a:gd name="T7" fmla="*/ 24 h 24"/>
                  <a:gd name="T8" fmla="*/ 31 w 31"/>
                  <a:gd name="T9" fmla="*/ 24 h 24"/>
                  <a:gd name="T10" fmla="*/ 18 w 31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4">
                    <a:moveTo>
                      <a:pt x="18" y="0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4" y="10"/>
                      <a:pt x="3" y="1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1" y="24"/>
                      <a:pt x="31" y="24"/>
                      <a:pt x="31" y="24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0"/>
              <p:cNvSpPr/>
              <p:nvPr/>
            </p:nvSpPr>
            <p:spPr bwMode="auto">
              <a:xfrm>
                <a:off x="2646368" y="4724401"/>
                <a:ext cx="120650" cy="90488"/>
              </a:xfrm>
              <a:custGeom>
                <a:avLst/>
                <a:gdLst>
                  <a:gd name="T0" fmla="*/ 14 w 32"/>
                  <a:gd name="T1" fmla="*/ 0 h 24"/>
                  <a:gd name="T2" fmla="*/ 26 w 32"/>
                  <a:gd name="T3" fmla="*/ 7 h 24"/>
                  <a:gd name="T4" fmla="*/ 29 w 32"/>
                  <a:gd name="T5" fmla="*/ 11 h 24"/>
                  <a:gd name="T6" fmla="*/ 32 w 32"/>
                  <a:gd name="T7" fmla="*/ 24 h 24"/>
                  <a:gd name="T8" fmla="*/ 0 w 32"/>
                  <a:gd name="T9" fmla="*/ 24 h 24"/>
                  <a:gd name="T10" fmla="*/ 14 w 3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4">
                    <a:moveTo>
                      <a:pt x="14" y="0"/>
                    </a:moveTo>
                    <a:cubicBezTo>
                      <a:pt x="26" y="7"/>
                      <a:pt x="26" y="7"/>
                      <a:pt x="26" y="7"/>
                    </a:cubicBezTo>
                    <a:cubicBezTo>
                      <a:pt x="27" y="8"/>
                      <a:pt x="28" y="10"/>
                      <a:pt x="29" y="11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0" y="24"/>
                      <a:pt x="0" y="24"/>
                      <a:pt x="0" y="24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41"/>
              <p:cNvSpPr>
                <a:spLocks noEditPoints="1"/>
              </p:cNvSpPr>
              <p:nvPr/>
            </p:nvSpPr>
            <p:spPr bwMode="auto">
              <a:xfrm>
                <a:off x="2789244" y="4287838"/>
                <a:ext cx="206376" cy="161925"/>
              </a:xfrm>
              <a:custGeom>
                <a:avLst/>
                <a:gdLst>
                  <a:gd name="T0" fmla="*/ 55 w 55"/>
                  <a:gd name="T1" fmla="*/ 28 h 43"/>
                  <a:gd name="T2" fmla="*/ 55 w 55"/>
                  <a:gd name="T3" fmla="*/ 5 h 43"/>
                  <a:gd name="T4" fmla="*/ 50 w 55"/>
                  <a:gd name="T5" fmla="*/ 0 h 43"/>
                  <a:gd name="T6" fmla="*/ 6 w 55"/>
                  <a:gd name="T7" fmla="*/ 0 h 43"/>
                  <a:gd name="T8" fmla="*/ 0 w 55"/>
                  <a:gd name="T9" fmla="*/ 5 h 43"/>
                  <a:gd name="T10" fmla="*/ 0 w 55"/>
                  <a:gd name="T11" fmla="*/ 7 h 43"/>
                  <a:gd name="T12" fmla="*/ 26 w 55"/>
                  <a:gd name="T13" fmla="*/ 7 h 43"/>
                  <a:gd name="T14" fmla="*/ 30 w 55"/>
                  <a:gd name="T15" fmla="*/ 10 h 43"/>
                  <a:gd name="T16" fmla="*/ 51 w 55"/>
                  <a:gd name="T17" fmla="*/ 10 h 43"/>
                  <a:gd name="T18" fmla="*/ 52 w 55"/>
                  <a:gd name="T19" fmla="*/ 10 h 43"/>
                  <a:gd name="T20" fmla="*/ 51 w 55"/>
                  <a:gd name="T21" fmla="*/ 11 h 43"/>
                  <a:gd name="T22" fmla="*/ 31 w 55"/>
                  <a:gd name="T23" fmla="*/ 11 h 43"/>
                  <a:gd name="T24" fmla="*/ 31 w 55"/>
                  <a:gd name="T25" fmla="*/ 12 h 43"/>
                  <a:gd name="T26" fmla="*/ 31 w 55"/>
                  <a:gd name="T27" fmla="*/ 15 h 43"/>
                  <a:gd name="T28" fmla="*/ 51 w 55"/>
                  <a:gd name="T29" fmla="*/ 15 h 43"/>
                  <a:gd name="T30" fmla="*/ 52 w 55"/>
                  <a:gd name="T31" fmla="*/ 16 h 43"/>
                  <a:gd name="T32" fmla="*/ 51 w 55"/>
                  <a:gd name="T33" fmla="*/ 16 h 43"/>
                  <a:gd name="T34" fmla="*/ 31 w 55"/>
                  <a:gd name="T35" fmla="*/ 16 h 43"/>
                  <a:gd name="T36" fmla="*/ 31 w 55"/>
                  <a:gd name="T37" fmla="*/ 20 h 43"/>
                  <a:gd name="T38" fmla="*/ 51 w 55"/>
                  <a:gd name="T39" fmla="*/ 20 h 43"/>
                  <a:gd name="T40" fmla="*/ 52 w 55"/>
                  <a:gd name="T41" fmla="*/ 21 h 43"/>
                  <a:gd name="T42" fmla="*/ 51 w 55"/>
                  <a:gd name="T43" fmla="*/ 21 h 43"/>
                  <a:gd name="T44" fmla="*/ 31 w 55"/>
                  <a:gd name="T45" fmla="*/ 21 h 43"/>
                  <a:gd name="T46" fmla="*/ 31 w 55"/>
                  <a:gd name="T47" fmla="*/ 25 h 43"/>
                  <a:gd name="T48" fmla="*/ 51 w 55"/>
                  <a:gd name="T49" fmla="*/ 25 h 43"/>
                  <a:gd name="T50" fmla="*/ 52 w 55"/>
                  <a:gd name="T51" fmla="*/ 26 h 43"/>
                  <a:gd name="T52" fmla="*/ 51 w 55"/>
                  <a:gd name="T53" fmla="*/ 26 h 43"/>
                  <a:gd name="T54" fmla="*/ 31 w 55"/>
                  <a:gd name="T55" fmla="*/ 26 h 43"/>
                  <a:gd name="T56" fmla="*/ 31 w 55"/>
                  <a:gd name="T57" fmla="*/ 33 h 43"/>
                  <a:gd name="T58" fmla="*/ 33 w 55"/>
                  <a:gd name="T59" fmla="*/ 33 h 43"/>
                  <a:gd name="T60" fmla="*/ 54 w 55"/>
                  <a:gd name="T61" fmla="*/ 43 h 43"/>
                  <a:gd name="T62" fmla="*/ 46 w 55"/>
                  <a:gd name="T63" fmla="*/ 33 h 43"/>
                  <a:gd name="T64" fmla="*/ 50 w 55"/>
                  <a:gd name="T65" fmla="*/ 33 h 43"/>
                  <a:gd name="T66" fmla="*/ 55 w 55"/>
                  <a:gd name="T67" fmla="*/ 28 h 43"/>
                  <a:gd name="T68" fmla="*/ 51 w 55"/>
                  <a:gd name="T69" fmla="*/ 6 h 43"/>
                  <a:gd name="T70" fmla="*/ 5 w 55"/>
                  <a:gd name="T71" fmla="*/ 6 h 43"/>
                  <a:gd name="T72" fmla="*/ 4 w 55"/>
                  <a:gd name="T73" fmla="*/ 5 h 43"/>
                  <a:gd name="T74" fmla="*/ 5 w 55"/>
                  <a:gd name="T75" fmla="*/ 5 h 43"/>
                  <a:gd name="T76" fmla="*/ 51 w 55"/>
                  <a:gd name="T77" fmla="*/ 5 h 43"/>
                  <a:gd name="T78" fmla="*/ 52 w 55"/>
                  <a:gd name="T79" fmla="*/ 5 h 43"/>
                  <a:gd name="T80" fmla="*/ 51 w 55"/>
                  <a:gd name="T81" fmla="*/ 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5" h="43">
                    <a:moveTo>
                      <a:pt x="55" y="28"/>
                    </a:move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7"/>
                      <a:pt x="29" y="8"/>
                      <a:pt x="30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2" y="10"/>
                      <a:pt x="52" y="10"/>
                    </a:cubicBezTo>
                    <a:cubicBezTo>
                      <a:pt x="52" y="11"/>
                      <a:pt x="51" y="11"/>
                      <a:pt x="5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2"/>
                      <a:pt x="31" y="12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2" y="15"/>
                      <a:pt x="52" y="16"/>
                    </a:cubicBezTo>
                    <a:cubicBezTo>
                      <a:pt x="52" y="16"/>
                      <a:pt x="51" y="16"/>
                      <a:pt x="5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2" y="20"/>
                      <a:pt x="52" y="21"/>
                    </a:cubicBezTo>
                    <a:cubicBezTo>
                      <a:pt x="52" y="21"/>
                      <a:pt x="51" y="21"/>
                      <a:pt x="5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2" y="25"/>
                      <a:pt x="52" y="26"/>
                    </a:cubicBezTo>
                    <a:cubicBezTo>
                      <a:pt x="52" y="26"/>
                      <a:pt x="51" y="26"/>
                      <a:pt x="5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3" y="33"/>
                      <a:pt x="55" y="31"/>
                      <a:pt x="55" y="28"/>
                    </a:cubicBezTo>
                    <a:close/>
                    <a:moveTo>
                      <a:pt x="51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5"/>
                      <a:pt x="52" y="5"/>
                      <a:pt x="52" y="5"/>
                    </a:cubicBezTo>
                    <a:cubicBezTo>
                      <a:pt x="52" y="6"/>
                      <a:pt x="51" y="6"/>
                      <a:pt x="5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42"/>
              <p:cNvSpPr>
                <a:spLocks noEditPoints="1"/>
              </p:cNvSpPr>
              <p:nvPr/>
            </p:nvSpPr>
            <p:spPr bwMode="auto">
              <a:xfrm>
                <a:off x="2690818" y="4322764"/>
                <a:ext cx="207963" cy="160338"/>
              </a:xfrm>
              <a:custGeom>
                <a:avLst/>
                <a:gdLst>
                  <a:gd name="T0" fmla="*/ 50 w 55"/>
                  <a:gd name="T1" fmla="*/ 0 h 43"/>
                  <a:gd name="T2" fmla="*/ 5 w 55"/>
                  <a:gd name="T3" fmla="*/ 0 h 43"/>
                  <a:gd name="T4" fmla="*/ 0 w 55"/>
                  <a:gd name="T5" fmla="*/ 5 h 43"/>
                  <a:gd name="T6" fmla="*/ 0 w 55"/>
                  <a:gd name="T7" fmla="*/ 28 h 43"/>
                  <a:gd name="T8" fmla="*/ 5 w 55"/>
                  <a:gd name="T9" fmla="*/ 33 h 43"/>
                  <a:gd name="T10" fmla="*/ 11 w 55"/>
                  <a:gd name="T11" fmla="*/ 33 h 43"/>
                  <a:gd name="T12" fmla="*/ 2 w 55"/>
                  <a:gd name="T13" fmla="*/ 43 h 43"/>
                  <a:gd name="T14" fmla="*/ 23 w 55"/>
                  <a:gd name="T15" fmla="*/ 33 h 43"/>
                  <a:gd name="T16" fmla="*/ 50 w 55"/>
                  <a:gd name="T17" fmla="*/ 33 h 43"/>
                  <a:gd name="T18" fmla="*/ 55 w 55"/>
                  <a:gd name="T19" fmla="*/ 28 h 43"/>
                  <a:gd name="T20" fmla="*/ 55 w 55"/>
                  <a:gd name="T21" fmla="*/ 5 h 43"/>
                  <a:gd name="T22" fmla="*/ 50 w 55"/>
                  <a:gd name="T23" fmla="*/ 0 h 43"/>
                  <a:gd name="T24" fmla="*/ 51 w 55"/>
                  <a:gd name="T25" fmla="*/ 28 h 43"/>
                  <a:gd name="T26" fmla="*/ 4 w 55"/>
                  <a:gd name="T27" fmla="*/ 28 h 43"/>
                  <a:gd name="T28" fmla="*/ 4 w 55"/>
                  <a:gd name="T29" fmla="*/ 27 h 43"/>
                  <a:gd name="T30" fmla="*/ 4 w 55"/>
                  <a:gd name="T31" fmla="*/ 26 h 43"/>
                  <a:gd name="T32" fmla="*/ 51 w 55"/>
                  <a:gd name="T33" fmla="*/ 26 h 43"/>
                  <a:gd name="T34" fmla="*/ 51 w 55"/>
                  <a:gd name="T35" fmla="*/ 27 h 43"/>
                  <a:gd name="T36" fmla="*/ 51 w 55"/>
                  <a:gd name="T37" fmla="*/ 28 h 43"/>
                  <a:gd name="T38" fmla="*/ 51 w 55"/>
                  <a:gd name="T39" fmla="*/ 23 h 43"/>
                  <a:gd name="T40" fmla="*/ 4 w 55"/>
                  <a:gd name="T41" fmla="*/ 23 h 43"/>
                  <a:gd name="T42" fmla="*/ 4 w 55"/>
                  <a:gd name="T43" fmla="*/ 22 h 43"/>
                  <a:gd name="T44" fmla="*/ 4 w 55"/>
                  <a:gd name="T45" fmla="*/ 21 h 43"/>
                  <a:gd name="T46" fmla="*/ 51 w 55"/>
                  <a:gd name="T47" fmla="*/ 21 h 43"/>
                  <a:gd name="T48" fmla="*/ 51 w 55"/>
                  <a:gd name="T49" fmla="*/ 22 h 43"/>
                  <a:gd name="T50" fmla="*/ 51 w 55"/>
                  <a:gd name="T51" fmla="*/ 23 h 43"/>
                  <a:gd name="T52" fmla="*/ 51 w 55"/>
                  <a:gd name="T53" fmla="*/ 17 h 43"/>
                  <a:gd name="T54" fmla="*/ 4 w 55"/>
                  <a:gd name="T55" fmla="*/ 17 h 43"/>
                  <a:gd name="T56" fmla="*/ 4 w 55"/>
                  <a:gd name="T57" fmla="*/ 17 h 43"/>
                  <a:gd name="T58" fmla="*/ 4 w 55"/>
                  <a:gd name="T59" fmla="*/ 16 h 43"/>
                  <a:gd name="T60" fmla="*/ 51 w 55"/>
                  <a:gd name="T61" fmla="*/ 16 h 43"/>
                  <a:gd name="T62" fmla="*/ 51 w 55"/>
                  <a:gd name="T63" fmla="*/ 17 h 43"/>
                  <a:gd name="T64" fmla="*/ 51 w 55"/>
                  <a:gd name="T65" fmla="*/ 17 h 43"/>
                  <a:gd name="T66" fmla="*/ 51 w 55"/>
                  <a:gd name="T67" fmla="*/ 12 h 43"/>
                  <a:gd name="T68" fmla="*/ 4 w 55"/>
                  <a:gd name="T69" fmla="*/ 12 h 43"/>
                  <a:gd name="T70" fmla="*/ 4 w 55"/>
                  <a:gd name="T71" fmla="*/ 12 h 43"/>
                  <a:gd name="T72" fmla="*/ 4 w 55"/>
                  <a:gd name="T73" fmla="*/ 11 h 43"/>
                  <a:gd name="T74" fmla="*/ 51 w 55"/>
                  <a:gd name="T75" fmla="*/ 11 h 43"/>
                  <a:gd name="T76" fmla="*/ 51 w 55"/>
                  <a:gd name="T77" fmla="*/ 12 h 43"/>
                  <a:gd name="T78" fmla="*/ 51 w 55"/>
                  <a:gd name="T79" fmla="*/ 12 h 43"/>
                  <a:gd name="T80" fmla="*/ 51 w 55"/>
                  <a:gd name="T81" fmla="*/ 7 h 43"/>
                  <a:gd name="T82" fmla="*/ 4 w 55"/>
                  <a:gd name="T83" fmla="*/ 7 h 43"/>
                  <a:gd name="T84" fmla="*/ 4 w 55"/>
                  <a:gd name="T85" fmla="*/ 7 h 43"/>
                  <a:gd name="T86" fmla="*/ 4 w 55"/>
                  <a:gd name="T87" fmla="*/ 6 h 43"/>
                  <a:gd name="T88" fmla="*/ 51 w 55"/>
                  <a:gd name="T89" fmla="*/ 6 h 43"/>
                  <a:gd name="T90" fmla="*/ 51 w 55"/>
                  <a:gd name="T91" fmla="*/ 7 h 43"/>
                  <a:gd name="T92" fmla="*/ 51 w 55"/>
                  <a:gd name="T93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" h="43">
                    <a:moveTo>
                      <a:pt x="5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1"/>
                      <a:pt x="3" y="33"/>
                      <a:pt x="5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3" y="33"/>
                      <a:pt x="55" y="31"/>
                      <a:pt x="55" y="28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0" y="0"/>
                    </a:cubicBezTo>
                    <a:close/>
                    <a:moveTo>
                      <a:pt x="51" y="28"/>
                    </a:move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7"/>
                      <a:pt x="4" y="27"/>
                    </a:cubicBezTo>
                    <a:cubicBezTo>
                      <a:pt x="4" y="27"/>
                      <a:pt x="4" y="26"/>
                      <a:pt x="4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1" y="27"/>
                      <a:pt x="51" y="27"/>
                    </a:cubicBezTo>
                    <a:cubicBezTo>
                      <a:pt x="51" y="27"/>
                      <a:pt x="51" y="28"/>
                      <a:pt x="51" y="28"/>
                    </a:cubicBezTo>
                    <a:close/>
                    <a:moveTo>
                      <a:pt x="51" y="23"/>
                    </a:move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2"/>
                      <a:pt x="4" y="22"/>
                    </a:cubicBezTo>
                    <a:cubicBezTo>
                      <a:pt x="4" y="22"/>
                      <a:pt x="4" y="21"/>
                      <a:pt x="4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2"/>
                      <a:pt x="51" y="22"/>
                    </a:cubicBezTo>
                    <a:cubicBezTo>
                      <a:pt x="51" y="22"/>
                      <a:pt x="51" y="23"/>
                      <a:pt x="51" y="23"/>
                    </a:cubicBezTo>
                    <a:close/>
                    <a:moveTo>
                      <a:pt x="51" y="17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lose/>
                    <a:moveTo>
                      <a:pt x="51" y="12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close/>
                    <a:moveTo>
                      <a:pt x="51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3130007" y="2894336"/>
              <a:ext cx="2826221" cy="45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65" b="1"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elit. Donec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84848" y="3692070"/>
            <a:ext cx="4698580" cy="1185352"/>
            <a:chOff x="1881699" y="3500821"/>
            <a:chExt cx="4455194" cy="1123951"/>
          </a:xfrm>
        </p:grpSpPr>
        <p:grpSp>
          <p:nvGrpSpPr>
            <p:cNvPr id="21" name="Group 20"/>
            <p:cNvGrpSpPr/>
            <p:nvPr/>
          </p:nvGrpSpPr>
          <p:grpSpPr>
            <a:xfrm>
              <a:off x="1881699" y="3500821"/>
              <a:ext cx="4455194" cy="1123951"/>
              <a:chOff x="2637307" y="2712478"/>
              <a:chExt cx="4455194" cy="1123951"/>
            </a:xfrm>
          </p:grpSpPr>
          <p:sp>
            <p:nvSpPr>
              <p:cNvPr id="8" name="Freeform 7"/>
              <p:cNvSpPr/>
              <p:nvPr/>
            </p:nvSpPr>
            <p:spPr>
              <a:xfrm rot="10800000" flipH="1">
                <a:off x="2637307" y="2712478"/>
                <a:ext cx="786766" cy="1123951"/>
              </a:xfrm>
              <a:custGeom>
                <a:avLst/>
                <a:gdLst>
                  <a:gd name="connsiteX0" fmla="*/ 0 w 1123950"/>
                  <a:gd name="connsiteY0" fmla="*/ 0 h 786765"/>
                  <a:gd name="connsiteX1" fmla="*/ 730568 w 1123950"/>
                  <a:gd name="connsiteY1" fmla="*/ 0 h 786765"/>
                  <a:gd name="connsiteX2" fmla="*/ 1123950 w 1123950"/>
                  <a:gd name="connsiteY2" fmla="*/ 393383 h 786765"/>
                  <a:gd name="connsiteX3" fmla="*/ 730568 w 1123950"/>
                  <a:gd name="connsiteY3" fmla="*/ 786765 h 786765"/>
                  <a:gd name="connsiteX4" fmla="*/ 0 w 1123950"/>
                  <a:gd name="connsiteY4" fmla="*/ 786765 h 786765"/>
                  <a:gd name="connsiteX5" fmla="*/ 393383 w 1123950"/>
                  <a:gd name="connsiteY5" fmla="*/ 393383 h 786765"/>
                  <a:gd name="connsiteX6" fmla="*/ 0 w 1123950"/>
                  <a:gd name="connsiteY6" fmla="*/ 0 h 78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3950" h="786765">
                    <a:moveTo>
                      <a:pt x="1123949" y="0"/>
                    </a:moveTo>
                    <a:lnTo>
                      <a:pt x="1123949" y="511397"/>
                    </a:lnTo>
                    <a:lnTo>
                      <a:pt x="561974" y="786765"/>
                    </a:lnTo>
                    <a:lnTo>
                      <a:pt x="1" y="511397"/>
                    </a:lnTo>
                    <a:lnTo>
                      <a:pt x="1" y="0"/>
                    </a:lnTo>
                    <a:lnTo>
                      <a:pt x="561974" y="275368"/>
                    </a:lnTo>
                    <a:lnTo>
                      <a:pt x="11239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734" tIns="429608" rIns="14733" bIns="429605" numCol="1" spcCol="1270" anchor="ctr" anchorCtr="0">
                <a:noAutofit/>
              </a:bodyPr>
              <a:lstStyle/>
              <a:p>
                <a:pPr algn="ctr" defTabSz="103124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232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 rot="10800000" flipH="1">
                <a:off x="3424072" y="3105861"/>
                <a:ext cx="3668429" cy="730567"/>
              </a:xfrm>
              <a:custGeom>
                <a:avLst/>
                <a:gdLst>
                  <a:gd name="connsiteX0" fmla="*/ 121764 w 730567"/>
                  <a:gd name="connsiteY0" fmla="*/ 0 h 3668429"/>
                  <a:gd name="connsiteX1" fmla="*/ 608803 w 730567"/>
                  <a:gd name="connsiteY1" fmla="*/ 0 h 3668429"/>
                  <a:gd name="connsiteX2" fmla="*/ 730567 w 730567"/>
                  <a:gd name="connsiteY2" fmla="*/ 121764 h 3668429"/>
                  <a:gd name="connsiteX3" fmla="*/ 730567 w 730567"/>
                  <a:gd name="connsiteY3" fmla="*/ 3668429 h 3668429"/>
                  <a:gd name="connsiteX4" fmla="*/ 730567 w 730567"/>
                  <a:gd name="connsiteY4" fmla="*/ 3668429 h 3668429"/>
                  <a:gd name="connsiteX5" fmla="*/ 0 w 730567"/>
                  <a:gd name="connsiteY5" fmla="*/ 3668429 h 3668429"/>
                  <a:gd name="connsiteX6" fmla="*/ 0 w 730567"/>
                  <a:gd name="connsiteY6" fmla="*/ 3668429 h 3668429"/>
                  <a:gd name="connsiteX7" fmla="*/ 0 w 730567"/>
                  <a:gd name="connsiteY7" fmla="*/ 121764 h 3668429"/>
                  <a:gd name="connsiteX8" fmla="*/ 121764 w 730567"/>
                  <a:gd name="connsiteY8" fmla="*/ 0 h 3668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567" h="3668429">
                    <a:moveTo>
                      <a:pt x="730567" y="611419"/>
                    </a:moveTo>
                    <a:lnTo>
                      <a:pt x="730567" y="3057010"/>
                    </a:lnTo>
                    <a:cubicBezTo>
                      <a:pt x="730567" y="3394685"/>
                      <a:pt x="719710" y="3668429"/>
                      <a:pt x="706318" y="3668429"/>
                    </a:cubicBezTo>
                    <a:lnTo>
                      <a:pt x="0" y="3668429"/>
                    </a:lnTo>
                    <a:lnTo>
                      <a:pt x="0" y="36684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6318" y="0"/>
                    </a:lnTo>
                    <a:cubicBezTo>
                      <a:pt x="719710" y="0"/>
                      <a:pt x="730567" y="273744"/>
                      <a:pt x="730567" y="611419"/>
                    </a:cubicBezTo>
                    <a:close/>
                  </a:path>
                </a:pathLst>
              </a:custGeom>
              <a:solidFill>
                <a:schemeClr val="tx1">
                  <a:alpha val="9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0012" tIns="51004" rIns="51004" bIns="51006" numCol="1" spcCol="1270" anchor="ctr" anchorCtr="0">
                <a:noAutofit/>
              </a:bodyPr>
              <a:lstStyle/>
              <a:p>
                <a:pPr marL="241300" lvl="1" indent="-241300" defTabSz="937260">
                  <a:lnSpc>
                    <a:spcPct val="90000"/>
                  </a:lnSpc>
                  <a:spcAft>
                    <a:spcPct val="15000"/>
                  </a:spcAft>
                  <a:buChar char="•"/>
                </a:pPr>
                <a:endParaRPr lang="en-US" sz="211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marL="241300" lvl="1" indent="-241300" defTabSz="937260">
                  <a:lnSpc>
                    <a:spcPct val="90000"/>
                  </a:lnSpc>
                  <a:spcAft>
                    <a:spcPct val="15000"/>
                  </a:spcAft>
                  <a:buChar char="•"/>
                </a:pPr>
                <a:endParaRPr lang="en-US" sz="211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015774" y="3741266"/>
              <a:ext cx="518613" cy="456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53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 sz="253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2891362" y="4031927"/>
              <a:ext cx="392913" cy="416840"/>
              <a:chOff x="5745176" y="5678490"/>
              <a:chExt cx="495301" cy="525463"/>
            </a:xfrm>
            <a:solidFill>
              <a:schemeClr val="accent3"/>
            </a:solidFill>
          </p:grpSpPr>
          <p:sp>
            <p:nvSpPr>
              <p:cNvPr id="66" name="Freeform 98"/>
              <p:cNvSpPr>
                <a:spLocks noEditPoints="1"/>
              </p:cNvSpPr>
              <p:nvPr/>
            </p:nvSpPr>
            <p:spPr bwMode="auto">
              <a:xfrm>
                <a:off x="6053152" y="5678490"/>
                <a:ext cx="187325" cy="187325"/>
              </a:xfrm>
              <a:custGeom>
                <a:avLst/>
                <a:gdLst>
                  <a:gd name="T0" fmla="*/ 48 w 50"/>
                  <a:gd name="T1" fmla="*/ 32 h 50"/>
                  <a:gd name="T2" fmla="*/ 50 w 50"/>
                  <a:gd name="T3" fmla="*/ 25 h 50"/>
                  <a:gd name="T4" fmla="*/ 49 w 50"/>
                  <a:gd name="T5" fmla="*/ 22 h 50"/>
                  <a:gd name="T6" fmla="*/ 42 w 50"/>
                  <a:gd name="T7" fmla="*/ 23 h 50"/>
                  <a:gd name="T8" fmla="*/ 40 w 50"/>
                  <a:gd name="T9" fmla="*/ 15 h 50"/>
                  <a:gd name="T10" fmla="*/ 45 w 50"/>
                  <a:gd name="T11" fmla="*/ 11 h 50"/>
                  <a:gd name="T12" fmla="*/ 37 w 50"/>
                  <a:gd name="T13" fmla="*/ 4 h 50"/>
                  <a:gd name="T14" fmla="*/ 34 w 50"/>
                  <a:gd name="T15" fmla="*/ 10 h 50"/>
                  <a:gd name="T16" fmla="*/ 26 w 50"/>
                  <a:gd name="T17" fmla="*/ 7 h 50"/>
                  <a:gd name="T18" fmla="*/ 27 w 50"/>
                  <a:gd name="T19" fmla="*/ 0 h 50"/>
                  <a:gd name="T20" fmla="*/ 25 w 50"/>
                  <a:gd name="T21" fmla="*/ 0 h 50"/>
                  <a:gd name="T22" fmla="*/ 14 w 50"/>
                  <a:gd name="T23" fmla="*/ 3 h 50"/>
                  <a:gd name="T24" fmla="*/ 17 w 50"/>
                  <a:gd name="T25" fmla="*/ 9 h 50"/>
                  <a:gd name="T26" fmla="*/ 11 w 50"/>
                  <a:gd name="T27" fmla="*/ 14 h 50"/>
                  <a:gd name="T28" fmla="*/ 5 w 50"/>
                  <a:gd name="T29" fmla="*/ 9 h 50"/>
                  <a:gd name="T30" fmla="*/ 0 w 50"/>
                  <a:gd name="T31" fmla="*/ 19 h 50"/>
                  <a:gd name="T32" fmla="*/ 7 w 50"/>
                  <a:gd name="T33" fmla="*/ 21 h 50"/>
                  <a:gd name="T34" fmla="*/ 7 w 50"/>
                  <a:gd name="T35" fmla="*/ 25 h 50"/>
                  <a:gd name="T36" fmla="*/ 7 w 50"/>
                  <a:gd name="T37" fmla="*/ 29 h 50"/>
                  <a:gd name="T38" fmla="*/ 0 w 50"/>
                  <a:gd name="T39" fmla="*/ 30 h 50"/>
                  <a:gd name="T40" fmla="*/ 5 w 50"/>
                  <a:gd name="T41" fmla="*/ 40 h 50"/>
                  <a:gd name="T42" fmla="*/ 10 w 50"/>
                  <a:gd name="T43" fmla="*/ 36 h 50"/>
                  <a:gd name="T44" fmla="*/ 16 w 50"/>
                  <a:gd name="T45" fmla="*/ 41 h 50"/>
                  <a:gd name="T46" fmla="*/ 13 w 50"/>
                  <a:gd name="T47" fmla="*/ 47 h 50"/>
                  <a:gd name="T48" fmla="*/ 23 w 50"/>
                  <a:gd name="T49" fmla="*/ 50 h 50"/>
                  <a:gd name="T50" fmla="*/ 24 w 50"/>
                  <a:gd name="T51" fmla="*/ 43 h 50"/>
                  <a:gd name="T52" fmla="*/ 25 w 50"/>
                  <a:gd name="T53" fmla="*/ 43 h 50"/>
                  <a:gd name="T54" fmla="*/ 31 w 50"/>
                  <a:gd name="T55" fmla="*/ 42 h 50"/>
                  <a:gd name="T56" fmla="*/ 34 w 50"/>
                  <a:gd name="T57" fmla="*/ 48 h 50"/>
                  <a:gd name="T58" fmla="*/ 43 w 50"/>
                  <a:gd name="T59" fmla="*/ 42 h 50"/>
                  <a:gd name="T60" fmla="*/ 38 w 50"/>
                  <a:gd name="T61" fmla="*/ 37 h 50"/>
                  <a:gd name="T62" fmla="*/ 42 w 50"/>
                  <a:gd name="T63" fmla="*/ 30 h 50"/>
                  <a:gd name="T64" fmla="*/ 48 w 50"/>
                  <a:gd name="T65" fmla="*/ 32 h 50"/>
                  <a:gd name="T66" fmla="*/ 25 w 50"/>
                  <a:gd name="T67" fmla="*/ 40 h 50"/>
                  <a:gd name="T68" fmla="*/ 9 w 50"/>
                  <a:gd name="T69" fmla="*/ 25 h 50"/>
                  <a:gd name="T70" fmla="*/ 25 w 50"/>
                  <a:gd name="T71" fmla="*/ 10 h 50"/>
                  <a:gd name="T72" fmla="*/ 40 w 50"/>
                  <a:gd name="T73" fmla="*/ 25 h 50"/>
                  <a:gd name="T74" fmla="*/ 25 w 50"/>
                  <a:gd name="T75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50">
                    <a:moveTo>
                      <a:pt x="48" y="32"/>
                    </a:moveTo>
                    <a:cubicBezTo>
                      <a:pt x="49" y="30"/>
                      <a:pt x="50" y="28"/>
                      <a:pt x="50" y="25"/>
                    </a:cubicBezTo>
                    <a:cubicBezTo>
                      <a:pt x="50" y="24"/>
                      <a:pt x="49" y="23"/>
                      <a:pt x="49" y="22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0"/>
                      <a:pt x="41" y="17"/>
                      <a:pt x="40" y="15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3" y="8"/>
                      <a:pt x="41" y="6"/>
                      <a:pt x="37" y="4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2" y="8"/>
                      <a:pt x="29" y="8"/>
                      <a:pt x="26" y="7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1" y="0"/>
                      <a:pt x="17" y="1"/>
                      <a:pt x="14" y="3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5" y="10"/>
                      <a:pt x="12" y="12"/>
                      <a:pt x="11" y="14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12"/>
                      <a:pt x="1" y="16"/>
                      <a:pt x="0" y="19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4"/>
                      <a:pt x="7" y="25"/>
                    </a:cubicBezTo>
                    <a:cubicBezTo>
                      <a:pt x="7" y="26"/>
                      <a:pt x="7" y="28"/>
                      <a:pt x="7" y="29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34"/>
                      <a:pt x="2" y="37"/>
                      <a:pt x="5" y="40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8"/>
                      <a:pt x="14" y="40"/>
                      <a:pt x="16" y="41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6" y="49"/>
                      <a:pt x="20" y="50"/>
                      <a:pt x="23" y="50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4" y="43"/>
                      <a:pt x="25" y="43"/>
                    </a:cubicBezTo>
                    <a:cubicBezTo>
                      <a:pt x="27" y="43"/>
                      <a:pt x="29" y="43"/>
                      <a:pt x="31" y="42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8" y="47"/>
                      <a:pt x="41" y="45"/>
                      <a:pt x="43" y="42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40" y="35"/>
                      <a:pt x="41" y="33"/>
                      <a:pt x="42" y="30"/>
                    </a:cubicBezTo>
                    <a:lnTo>
                      <a:pt x="48" y="32"/>
                    </a:lnTo>
                    <a:close/>
                    <a:moveTo>
                      <a:pt x="25" y="40"/>
                    </a:moveTo>
                    <a:cubicBezTo>
                      <a:pt x="16" y="40"/>
                      <a:pt x="9" y="34"/>
                      <a:pt x="9" y="25"/>
                    </a:cubicBezTo>
                    <a:cubicBezTo>
                      <a:pt x="9" y="17"/>
                      <a:pt x="16" y="10"/>
                      <a:pt x="25" y="10"/>
                    </a:cubicBezTo>
                    <a:cubicBezTo>
                      <a:pt x="33" y="10"/>
                      <a:pt x="40" y="17"/>
                      <a:pt x="40" y="25"/>
                    </a:cubicBezTo>
                    <a:cubicBezTo>
                      <a:pt x="40" y="34"/>
                      <a:pt x="33" y="40"/>
                      <a:pt x="25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Oval 99"/>
              <p:cNvSpPr>
                <a:spLocks noChangeArrowheads="1"/>
              </p:cNvSpPr>
              <p:nvPr/>
            </p:nvSpPr>
            <p:spPr bwMode="auto">
              <a:xfrm>
                <a:off x="6105539" y="5734052"/>
                <a:ext cx="79375" cy="793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Freeform 100"/>
              <p:cNvSpPr>
                <a:spLocks noEditPoints="1"/>
              </p:cNvSpPr>
              <p:nvPr/>
            </p:nvSpPr>
            <p:spPr bwMode="auto">
              <a:xfrm>
                <a:off x="5992826" y="5816602"/>
                <a:ext cx="120650" cy="120650"/>
              </a:xfrm>
              <a:custGeom>
                <a:avLst/>
                <a:gdLst>
                  <a:gd name="T0" fmla="*/ 27 w 32"/>
                  <a:gd name="T1" fmla="*/ 14 h 32"/>
                  <a:gd name="T2" fmla="*/ 25 w 32"/>
                  <a:gd name="T3" fmla="*/ 10 h 32"/>
                  <a:gd name="T4" fmla="*/ 29 w 32"/>
                  <a:gd name="T5" fmla="*/ 7 h 32"/>
                  <a:gd name="T6" fmla="*/ 24 w 32"/>
                  <a:gd name="T7" fmla="*/ 2 h 32"/>
                  <a:gd name="T8" fmla="*/ 22 w 32"/>
                  <a:gd name="T9" fmla="*/ 6 h 32"/>
                  <a:gd name="T10" fmla="*/ 17 w 32"/>
                  <a:gd name="T11" fmla="*/ 5 h 32"/>
                  <a:gd name="T12" fmla="*/ 17 w 32"/>
                  <a:gd name="T13" fmla="*/ 0 h 32"/>
                  <a:gd name="T14" fmla="*/ 16 w 32"/>
                  <a:gd name="T15" fmla="*/ 0 h 32"/>
                  <a:gd name="T16" fmla="*/ 9 w 32"/>
                  <a:gd name="T17" fmla="*/ 2 h 32"/>
                  <a:gd name="T18" fmla="*/ 11 w 32"/>
                  <a:gd name="T19" fmla="*/ 6 h 32"/>
                  <a:gd name="T20" fmla="*/ 7 w 32"/>
                  <a:gd name="T21" fmla="*/ 9 h 32"/>
                  <a:gd name="T22" fmla="*/ 3 w 32"/>
                  <a:gd name="T23" fmla="*/ 6 h 32"/>
                  <a:gd name="T24" fmla="*/ 0 w 32"/>
                  <a:gd name="T25" fmla="*/ 12 h 32"/>
                  <a:gd name="T26" fmla="*/ 5 w 32"/>
                  <a:gd name="T27" fmla="*/ 13 h 32"/>
                  <a:gd name="T28" fmla="*/ 4 w 32"/>
                  <a:gd name="T29" fmla="*/ 16 h 32"/>
                  <a:gd name="T30" fmla="*/ 5 w 32"/>
                  <a:gd name="T31" fmla="*/ 18 h 32"/>
                  <a:gd name="T32" fmla="*/ 0 w 32"/>
                  <a:gd name="T33" fmla="*/ 19 h 32"/>
                  <a:gd name="T34" fmla="*/ 3 w 32"/>
                  <a:gd name="T35" fmla="*/ 26 h 32"/>
                  <a:gd name="T36" fmla="*/ 7 w 32"/>
                  <a:gd name="T37" fmla="*/ 23 h 32"/>
                  <a:gd name="T38" fmla="*/ 10 w 32"/>
                  <a:gd name="T39" fmla="*/ 26 h 32"/>
                  <a:gd name="T40" fmla="*/ 8 w 32"/>
                  <a:gd name="T41" fmla="*/ 30 h 32"/>
                  <a:gd name="T42" fmla="*/ 15 w 32"/>
                  <a:gd name="T43" fmla="*/ 32 h 32"/>
                  <a:gd name="T44" fmla="*/ 15 w 32"/>
                  <a:gd name="T45" fmla="*/ 28 h 32"/>
                  <a:gd name="T46" fmla="*/ 16 w 32"/>
                  <a:gd name="T47" fmla="*/ 28 h 32"/>
                  <a:gd name="T48" fmla="*/ 20 w 32"/>
                  <a:gd name="T49" fmla="*/ 27 h 32"/>
                  <a:gd name="T50" fmla="*/ 22 w 32"/>
                  <a:gd name="T51" fmla="*/ 31 h 32"/>
                  <a:gd name="T52" fmla="*/ 28 w 32"/>
                  <a:gd name="T53" fmla="*/ 27 h 32"/>
                  <a:gd name="T54" fmla="*/ 24 w 32"/>
                  <a:gd name="T55" fmla="*/ 24 h 32"/>
                  <a:gd name="T56" fmla="*/ 27 w 32"/>
                  <a:gd name="T57" fmla="*/ 19 h 32"/>
                  <a:gd name="T58" fmla="*/ 31 w 32"/>
                  <a:gd name="T59" fmla="*/ 21 h 32"/>
                  <a:gd name="T60" fmla="*/ 32 w 32"/>
                  <a:gd name="T61" fmla="*/ 16 h 32"/>
                  <a:gd name="T62" fmla="*/ 32 w 32"/>
                  <a:gd name="T63" fmla="*/ 14 h 32"/>
                  <a:gd name="T64" fmla="*/ 27 w 32"/>
                  <a:gd name="T65" fmla="*/ 14 h 32"/>
                  <a:gd name="T66" fmla="*/ 16 w 32"/>
                  <a:gd name="T67" fmla="*/ 26 h 32"/>
                  <a:gd name="T68" fmla="*/ 6 w 32"/>
                  <a:gd name="T69" fmla="*/ 16 h 32"/>
                  <a:gd name="T70" fmla="*/ 16 w 32"/>
                  <a:gd name="T71" fmla="*/ 6 h 32"/>
                  <a:gd name="T72" fmla="*/ 25 w 32"/>
                  <a:gd name="T73" fmla="*/ 16 h 32"/>
                  <a:gd name="T74" fmla="*/ 16 w 32"/>
                  <a:gd name="T75" fmla="*/ 2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" h="32">
                    <a:moveTo>
                      <a:pt x="27" y="14"/>
                    </a:moveTo>
                    <a:cubicBezTo>
                      <a:pt x="27" y="13"/>
                      <a:pt x="26" y="11"/>
                      <a:pt x="25" y="10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5"/>
                      <a:pt x="26" y="4"/>
                      <a:pt x="24" y="2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0" y="5"/>
                      <a:pt x="19" y="5"/>
                      <a:pt x="17" y="5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3" y="0"/>
                      <a:pt x="11" y="1"/>
                      <a:pt x="9" y="2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8"/>
                      <a:pt x="1" y="10"/>
                      <a:pt x="0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4" y="15"/>
                      <a:pt x="4" y="16"/>
                    </a:cubicBezTo>
                    <a:cubicBezTo>
                      <a:pt x="4" y="17"/>
                      <a:pt x="4" y="18"/>
                      <a:pt x="5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2"/>
                      <a:pt x="2" y="24"/>
                      <a:pt x="3" y="26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8" y="24"/>
                      <a:pt x="9" y="25"/>
                      <a:pt x="10" y="26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10" y="31"/>
                      <a:pt x="13" y="32"/>
                      <a:pt x="15" y="32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6" y="28"/>
                      <a:pt x="16" y="28"/>
                    </a:cubicBezTo>
                    <a:cubicBezTo>
                      <a:pt x="17" y="28"/>
                      <a:pt x="19" y="27"/>
                      <a:pt x="20" y="27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4" y="30"/>
                      <a:pt x="26" y="29"/>
                      <a:pt x="28" y="27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3"/>
                      <a:pt x="26" y="21"/>
                      <a:pt x="27" y="19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19"/>
                      <a:pt x="32" y="18"/>
                      <a:pt x="32" y="16"/>
                    </a:cubicBezTo>
                    <a:cubicBezTo>
                      <a:pt x="32" y="15"/>
                      <a:pt x="32" y="15"/>
                      <a:pt x="32" y="14"/>
                    </a:cubicBezTo>
                    <a:lnTo>
                      <a:pt x="27" y="14"/>
                    </a:lnTo>
                    <a:close/>
                    <a:moveTo>
                      <a:pt x="16" y="26"/>
                    </a:moveTo>
                    <a:cubicBezTo>
                      <a:pt x="10" y="26"/>
                      <a:pt x="6" y="21"/>
                      <a:pt x="6" y="16"/>
                    </a:cubicBezTo>
                    <a:cubicBezTo>
                      <a:pt x="6" y="11"/>
                      <a:pt x="10" y="6"/>
                      <a:pt x="16" y="6"/>
                    </a:cubicBezTo>
                    <a:cubicBezTo>
                      <a:pt x="21" y="6"/>
                      <a:pt x="25" y="11"/>
                      <a:pt x="25" y="16"/>
                    </a:cubicBezTo>
                    <a:cubicBezTo>
                      <a:pt x="25" y="21"/>
                      <a:pt x="21" y="26"/>
                      <a:pt x="16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Oval 101"/>
              <p:cNvSpPr>
                <a:spLocks noChangeArrowheads="1"/>
              </p:cNvSpPr>
              <p:nvPr/>
            </p:nvSpPr>
            <p:spPr bwMode="auto">
              <a:xfrm>
                <a:off x="6022989" y="5851527"/>
                <a:ext cx="57150" cy="555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Freeform 102"/>
              <p:cNvSpPr>
                <a:spLocks noEditPoints="1"/>
              </p:cNvSpPr>
              <p:nvPr/>
            </p:nvSpPr>
            <p:spPr bwMode="auto">
              <a:xfrm>
                <a:off x="6069027" y="5907090"/>
                <a:ext cx="93663" cy="169863"/>
              </a:xfrm>
              <a:custGeom>
                <a:avLst/>
                <a:gdLst>
                  <a:gd name="T0" fmla="*/ 0 w 25"/>
                  <a:gd name="T1" fmla="*/ 41 h 45"/>
                  <a:gd name="T2" fmla="*/ 2 w 25"/>
                  <a:gd name="T3" fmla="*/ 34 h 45"/>
                  <a:gd name="T4" fmla="*/ 2 w 25"/>
                  <a:gd name="T5" fmla="*/ 27 h 45"/>
                  <a:gd name="T6" fmla="*/ 8 w 25"/>
                  <a:gd name="T7" fmla="*/ 11 h 45"/>
                  <a:gd name="T8" fmla="*/ 16 w 25"/>
                  <a:gd name="T9" fmla="*/ 0 h 45"/>
                  <a:gd name="T10" fmla="*/ 19 w 25"/>
                  <a:gd name="T11" fmla="*/ 5 h 45"/>
                  <a:gd name="T12" fmla="*/ 17 w 25"/>
                  <a:gd name="T13" fmla="*/ 12 h 45"/>
                  <a:gd name="T14" fmla="*/ 21 w 25"/>
                  <a:gd name="T15" fmla="*/ 16 h 45"/>
                  <a:gd name="T16" fmla="*/ 25 w 25"/>
                  <a:gd name="T17" fmla="*/ 20 h 45"/>
                  <a:gd name="T18" fmla="*/ 25 w 25"/>
                  <a:gd name="T19" fmla="*/ 23 h 45"/>
                  <a:gd name="T20" fmla="*/ 22 w 25"/>
                  <a:gd name="T21" fmla="*/ 30 h 45"/>
                  <a:gd name="T22" fmla="*/ 18 w 25"/>
                  <a:gd name="T23" fmla="*/ 36 h 45"/>
                  <a:gd name="T24" fmla="*/ 13 w 25"/>
                  <a:gd name="T25" fmla="*/ 45 h 45"/>
                  <a:gd name="T26" fmla="*/ 13 w 25"/>
                  <a:gd name="T27" fmla="*/ 43 h 45"/>
                  <a:gd name="T28" fmla="*/ 17 w 25"/>
                  <a:gd name="T29" fmla="*/ 33 h 45"/>
                  <a:gd name="T30" fmla="*/ 22 w 25"/>
                  <a:gd name="T31" fmla="*/ 23 h 45"/>
                  <a:gd name="T32" fmla="*/ 23 w 25"/>
                  <a:gd name="T33" fmla="*/ 22 h 45"/>
                  <a:gd name="T34" fmla="*/ 22 w 25"/>
                  <a:gd name="T35" fmla="*/ 20 h 45"/>
                  <a:gd name="T36" fmla="*/ 19 w 25"/>
                  <a:gd name="T37" fmla="*/ 19 h 45"/>
                  <a:gd name="T38" fmla="*/ 18 w 25"/>
                  <a:gd name="T39" fmla="*/ 17 h 45"/>
                  <a:gd name="T40" fmla="*/ 16 w 25"/>
                  <a:gd name="T41" fmla="*/ 16 h 45"/>
                  <a:gd name="T42" fmla="*/ 16 w 25"/>
                  <a:gd name="T43" fmla="*/ 14 h 45"/>
                  <a:gd name="T44" fmla="*/ 15 w 25"/>
                  <a:gd name="T45" fmla="*/ 14 h 45"/>
                  <a:gd name="T46" fmla="*/ 14 w 25"/>
                  <a:gd name="T47" fmla="*/ 15 h 45"/>
                  <a:gd name="T48" fmla="*/ 13 w 25"/>
                  <a:gd name="T49" fmla="*/ 14 h 45"/>
                  <a:gd name="T50" fmla="*/ 12 w 25"/>
                  <a:gd name="T51" fmla="*/ 14 h 45"/>
                  <a:gd name="T52" fmla="*/ 12 w 25"/>
                  <a:gd name="T53" fmla="*/ 13 h 45"/>
                  <a:gd name="T54" fmla="*/ 13 w 25"/>
                  <a:gd name="T55" fmla="*/ 13 h 45"/>
                  <a:gd name="T56" fmla="*/ 17 w 25"/>
                  <a:gd name="T57" fmla="*/ 4 h 45"/>
                  <a:gd name="T58" fmla="*/ 15 w 25"/>
                  <a:gd name="T59" fmla="*/ 3 h 45"/>
                  <a:gd name="T60" fmla="*/ 7 w 25"/>
                  <a:gd name="T61" fmla="*/ 18 h 45"/>
                  <a:gd name="T62" fmla="*/ 5 w 25"/>
                  <a:gd name="T63" fmla="*/ 27 h 45"/>
                  <a:gd name="T64" fmla="*/ 2 w 25"/>
                  <a:gd name="T65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" h="45">
                    <a:moveTo>
                      <a:pt x="13" y="45"/>
                    </a:moveTo>
                    <a:cubicBezTo>
                      <a:pt x="0" y="41"/>
                      <a:pt x="0" y="41"/>
                      <a:pt x="0" y="4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37"/>
                      <a:pt x="1" y="36"/>
                      <a:pt x="2" y="34"/>
                    </a:cubicBezTo>
                    <a:cubicBezTo>
                      <a:pt x="3" y="30"/>
                      <a:pt x="3" y="30"/>
                      <a:pt x="3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4"/>
                      <a:pt x="3" y="23"/>
                      <a:pt x="5" y="17"/>
                    </a:cubicBezTo>
                    <a:cubicBezTo>
                      <a:pt x="6" y="16"/>
                      <a:pt x="7" y="14"/>
                      <a:pt x="8" y="1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5" y="0"/>
                      <a:pt x="16" y="0"/>
                    </a:cubicBezTo>
                    <a:cubicBezTo>
                      <a:pt x="17" y="0"/>
                      <a:pt x="18" y="1"/>
                      <a:pt x="19" y="2"/>
                    </a:cubicBezTo>
                    <a:cubicBezTo>
                      <a:pt x="20" y="3"/>
                      <a:pt x="20" y="4"/>
                      <a:pt x="19" y="5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7" y="12"/>
                      <a:pt x="17" y="12"/>
                    </a:cubicBezTo>
                    <a:cubicBezTo>
                      <a:pt x="18" y="13"/>
                      <a:pt x="19" y="14"/>
                      <a:pt x="19" y="15"/>
                    </a:cubicBezTo>
                    <a:cubicBezTo>
                      <a:pt x="20" y="15"/>
                      <a:pt x="21" y="16"/>
                      <a:pt x="21" y="16"/>
                    </a:cubicBezTo>
                    <a:cubicBezTo>
                      <a:pt x="22" y="17"/>
                      <a:pt x="22" y="17"/>
                      <a:pt x="22" y="18"/>
                    </a:cubicBezTo>
                    <a:cubicBezTo>
                      <a:pt x="23" y="18"/>
                      <a:pt x="24" y="19"/>
                      <a:pt x="25" y="20"/>
                    </a:cubicBezTo>
                    <a:cubicBezTo>
                      <a:pt x="25" y="20"/>
                      <a:pt x="25" y="21"/>
                      <a:pt x="25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4" y="24"/>
                      <a:pt x="24" y="24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1" y="32"/>
                      <a:pt x="21" y="33"/>
                      <a:pt x="19" y="34"/>
                    </a:cubicBezTo>
                    <a:cubicBezTo>
                      <a:pt x="18" y="35"/>
                      <a:pt x="18" y="35"/>
                      <a:pt x="18" y="36"/>
                    </a:cubicBezTo>
                    <a:cubicBezTo>
                      <a:pt x="15" y="44"/>
                      <a:pt x="15" y="44"/>
                      <a:pt x="15" y="44"/>
                    </a:cubicBezTo>
                    <a:lnTo>
                      <a:pt x="13" y="45"/>
                    </a:lnTo>
                    <a:close/>
                    <a:moveTo>
                      <a:pt x="2" y="39"/>
                    </a:moveTo>
                    <a:cubicBezTo>
                      <a:pt x="13" y="43"/>
                      <a:pt x="13" y="43"/>
                      <a:pt x="13" y="43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4"/>
                      <a:pt x="16" y="33"/>
                      <a:pt x="17" y="33"/>
                    </a:cubicBezTo>
                    <a:cubicBezTo>
                      <a:pt x="19" y="31"/>
                      <a:pt x="19" y="31"/>
                      <a:pt x="20" y="29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0"/>
                      <a:pt x="22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20" y="18"/>
                      <a:pt x="19" y="18"/>
                    </a:cubicBezTo>
                    <a:cubicBezTo>
                      <a:pt x="19" y="17"/>
                      <a:pt x="19" y="17"/>
                      <a:pt x="18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5"/>
                      <a:pt x="16" y="15"/>
                    </a:cubicBezTo>
                    <a:cubicBezTo>
                      <a:pt x="16" y="15"/>
                      <a:pt x="16" y="15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7" y="3"/>
                      <a:pt x="15" y="3"/>
                      <a:pt x="15" y="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9" y="15"/>
                      <a:pt x="8" y="17"/>
                      <a:pt x="7" y="18"/>
                    </a:cubicBezTo>
                    <a:cubicBezTo>
                      <a:pt x="5" y="24"/>
                      <a:pt x="4" y="25"/>
                      <a:pt x="5" y="2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30"/>
                      <a:pt x="6" y="30"/>
                      <a:pt x="4" y="35"/>
                    </a:cubicBezTo>
                    <a:cubicBezTo>
                      <a:pt x="3" y="36"/>
                      <a:pt x="3" y="37"/>
                      <a:pt x="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103"/>
              <p:cNvSpPr/>
              <p:nvPr/>
            </p:nvSpPr>
            <p:spPr bwMode="auto">
              <a:xfrm>
                <a:off x="5745176" y="5953127"/>
                <a:ext cx="293688" cy="247650"/>
              </a:xfrm>
              <a:custGeom>
                <a:avLst/>
                <a:gdLst>
                  <a:gd name="T0" fmla="*/ 73 w 78"/>
                  <a:gd name="T1" fmla="*/ 13 h 66"/>
                  <a:gd name="T2" fmla="*/ 70 w 78"/>
                  <a:gd name="T3" fmla="*/ 9 h 66"/>
                  <a:gd name="T4" fmla="*/ 55 w 78"/>
                  <a:gd name="T5" fmla="*/ 0 h 66"/>
                  <a:gd name="T6" fmla="*/ 54 w 78"/>
                  <a:gd name="T7" fmla="*/ 12 h 66"/>
                  <a:gd name="T8" fmla="*/ 40 w 78"/>
                  <a:gd name="T9" fmla="*/ 38 h 66"/>
                  <a:gd name="T10" fmla="*/ 27 w 78"/>
                  <a:gd name="T11" fmla="*/ 12 h 66"/>
                  <a:gd name="T12" fmla="*/ 25 w 78"/>
                  <a:gd name="T13" fmla="*/ 0 h 66"/>
                  <a:gd name="T14" fmla="*/ 10 w 78"/>
                  <a:gd name="T15" fmla="*/ 9 h 66"/>
                  <a:gd name="T16" fmla="*/ 7 w 78"/>
                  <a:gd name="T17" fmla="*/ 13 h 66"/>
                  <a:gd name="T18" fmla="*/ 1 w 78"/>
                  <a:gd name="T19" fmla="*/ 28 h 66"/>
                  <a:gd name="T20" fmla="*/ 0 w 78"/>
                  <a:gd name="T21" fmla="*/ 35 h 66"/>
                  <a:gd name="T22" fmla="*/ 0 w 78"/>
                  <a:gd name="T23" fmla="*/ 66 h 66"/>
                  <a:gd name="T24" fmla="*/ 41 w 78"/>
                  <a:gd name="T25" fmla="*/ 66 h 66"/>
                  <a:gd name="T26" fmla="*/ 72 w 78"/>
                  <a:gd name="T27" fmla="*/ 66 h 66"/>
                  <a:gd name="T28" fmla="*/ 72 w 78"/>
                  <a:gd name="T29" fmla="*/ 23 h 66"/>
                  <a:gd name="T30" fmla="*/ 78 w 78"/>
                  <a:gd name="T31" fmla="*/ 32 h 66"/>
                  <a:gd name="T32" fmla="*/ 73 w 78"/>
                  <a:gd name="T33" fmla="*/ 1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6">
                    <a:moveTo>
                      <a:pt x="73" y="13"/>
                    </a:moveTo>
                    <a:cubicBezTo>
                      <a:pt x="73" y="11"/>
                      <a:pt x="72" y="10"/>
                      <a:pt x="70" y="9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40" y="38"/>
                      <a:pt x="40" y="38"/>
                      <a:pt x="40" y="38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10"/>
                      <a:pt x="8" y="11"/>
                      <a:pt x="7" y="13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30"/>
                      <a:pt x="0" y="33"/>
                      <a:pt x="0" y="35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41" y="66"/>
                      <a:pt x="41" y="66"/>
                      <a:pt x="41" y="66"/>
                    </a:cubicBezTo>
                    <a:cubicBezTo>
                      <a:pt x="72" y="66"/>
                      <a:pt x="72" y="66"/>
                      <a:pt x="72" y="6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8" y="32"/>
                      <a:pt x="78" y="32"/>
                      <a:pt x="78" y="32"/>
                    </a:cubicBezTo>
                    <a:lnTo>
                      <a:pt x="73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Freeform 104"/>
              <p:cNvSpPr/>
              <p:nvPr/>
            </p:nvSpPr>
            <p:spPr bwMode="auto">
              <a:xfrm>
                <a:off x="5805501" y="5805490"/>
                <a:ext cx="26988" cy="76200"/>
              </a:xfrm>
              <a:custGeom>
                <a:avLst/>
                <a:gdLst>
                  <a:gd name="T0" fmla="*/ 5 w 7"/>
                  <a:gd name="T1" fmla="*/ 20 h 20"/>
                  <a:gd name="T2" fmla="*/ 4 w 7"/>
                  <a:gd name="T3" fmla="*/ 20 h 20"/>
                  <a:gd name="T4" fmla="*/ 1 w 7"/>
                  <a:gd name="T5" fmla="*/ 15 h 20"/>
                  <a:gd name="T6" fmla="*/ 3 w 7"/>
                  <a:gd name="T7" fmla="*/ 0 h 20"/>
                  <a:gd name="T8" fmla="*/ 6 w 7"/>
                  <a:gd name="T9" fmla="*/ 1 h 20"/>
                  <a:gd name="T10" fmla="*/ 5 w 7"/>
                  <a:gd name="T11" fmla="*/ 3 h 20"/>
                  <a:gd name="T12" fmla="*/ 4 w 7"/>
                  <a:gd name="T13" fmla="*/ 3 h 20"/>
                  <a:gd name="T14" fmla="*/ 4 w 7"/>
                  <a:gd name="T15" fmla="*/ 14 h 20"/>
                  <a:gd name="T16" fmla="*/ 5 w 7"/>
                  <a:gd name="T17" fmla="*/ 18 h 20"/>
                  <a:gd name="T18" fmla="*/ 6 w 7"/>
                  <a:gd name="T19" fmla="*/ 18 h 20"/>
                  <a:gd name="T20" fmla="*/ 7 w 7"/>
                  <a:gd name="T21" fmla="*/ 20 h 20"/>
                  <a:gd name="T22" fmla="*/ 5 w 7"/>
                  <a:gd name="T2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20">
                    <a:moveTo>
                      <a:pt x="5" y="20"/>
                    </a:moveTo>
                    <a:cubicBezTo>
                      <a:pt x="5" y="20"/>
                      <a:pt x="5" y="20"/>
                      <a:pt x="4" y="20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0" y="7"/>
                      <a:pt x="0" y="2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2"/>
                      <a:pt x="4" y="3"/>
                    </a:cubicBezTo>
                    <a:cubicBezTo>
                      <a:pt x="2" y="3"/>
                      <a:pt x="2" y="7"/>
                      <a:pt x="4" y="14"/>
                    </a:cubicBezTo>
                    <a:cubicBezTo>
                      <a:pt x="4" y="18"/>
                      <a:pt x="5" y="18"/>
                      <a:pt x="5" y="18"/>
                    </a:cubicBezTo>
                    <a:cubicBezTo>
                      <a:pt x="5" y="18"/>
                      <a:pt x="6" y="18"/>
                      <a:pt x="6" y="18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6" y="20"/>
                      <a:pt x="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105"/>
              <p:cNvSpPr/>
              <p:nvPr/>
            </p:nvSpPr>
            <p:spPr bwMode="auto">
              <a:xfrm>
                <a:off x="5846776" y="5918202"/>
                <a:ext cx="98425" cy="65088"/>
              </a:xfrm>
              <a:custGeom>
                <a:avLst/>
                <a:gdLst>
                  <a:gd name="T0" fmla="*/ 13 w 26"/>
                  <a:gd name="T1" fmla="*/ 17 h 17"/>
                  <a:gd name="T2" fmla="*/ 8 w 26"/>
                  <a:gd name="T3" fmla="*/ 15 h 17"/>
                  <a:gd name="T4" fmla="*/ 3 w 26"/>
                  <a:gd name="T5" fmla="*/ 11 h 17"/>
                  <a:gd name="T6" fmla="*/ 0 w 26"/>
                  <a:gd name="T7" fmla="*/ 5 h 17"/>
                  <a:gd name="T8" fmla="*/ 0 w 26"/>
                  <a:gd name="T9" fmla="*/ 1 h 17"/>
                  <a:gd name="T10" fmla="*/ 3 w 26"/>
                  <a:gd name="T11" fmla="*/ 1 h 17"/>
                  <a:gd name="T12" fmla="*/ 3 w 26"/>
                  <a:gd name="T13" fmla="*/ 5 h 17"/>
                  <a:gd name="T14" fmla="*/ 5 w 26"/>
                  <a:gd name="T15" fmla="*/ 9 h 17"/>
                  <a:gd name="T16" fmla="*/ 10 w 26"/>
                  <a:gd name="T17" fmla="*/ 13 h 17"/>
                  <a:gd name="T18" fmla="*/ 17 w 26"/>
                  <a:gd name="T19" fmla="*/ 13 h 17"/>
                  <a:gd name="T20" fmla="*/ 21 w 26"/>
                  <a:gd name="T21" fmla="*/ 9 h 17"/>
                  <a:gd name="T22" fmla="*/ 23 w 26"/>
                  <a:gd name="T23" fmla="*/ 5 h 17"/>
                  <a:gd name="T24" fmla="*/ 23 w 26"/>
                  <a:gd name="T25" fmla="*/ 0 h 17"/>
                  <a:gd name="T26" fmla="*/ 26 w 26"/>
                  <a:gd name="T27" fmla="*/ 0 h 17"/>
                  <a:gd name="T28" fmla="*/ 26 w 26"/>
                  <a:gd name="T29" fmla="*/ 5 h 17"/>
                  <a:gd name="T30" fmla="*/ 23 w 26"/>
                  <a:gd name="T31" fmla="*/ 11 h 17"/>
                  <a:gd name="T32" fmla="*/ 18 w 26"/>
                  <a:gd name="T33" fmla="*/ 15 h 17"/>
                  <a:gd name="T34" fmla="*/ 13 w 26"/>
                  <a:gd name="T3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" h="17">
                    <a:moveTo>
                      <a:pt x="13" y="17"/>
                    </a:moveTo>
                    <a:cubicBezTo>
                      <a:pt x="11" y="17"/>
                      <a:pt x="10" y="16"/>
                      <a:pt x="8" y="15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8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8"/>
                      <a:pt x="5" y="9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5"/>
                      <a:pt x="15" y="15"/>
                      <a:pt x="17" y="1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3" y="8"/>
                      <a:pt x="23" y="7"/>
                      <a:pt x="23" y="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6" y="8"/>
                      <a:pt x="25" y="10"/>
                      <a:pt x="23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6"/>
                      <a:pt x="15" y="17"/>
                      <a:pt x="1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Freeform 106"/>
              <p:cNvSpPr>
                <a:spLocks noEditPoints="1"/>
              </p:cNvSpPr>
              <p:nvPr/>
            </p:nvSpPr>
            <p:spPr bwMode="auto">
              <a:xfrm>
                <a:off x="5819788" y="5722940"/>
                <a:ext cx="150813" cy="222250"/>
              </a:xfrm>
              <a:custGeom>
                <a:avLst/>
                <a:gdLst>
                  <a:gd name="T0" fmla="*/ 20 w 40"/>
                  <a:gd name="T1" fmla="*/ 59 h 59"/>
                  <a:gd name="T2" fmla="*/ 0 w 40"/>
                  <a:gd name="T3" fmla="*/ 29 h 59"/>
                  <a:gd name="T4" fmla="*/ 20 w 40"/>
                  <a:gd name="T5" fmla="*/ 0 h 59"/>
                  <a:gd name="T6" fmla="*/ 40 w 40"/>
                  <a:gd name="T7" fmla="*/ 29 h 59"/>
                  <a:gd name="T8" fmla="*/ 20 w 40"/>
                  <a:gd name="T9" fmla="*/ 59 h 59"/>
                  <a:gd name="T10" fmla="*/ 20 w 40"/>
                  <a:gd name="T11" fmla="*/ 2 h 59"/>
                  <a:gd name="T12" fmla="*/ 2 w 40"/>
                  <a:gd name="T13" fmla="*/ 29 h 59"/>
                  <a:gd name="T14" fmla="*/ 20 w 40"/>
                  <a:gd name="T15" fmla="*/ 57 h 59"/>
                  <a:gd name="T16" fmla="*/ 37 w 40"/>
                  <a:gd name="T17" fmla="*/ 29 h 59"/>
                  <a:gd name="T18" fmla="*/ 20 w 40"/>
                  <a:gd name="T19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59">
                    <a:moveTo>
                      <a:pt x="20" y="59"/>
                    </a:moveTo>
                    <a:cubicBezTo>
                      <a:pt x="8" y="59"/>
                      <a:pt x="0" y="47"/>
                      <a:pt x="0" y="29"/>
                    </a:cubicBezTo>
                    <a:cubicBezTo>
                      <a:pt x="0" y="8"/>
                      <a:pt x="6" y="0"/>
                      <a:pt x="20" y="0"/>
                    </a:cubicBezTo>
                    <a:cubicBezTo>
                      <a:pt x="34" y="0"/>
                      <a:pt x="40" y="8"/>
                      <a:pt x="40" y="29"/>
                    </a:cubicBezTo>
                    <a:cubicBezTo>
                      <a:pt x="40" y="47"/>
                      <a:pt x="32" y="59"/>
                      <a:pt x="20" y="59"/>
                    </a:cubicBezTo>
                    <a:close/>
                    <a:moveTo>
                      <a:pt x="20" y="2"/>
                    </a:moveTo>
                    <a:cubicBezTo>
                      <a:pt x="9" y="2"/>
                      <a:pt x="2" y="6"/>
                      <a:pt x="2" y="29"/>
                    </a:cubicBezTo>
                    <a:cubicBezTo>
                      <a:pt x="2" y="46"/>
                      <a:pt x="9" y="57"/>
                      <a:pt x="20" y="57"/>
                    </a:cubicBezTo>
                    <a:cubicBezTo>
                      <a:pt x="30" y="57"/>
                      <a:pt x="37" y="46"/>
                      <a:pt x="37" y="29"/>
                    </a:cubicBezTo>
                    <a:cubicBezTo>
                      <a:pt x="37" y="6"/>
                      <a:pt x="31" y="2"/>
                      <a:pt x="2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Freeform 107"/>
              <p:cNvSpPr/>
              <p:nvPr/>
            </p:nvSpPr>
            <p:spPr bwMode="auto">
              <a:xfrm>
                <a:off x="5956314" y="5805490"/>
                <a:ext cx="33338" cy="76200"/>
              </a:xfrm>
              <a:custGeom>
                <a:avLst/>
                <a:gdLst>
                  <a:gd name="T0" fmla="*/ 3 w 9"/>
                  <a:gd name="T1" fmla="*/ 20 h 20"/>
                  <a:gd name="T2" fmla="*/ 1 w 9"/>
                  <a:gd name="T3" fmla="*/ 19 h 20"/>
                  <a:gd name="T4" fmla="*/ 0 w 9"/>
                  <a:gd name="T5" fmla="*/ 19 h 20"/>
                  <a:gd name="T6" fmla="*/ 0 w 9"/>
                  <a:gd name="T7" fmla="*/ 18 h 20"/>
                  <a:gd name="T8" fmla="*/ 2 w 9"/>
                  <a:gd name="T9" fmla="*/ 18 h 20"/>
                  <a:gd name="T10" fmla="*/ 2 w 9"/>
                  <a:gd name="T11" fmla="*/ 18 h 20"/>
                  <a:gd name="T12" fmla="*/ 3 w 9"/>
                  <a:gd name="T13" fmla="*/ 18 h 20"/>
                  <a:gd name="T14" fmla="*/ 4 w 9"/>
                  <a:gd name="T15" fmla="*/ 14 h 20"/>
                  <a:gd name="T16" fmla="*/ 4 w 9"/>
                  <a:gd name="T17" fmla="*/ 3 h 20"/>
                  <a:gd name="T18" fmla="*/ 3 w 9"/>
                  <a:gd name="T19" fmla="*/ 3 h 20"/>
                  <a:gd name="T20" fmla="*/ 1 w 9"/>
                  <a:gd name="T21" fmla="*/ 1 h 20"/>
                  <a:gd name="T22" fmla="*/ 5 w 9"/>
                  <a:gd name="T23" fmla="*/ 0 h 20"/>
                  <a:gd name="T24" fmla="*/ 7 w 9"/>
                  <a:gd name="T25" fmla="*/ 15 h 20"/>
                  <a:gd name="T26" fmla="*/ 4 w 9"/>
                  <a:gd name="T27" fmla="*/ 20 h 20"/>
                  <a:gd name="T28" fmla="*/ 3 w 9"/>
                  <a:gd name="T2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20">
                    <a:moveTo>
                      <a:pt x="3" y="20"/>
                    </a:moveTo>
                    <a:cubicBezTo>
                      <a:pt x="2" y="20"/>
                      <a:pt x="1" y="20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3" y="18"/>
                      <a:pt x="3" y="18"/>
                    </a:cubicBezTo>
                    <a:cubicBezTo>
                      <a:pt x="3" y="18"/>
                      <a:pt x="4" y="18"/>
                      <a:pt x="4" y="14"/>
                    </a:cubicBezTo>
                    <a:cubicBezTo>
                      <a:pt x="6" y="7"/>
                      <a:pt x="6" y="3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9" y="2"/>
                      <a:pt x="8" y="7"/>
                      <a:pt x="7" y="15"/>
                    </a:cubicBezTo>
                    <a:cubicBezTo>
                      <a:pt x="6" y="18"/>
                      <a:pt x="5" y="20"/>
                      <a:pt x="4" y="20"/>
                    </a:cubicBezTo>
                    <a:cubicBezTo>
                      <a:pt x="3" y="20"/>
                      <a:pt x="3" y="20"/>
                      <a:pt x="3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Freeform 108"/>
              <p:cNvSpPr/>
              <p:nvPr/>
            </p:nvSpPr>
            <p:spPr bwMode="auto">
              <a:xfrm>
                <a:off x="5775338" y="5697540"/>
                <a:ext cx="252413" cy="157163"/>
              </a:xfrm>
              <a:custGeom>
                <a:avLst/>
                <a:gdLst>
                  <a:gd name="T0" fmla="*/ 14 w 67"/>
                  <a:gd name="T1" fmla="*/ 42 h 42"/>
                  <a:gd name="T2" fmla="*/ 29 w 67"/>
                  <a:gd name="T3" fmla="*/ 2 h 42"/>
                  <a:gd name="T4" fmla="*/ 40 w 67"/>
                  <a:gd name="T5" fmla="*/ 6 h 42"/>
                  <a:gd name="T6" fmla="*/ 50 w 67"/>
                  <a:gd name="T7" fmla="*/ 39 h 42"/>
                  <a:gd name="T8" fmla="*/ 45 w 67"/>
                  <a:gd name="T9" fmla="*/ 22 h 42"/>
                  <a:gd name="T10" fmla="*/ 40 w 67"/>
                  <a:gd name="T11" fmla="*/ 16 h 42"/>
                  <a:gd name="T12" fmla="*/ 28 w 67"/>
                  <a:gd name="T13" fmla="*/ 24 h 42"/>
                  <a:gd name="T14" fmla="*/ 14 w 67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42">
                    <a:moveTo>
                      <a:pt x="14" y="42"/>
                    </a:moveTo>
                    <a:cubicBezTo>
                      <a:pt x="6" y="38"/>
                      <a:pt x="0" y="2"/>
                      <a:pt x="29" y="2"/>
                    </a:cubicBezTo>
                    <a:cubicBezTo>
                      <a:pt x="37" y="2"/>
                      <a:pt x="40" y="6"/>
                      <a:pt x="40" y="6"/>
                    </a:cubicBezTo>
                    <a:cubicBezTo>
                      <a:pt x="46" y="0"/>
                      <a:pt x="67" y="13"/>
                      <a:pt x="50" y="39"/>
                    </a:cubicBezTo>
                    <a:cubicBezTo>
                      <a:pt x="50" y="39"/>
                      <a:pt x="52" y="27"/>
                      <a:pt x="45" y="22"/>
                    </a:cubicBezTo>
                    <a:cubicBezTo>
                      <a:pt x="41" y="19"/>
                      <a:pt x="40" y="16"/>
                      <a:pt x="40" y="16"/>
                    </a:cubicBezTo>
                    <a:cubicBezTo>
                      <a:pt x="40" y="16"/>
                      <a:pt x="37" y="21"/>
                      <a:pt x="28" y="24"/>
                    </a:cubicBezTo>
                    <a:cubicBezTo>
                      <a:pt x="18" y="26"/>
                      <a:pt x="16" y="32"/>
                      <a:pt x="14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Freeform 109"/>
              <p:cNvSpPr/>
              <p:nvPr/>
            </p:nvSpPr>
            <p:spPr bwMode="auto">
              <a:xfrm>
                <a:off x="5880114" y="6024565"/>
                <a:ext cx="34925" cy="77788"/>
              </a:xfrm>
              <a:custGeom>
                <a:avLst/>
                <a:gdLst>
                  <a:gd name="T0" fmla="*/ 22 w 22"/>
                  <a:gd name="T1" fmla="*/ 45 h 49"/>
                  <a:gd name="T2" fmla="*/ 14 w 22"/>
                  <a:gd name="T3" fmla="*/ 0 h 49"/>
                  <a:gd name="T4" fmla="*/ 10 w 22"/>
                  <a:gd name="T5" fmla="*/ 0 h 49"/>
                  <a:gd name="T6" fmla="*/ 10 w 22"/>
                  <a:gd name="T7" fmla="*/ 0 h 49"/>
                  <a:gd name="T8" fmla="*/ 5 w 22"/>
                  <a:gd name="T9" fmla="*/ 0 h 49"/>
                  <a:gd name="T10" fmla="*/ 0 w 22"/>
                  <a:gd name="T11" fmla="*/ 45 h 49"/>
                  <a:gd name="T12" fmla="*/ 10 w 22"/>
                  <a:gd name="T13" fmla="*/ 49 h 49"/>
                  <a:gd name="T14" fmla="*/ 10 w 22"/>
                  <a:gd name="T15" fmla="*/ 49 h 49"/>
                  <a:gd name="T16" fmla="*/ 22 w 22"/>
                  <a:gd name="T17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49">
                    <a:moveTo>
                      <a:pt x="22" y="45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45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2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8" name="Freeform 110"/>
              <p:cNvSpPr/>
              <p:nvPr/>
            </p:nvSpPr>
            <p:spPr bwMode="auto">
              <a:xfrm>
                <a:off x="5876939" y="5986465"/>
                <a:ext cx="38100" cy="41275"/>
              </a:xfrm>
              <a:custGeom>
                <a:avLst/>
                <a:gdLst>
                  <a:gd name="T0" fmla="*/ 5 w 10"/>
                  <a:gd name="T1" fmla="*/ 11 h 11"/>
                  <a:gd name="T2" fmla="*/ 8 w 10"/>
                  <a:gd name="T3" fmla="*/ 9 h 11"/>
                  <a:gd name="T4" fmla="*/ 10 w 10"/>
                  <a:gd name="T5" fmla="*/ 6 h 11"/>
                  <a:gd name="T6" fmla="*/ 8 w 10"/>
                  <a:gd name="T7" fmla="*/ 2 h 11"/>
                  <a:gd name="T8" fmla="*/ 5 w 10"/>
                  <a:gd name="T9" fmla="*/ 0 h 11"/>
                  <a:gd name="T10" fmla="*/ 5 w 10"/>
                  <a:gd name="T11" fmla="*/ 0 h 11"/>
                  <a:gd name="T12" fmla="*/ 5 w 10"/>
                  <a:gd name="T13" fmla="*/ 0 h 11"/>
                  <a:gd name="T14" fmla="*/ 5 w 10"/>
                  <a:gd name="T15" fmla="*/ 0 h 11"/>
                  <a:gd name="T16" fmla="*/ 2 w 10"/>
                  <a:gd name="T17" fmla="*/ 2 h 11"/>
                  <a:gd name="T18" fmla="*/ 1 w 10"/>
                  <a:gd name="T19" fmla="*/ 6 h 11"/>
                  <a:gd name="T20" fmla="*/ 2 w 10"/>
                  <a:gd name="T21" fmla="*/ 9 h 11"/>
                  <a:gd name="T22" fmla="*/ 5 w 10"/>
                  <a:gd name="T23" fmla="*/ 11 h 11"/>
                  <a:gd name="T24" fmla="*/ 5 w 10"/>
                  <a:gd name="T25" fmla="*/ 11 h 11"/>
                  <a:gd name="T26" fmla="*/ 5 w 10"/>
                  <a:gd name="T27" fmla="*/ 11 h 11"/>
                  <a:gd name="T28" fmla="*/ 5 w 10"/>
                  <a:gd name="T2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" h="11">
                    <a:moveTo>
                      <a:pt x="5" y="11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Freeform 111"/>
              <p:cNvSpPr/>
              <p:nvPr/>
            </p:nvSpPr>
            <p:spPr bwMode="auto">
              <a:xfrm>
                <a:off x="6000764" y="5989640"/>
                <a:ext cx="142875" cy="214313"/>
              </a:xfrm>
              <a:custGeom>
                <a:avLst/>
                <a:gdLst>
                  <a:gd name="T0" fmla="*/ 21 w 38"/>
                  <a:gd name="T1" fmla="*/ 4 h 57"/>
                  <a:gd name="T2" fmla="*/ 14 w 38"/>
                  <a:gd name="T3" fmla="*/ 25 h 57"/>
                  <a:gd name="T4" fmla="*/ 4 w 38"/>
                  <a:gd name="T5" fmla="*/ 0 h 57"/>
                  <a:gd name="T6" fmla="*/ 0 w 38"/>
                  <a:gd name="T7" fmla="*/ 42 h 57"/>
                  <a:gd name="T8" fmla="*/ 4 w 38"/>
                  <a:gd name="T9" fmla="*/ 51 h 57"/>
                  <a:gd name="T10" fmla="*/ 4 w 38"/>
                  <a:gd name="T11" fmla="*/ 51 h 57"/>
                  <a:gd name="T12" fmla="*/ 4 w 38"/>
                  <a:gd name="T13" fmla="*/ 51 h 57"/>
                  <a:gd name="T14" fmla="*/ 5 w 38"/>
                  <a:gd name="T15" fmla="*/ 52 h 57"/>
                  <a:gd name="T16" fmla="*/ 7 w 38"/>
                  <a:gd name="T17" fmla="*/ 55 h 57"/>
                  <a:gd name="T18" fmla="*/ 8 w 38"/>
                  <a:gd name="T19" fmla="*/ 56 h 57"/>
                  <a:gd name="T20" fmla="*/ 12 w 38"/>
                  <a:gd name="T21" fmla="*/ 57 h 57"/>
                  <a:gd name="T22" fmla="*/ 16 w 38"/>
                  <a:gd name="T23" fmla="*/ 57 h 57"/>
                  <a:gd name="T24" fmla="*/ 23 w 38"/>
                  <a:gd name="T25" fmla="*/ 52 h 57"/>
                  <a:gd name="T26" fmla="*/ 38 w 38"/>
                  <a:gd name="T27" fmla="*/ 10 h 57"/>
                  <a:gd name="T28" fmla="*/ 21 w 38"/>
                  <a:gd name="T29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57">
                    <a:moveTo>
                      <a:pt x="21" y="4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9" y="13"/>
                      <a:pt x="5" y="1"/>
                      <a:pt x="4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3"/>
                      <a:pt x="6" y="54"/>
                      <a:pt x="7" y="55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9" y="57"/>
                      <a:pt x="11" y="57"/>
                      <a:pt x="12" y="57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9" y="57"/>
                      <a:pt x="22" y="55"/>
                      <a:pt x="23" y="52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21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Freeform 112"/>
              <p:cNvSpPr/>
              <p:nvPr/>
            </p:nvSpPr>
            <p:spPr bwMode="auto">
              <a:xfrm>
                <a:off x="5745176" y="5994402"/>
                <a:ext cx="30163" cy="206375"/>
              </a:xfrm>
              <a:custGeom>
                <a:avLst/>
                <a:gdLst>
                  <a:gd name="T0" fmla="*/ 8 w 8"/>
                  <a:gd name="T1" fmla="*/ 0 h 55"/>
                  <a:gd name="T2" fmla="*/ 7 w 8"/>
                  <a:gd name="T3" fmla="*/ 2 h 55"/>
                  <a:gd name="T4" fmla="*/ 1 w 8"/>
                  <a:gd name="T5" fmla="*/ 17 h 55"/>
                  <a:gd name="T6" fmla="*/ 0 w 8"/>
                  <a:gd name="T7" fmla="*/ 24 h 55"/>
                  <a:gd name="T8" fmla="*/ 0 w 8"/>
                  <a:gd name="T9" fmla="*/ 55 h 55"/>
                  <a:gd name="T10" fmla="*/ 8 w 8"/>
                  <a:gd name="T11" fmla="*/ 55 h 55"/>
                  <a:gd name="T12" fmla="*/ 8 w 8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55">
                    <a:moveTo>
                      <a:pt x="8" y="0"/>
                    </a:moveTo>
                    <a:cubicBezTo>
                      <a:pt x="8" y="0"/>
                      <a:pt x="7" y="1"/>
                      <a:pt x="7" y="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9"/>
                      <a:pt x="0" y="22"/>
                      <a:pt x="0" y="2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8" y="55"/>
                      <a:pt x="8" y="55"/>
                      <a:pt x="8" y="55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3449963" y="4018200"/>
              <a:ext cx="2826221" cy="45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65" b="1"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elit. Donec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04424" y="4890410"/>
            <a:ext cx="4698580" cy="1185352"/>
            <a:chOff x="2279541" y="4637087"/>
            <a:chExt cx="4455194" cy="1123951"/>
          </a:xfrm>
        </p:grpSpPr>
        <p:grpSp>
          <p:nvGrpSpPr>
            <p:cNvPr id="20" name="Group 19"/>
            <p:cNvGrpSpPr/>
            <p:nvPr/>
          </p:nvGrpSpPr>
          <p:grpSpPr>
            <a:xfrm>
              <a:off x="2279541" y="4637087"/>
              <a:ext cx="4455194" cy="1123951"/>
              <a:chOff x="2637307" y="3633718"/>
              <a:chExt cx="4455194" cy="1123951"/>
            </a:xfrm>
          </p:grpSpPr>
          <p:sp>
            <p:nvSpPr>
              <p:cNvPr id="6" name="Freeform 5"/>
              <p:cNvSpPr/>
              <p:nvPr/>
            </p:nvSpPr>
            <p:spPr>
              <a:xfrm rot="10800000" flipH="1">
                <a:off x="2637307" y="3633718"/>
                <a:ext cx="786766" cy="1123951"/>
              </a:xfrm>
              <a:custGeom>
                <a:avLst/>
                <a:gdLst>
                  <a:gd name="connsiteX0" fmla="*/ 0 w 1123950"/>
                  <a:gd name="connsiteY0" fmla="*/ 0 h 786765"/>
                  <a:gd name="connsiteX1" fmla="*/ 730568 w 1123950"/>
                  <a:gd name="connsiteY1" fmla="*/ 0 h 786765"/>
                  <a:gd name="connsiteX2" fmla="*/ 1123950 w 1123950"/>
                  <a:gd name="connsiteY2" fmla="*/ 393383 h 786765"/>
                  <a:gd name="connsiteX3" fmla="*/ 730568 w 1123950"/>
                  <a:gd name="connsiteY3" fmla="*/ 786765 h 786765"/>
                  <a:gd name="connsiteX4" fmla="*/ 0 w 1123950"/>
                  <a:gd name="connsiteY4" fmla="*/ 786765 h 786765"/>
                  <a:gd name="connsiteX5" fmla="*/ 393383 w 1123950"/>
                  <a:gd name="connsiteY5" fmla="*/ 393383 h 786765"/>
                  <a:gd name="connsiteX6" fmla="*/ 0 w 1123950"/>
                  <a:gd name="connsiteY6" fmla="*/ 0 h 786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3950" h="786765">
                    <a:moveTo>
                      <a:pt x="1123949" y="0"/>
                    </a:moveTo>
                    <a:lnTo>
                      <a:pt x="1123949" y="511397"/>
                    </a:lnTo>
                    <a:lnTo>
                      <a:pt x="561974" y="786765"/>
                    </a:lnTo>
                    <a:lnTo>
                      <a:pt x="1" y="511397"/>
                    </a:lnTo>
                    <a:lnTo>
                      <a:pt x="1" y="0"/>
                    </a:lnTo>
                    <a:lnTo>
                      <a:pt x="561974" y="275368"/>
                    </a:lnTo>
                    <a:lnTo>
                      <a:pt x="11239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4734" tIns="429608" rIns="14733" bIns="429605" numCol="1" spcCol="1270" anchor="ctr" anchorCtr="0">
                <a:noAutofit/>
              </a:bodyPr>
              <a:lstStyle/>
              <a:p>
                <a:pPr algn="ctr" defTabSz="1031240">
                  <a:lnSpc>
                    <a:spcPct val="90000"/>
                  </a:lnSpc>
                  <a:spcAft>
                    <a:spcPct val="35000"/>
                  </a:spcAft>
                </a:pPr>
                <a:endParaRPr lang="en-US" sz="232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 rot="10800000" flipH="1">
                <a:off x="3424072" y="4027100"/>
                <a:ext cx="3668429" cy="730567"/>
              </a:xfrm>
              <a:custGeom>
                <a:avLst/>
                <a:gdLst>
                  <a:gd name="connsiteX0" fmla="*/ 121764 w 730567"/>
                  <a:gd name="connsiteY0" fmla="*/ 0 h 3668429"/>
                  <a:gd name="connsiteX1" fmla="*/ 608803 w 730567"/>
                  <a:gd name="connsiteY1" fmla="*/ 0 h 3668429"/>
                  <a:gd name="connsiteX2" fmla="*/ 730567 w 730567"/>
                  <a:gd name="connsiteY2" fmla="*/ 121764 h 3668429"/>
                  <a:gd name="connsiteX3" fmla="*/ 730567 w 730567"/>
                  <a:gd name="connsiteY3" fmla="*/ 3668429 h 3668429"/>
                  <a:gd name="connsiteX4" fmla="*/ 730567 w 730567"/>
                  <a:gd name="connsiteY4" fmla="*/ 3668429 h 3668429"/>
                  <a:gd name="connsiteX5" fmla="*/ 0 w 730567"/>
                  <a:gd name="connsiteY5" fmla="*/ 3668429 h 3668429"/>
                  <a:gd name="connsiteX6" fmla="*/ 0 w 730567"/>
                  <a:gd name="connsiteY6" fmla="*/ 3668429 h 3668429"/>
                  <a:gd name="connsiteX7" fmla="*/ 0 w 730567"/>
                  <a:gd name="connsiteY7" fmla="*/ 121764 h 3668429"/>
                  <a:gd name="connsiteX8" fmla="*/ 121764 w 730567"/>
                  <a:gd name="connsiteY8" fmla="*/ 0 h 3668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567" h="3668429">
                    <a:moveTo>
                      <a:pt x="730567" y="611419"/>
                    </a:moveTo>
                    <a:lnTo>
                      <a:pt x="730567" y="3057010"/>
                    </a:lnTo>
                    <a:cubicBezTo>
                      <a:pt x="730567" y="3394685"/>
                      <a:pt x="719710" y="3668429"/>
                      <a:pt x="706318" y="3668429"/>
                    </a:cubicBezTo>
                    <a:lnTo>
                      <a:pt x="0" y="3668429"/>
                    </a:lnTo>
                    <a:lnTo>
                      <a:pt x="0" y="366842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6318" y="0"/>
                    </a:lnTo>
                    <a:cubicBezTo>
                      <a:pt x="719710" y="0"/>
                      <a:pt x="730567" y="273744"/>
                      <a:pt x="730567" y="611419"/>
                    </a:cubicBezTo>
                    <a:close/>
                  </a:path>
                </a:pathLst>
              </a:custGeom>
              <a:solidFill>
                <a:schemeClr val="tx1">
                  <a:alpha val="9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50012" tIns="51004" rIns="51004" bIns="51006" numCol="1" spcCol="1270" anchor="ctr" anchorCtr="0">
                <a:noAutofit/>
              </a:bodyPr>
              <a:lstStyle/>
              <a:p>
                <a:pPr marL="241300" lvl="1" indent="-241300" defTabSz="937260">
                  <a:lnSpc>
                    <a:spcPct val="90000"/>
                  </a:lnSpc>
                  <a:spcAft>
                    <a:spcPct val="15000"/>
                  </a:spcAft>
                  <a:buChar char="•"/>
                </a:pPr>
                <a:endParaRPr lang="en-US" sz="211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marL="241300" lvl="1" indent="-241300" defTabSz="937260">
                  <a:lnSpc>
                    <a:spcPct val="90000"/>
                  </a:lnSpc>
                  <a:spcAft>
                    <a:spcPct val="15000"/>
                  </a:spcAft>
                  <a:buChar char="•"/>
                </a:pPr>
                <a:endParaRPr lang="en-US" sz="211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413616" y="4942492"/>
              <a:ext cx="518613" cy="456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53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US" sz="253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3247209" y="5147368"/>
              <a:ext cx="521366" cy="486103"/>
              <a:chOff x="4546610" y="5700715"/>
              <a:chExt cx="657227" cy="612775"/>
            </a:xfrm>
            <a:solidFill>
              <a:schemeClr val="accent4"/>
            </a:solidFill>
          </p:grpSpPr>
          <p:sp>
            <p:nvSpPr>
              <p:cNvPr id="82" name="Freeform 155"/>
              <p:cNvSpPr/>
              <p:nvPr/>
            </p:nvSpPr>
            <p:spPr bwMode="auto">
              <a:xfrm>
                <a:off x="4768861" y="5824540"/>
                <a:ext cx="33338" cy="90488"/>
              </a:xfrm>
              <a:custGeom>
                <a:avLst/>
                <a:gdLst>
                  <a:gd name="T0" fmla="*/ 7 w 9"/>
                  <a:gd name="T1" fmla="*/ 24 h 24"/>
                  <a:gd name="T2" fmla="*/ 6 w 9"/>
                  <a:gd name="T3" fmla="*/ 24 h 24"/>
                  <a:gd name="T4" fmla="*/ 2 w 9"/>
                  <a:gd name="T5" fmla="*/ 18 h 24"/>
                  <a:gd name="T6" fmla="*/ 5 w 9"/>
                  <a:gd name="T7" fmla="*/ 1 h 24"/>
                  <a:gd name="T8" fmla="*/ 8 w 9"/>
                  <a:gd name="T9" fmla="*/ 1 h 24"/>
                  <a:gd name="T10" fmla="*/ 6 w 9"/>
                  <a:gd name="T11" fmla="*/ 3 h 24"/>
                  <a:gd name="T12" fmla="*/ 5 w 9"/>
                  <a:gd name="T13" fmla="*/ 3 h 24"/>
                  <a:gd name="T14" fmla="*/ 5 w 9"/>
                  <a:gd name="T15" fmla="*/ 17 h 24"/>
                  <a:gd name="T16" fmla="*/ 7 w 9"/>
                  <a:gd name="T17" fmla="*/ 22 h 24"/>
                  <a:gd name="T18" fmla="*/ 8 w 9"/>
                  <a:gd name="T19" fmla="*/ 21 h 24"/>
                  <a:gd name="T20" fmla="*/ 9 w 9"/>
                  <a:gd name="T21" fmla="*/ 23 h 24"/>
                  <a:gd name="T22" fmla="*/ 7 w 9"/>
                  <a:gd name="T2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24">
                    <a:moveTo>
                      <a:pt x="7" y="24"/>
                    </a:moveTo>
                    <a:cubicBezTo>
                      <a:pt x="7" y="24"/>
                      <a:pt x="6" y="24"/>
                      <a:pt x="6" y="24"/>
                    </a:cubicBezTo>
                    <a:cubicBezTo>
                      <a:pt x="4" y="24"/>
                      <a:pt x="3" y="21"/>
                      <a:pt x="2" y="18"/>
                    </a:cubicBezTo>
                    <a:cubicBezTo>
                      <a:pt x="1" y="8"/>
                      <a:pt x="0" y="2"/>
                      <a:pt x="5" y="1"/>
                    </a:cubicBezTo>
                    <a:cubicBezTo>
                      <a:pt x="6" y="0"/>
                      <a:pt x="7" y="1"/>
                      <a:pt x="8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4"/>
                      <a:pt x="3" y="8"/>
                      <a:pt x="5" y="17"/>
                    </a:cubicBezTo>
                    <a:cubicBezTo>
                      <a:pt x="6" y="21"/>
                      <a:pt x="7" y="22"/>
                      <a:pt x="7" y="22"/>
                    </a:cubicBezTo>
                    <a:cubicBezTo>
                      <a:pt x="7" y="22"/>
                      <a:pt x="8" y="21"/>
                      <a:pt x="8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4"/>
                      <a:pt x="8" y="24"/>
                      <a:pt x="7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Freeform 156"/>
              <p:cNvSpPr/>
              <p:nvPr/>
            </p:nvSpPr>
            <p:spPr bwMode="auto">
              <a:xfrm>
                <a:off x="4821249" y="5959477"/>
                <a:ext cx="112713" cy="71438"/>
              </a:xfrm>
              <a:custGeom>
                <a:avLst/>
                <a:gdLst>
                  <a:gd name="T0" fmla="*/ 15 w 30"/>
                  <a:gd name="T1" fmla="*/ 19 h 19"/>
                  <a:gd name="T2" fmla="*/ 9 w 30"/>
                  <a:gd name="T3" fmla="*/ 17 h 19"/>
                  <a:gd name="T4" fmla="*/ 3 w 30"/>
                  <a:gd name="T5" fmla="*/ 13 h 19"/>
                  <a:gd name="T6" fmla="*/ 0 w 30"/>
                  <a:gd name="T7" fmla="*/ 5 h 19"/>
                  <a:gd name="T8" fmla="*/ 0 w 30"/>
                  <a:gd name="T9" fmla="*/ 1 h 19"/>
                  <a:gd name="T10" fmla="*/ 3 w 30"/>
                  <a:gd name="T11" fmla="*/ 1 h 19"/>
                  <a:gd name="T12" fmla="*/ 3 w 30"/>
                  <a:gd name="T13" fmla="*/ 5 h 19"/>
                  <a:gd name="T14" fmla="*/ 5 w 30"/>
                  <a:gd name="T15" fmla="*/ 10 h 19"/>
                  <a:gd name="T16" fmla="*/ 11 w 30"/>
                  <a:gd name="T17" fmla="*/ 15 h 19"/>
                  <a:gd name="T18" fmla="*/ 19 w 30"/>
                  <a:gd name="T19" fmla="*/ 15 h 19"/>
                  <a:gd name="T20" fmla="*/ 25 w 30"/>
                  <a:gd name="T21" fmla="*/ 10 h 19"/>
                  <a:gd name="T22" fmla="*/ 27 w 30"/>
                  <a:gd name="T23" fmla="*/ 5 h 19"/>
                  <a:gd name="T24" fmla="*/ 27 w 30"/>
                  <a:gd name="T25" fmla="*/ 0 h 19"/>
                  <a:gd name="T26" fmla="*/ 30 w 30"/>
                  <a:gd name="T27" fmla="*/ 0 h 19"/>
                  <a:gd name="T28" fmla="*/ 30 w 30"/>
                  <a:gd name="T29" fmla="*/ 5 h 19"/>
                  <a:gd name="T30" fmla="*/ 26 w 30"/>
                  <a:gd name="T31" fmla="*/ 13 h 19"/>
                  <a:gd name="T32" fmla="*/ 21 w 30"/>
                  <a:gd name="T33" fmla="*/ 17 h 19"/>
                  <a:gd name="T34" fmla="*/ 15 w 30"/>
                  <a:gd name="T3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19">
                    <a:moveTo>
                      <a:pt x="15" y="19"/>
                    </a:moveTo>
                    <a:cubicBezTo>
                      <a:pt x="13" y="19"/>
                      <a:pt x="11" y="19"/>
                      <a:pt x="9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4" y="9"/>
                      <a:pt x="5" y="10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3" y="17"/>
                      <a:pt x="17" y="17"/>
                      <a:pt x="19" y="15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7" y="7"/>
                      <a:pt x="27" y="5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8"/>
                      <a:pt x="28" y="11"/>
                      <a:pt x="26" y="13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9"/>
                      <a:pt x="17" y="19"/>
                      <a:pt x="1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Freeform 157"/>
              <p:cNvSpPr>
                <a:spLocks noEditPoints="1"/>
              </p:cNvSpPr>
              <p:nvPr/>
            </p:nvSpPr>
            <p:spPr bwMode="auto">
              <a:xfrm>
                <a:off x="4791086" y="5727702"/>
                <a:ext cx="173038" cy="261938"/>
              </a:xfrm>
              <a:custGeom>
                <a:avLst/>
                <a:gdLst>
                  <a:gd name="T0" fmla="*/ 46 w 46"/>
                  <a:gd name="T1" fmla="*/ 29 h 70"/>
                  <a:gd name="T2" fmla="*/ 45 w 46"/>
                  <a:gd name="T3" fmla="*/ 27 h 70"/>
                  <a:gd name="T4" fmla="*/ 23 w 46"/>
                  <a:gd name="T5" fmla="*/ 0 h 70"/>
                  <a:gd name="T6" fmla="*/ 0 w 46"/>
                  <a:gd name="T7" fmla="*/ 27 h 70"/>
                  <a:gd name="T8" fmla="*/ 0 w 46"/>
                  <a:gd name="T9" fmla="*/ 29 h 70"/>
                  <a:gd name="T10" fmla="*/ 0 w 46"/>
                  <a:gd name="T11" fmla="*/ 35 h 70"/>
                  <a:gd name="T12" fmla="*/ 0 w 46"/>
                  <a:gd name="T13" fmla="*/ 40 h 70"/>
                  <a:gd name="T14" fmla="*/ 1 w 46"/>
                  <a:gd name="T15" fmla="*/ 48 h 70"/>
                  <a:gd name="T16" fmla="*/ 2 w 46"/>
                  <a:gd name="T17" fmla="*/ 50 h 70"/>
                  <a:gd name="T18" fmla="*/ 8 w 46"/>
                  <a:gd name="T19" fmla="*/ 63 h 70"/>
                  <a:gd name="T20" fmla="*/ 11 w 46"/>
                  <a:gd name="T21" fmla="*/ 66 h 70"/>
                  <a:gd name="T22" fmla="*/ 23 w 46"/>
                  <a:gd name="T23" fmla="*/ 70 h 70"/>
                  <a:gd name="T24" fmla="*/ 35 w 46"/>
                  <a:gd name="T25" fmla="*/ 65 h 70"/>
                  <a:gd name="T26" fmla="*/ 38 w 46"/>
                  <a:gd name="T27" fmla="*/ 63 h 70"/>
                  <a:gd name="T28" fmla="*/ 44 w 46"/>
                  <a:gd name="T29" fmla="*/ 50 h 70"/>
                  <a:gd name="T30" fmla="*/ 44 w 46"/>
                  <a:gd name="T31" fmla="*/ 48 h 70"/>
                  <a:gd name="T32" fmla="*/ 46 w 46"/>
                  <a:gd name="T33" fmla="*/ 35 h 70"/>
                  <a:gd name="T34" fmla="*/ 46 w 46"/>
                  <a:gd name="T35" fmla="*/ 35 h 70"/>
                  <a:gd name="T36" fmla="*/ 46 w 46"/>
                  <a:gd name="T37" fmla="*/ 29 h 70"/>
                  <a:gd name="T38" fmla="*/ 23 w 46"/>
                  <a:gd name="T39" fmla="*/ 67 h 70"/>
                  <a:gd name="T40" fmla="*/ 2 w 46"/>
                  <a:gd name="T41" fmla="*/ 38 h 70"/>
                  <a:gd name="T42" fmla="*/ 2 w 46"/>
                  <a:gd name="T43" fmla="*/ 35 h 70"/>
                  <a:gd name="T44" fmla="*/ 23 w 46"/>
                  <a:gd name="T45" fmla="*/ 3 h 70"/>
                  <a:gd name="T46" fmla="*/ 43 w 46"/>
                  <a:gd name="T47" fmla="*/ 26 h 70"/>
                  <a:gd name="T48" fmla="*/ 43 w 46"/>
                  <a:gd name="T49" fmla="*/ 35 h 70"/>
                  <a:gd name="T50" fmla="*/ 23 w 46"/>
                  <a:gd name="T51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6" h="70">
                    <a:moveTo>
                      <a:pt x="46" y="29"/>
                    </a:moveTo>
                    <a:cubicBezTo>
                      <a:pt x="46" y="28"/>
                      <a:pt x="45" y="28"/>
                      <a:pt x="45" y="27"/>
                    </a:cubicBezTo>
                    <a:cubicBezTo>
                      <a:pt x="44" y="8"/>
                      <a:pt x="37" y="0"/>
                      <a:pt x="23" y="0"/>
                    </a:cubicBezTo>
                    <a:cubicBezTo>
                      <a:pt x="8" y="0"/>
                      <a:pt x="1" y="8"/>
                      <a:pt x="0" y="27"/>
                    </a:cubicBezTo>
                    <a:cubicBezTo>
                      <a:pt x="0" y="28"/>
                      <a:pt x="0" y="28"/>
                      <a:pt x="0" y="29"/>
                    </a:cubicBezTo>
                    <a:cubicBezTo>
                      <a:pt x="0" y="31"/>
                      <a:pt x="0" y="33"/>
                      <a:pt x="0" y="35"/>
                    </a:cubicBezTo>
                    <a:cubicBezTo>
                      <a:pt x="0" y="36"/>
                      <a:pt x="0" y="38"/>
                      <a:pt x="0" y="40"/>
                    </a:cubicBezTo>
                    <a:cubicBezTo>
                      <a:pt x="0" y="42"/>
                      <a:pt x="0" y="45"/>
                      <a:pt x="1" y="48"/>
                    </a:cubicBezTo>
                    <a:cubicBezTo>
                      <a:pt x="1" y="48"/>
                      <a:pt x="1" y="49"/>
                      <a:pt x="2" y="50"/>
                    </a:cubicBezTo>
                    <a:cubicBezTo>
                      <a:pt x="3" y="56"/>
                      <a:pt x="5" y="60"/>
                      <a:pt x="8" y="63"/>
                    </a:cubicBezTo>
                    <a:cubicBezTo>
                      <a:pt x="9" y="64"/>
                      <a:pt x="10" y="65"/>
                      <a:pt x="11" y="66"/>
                    </a:cubicBezTo>
                    <a:cubicBezTo>
                      <a:pt x="14" y="69"/>
                      <a:pt x="18" y="70"/>
                      <a:pt x="23" y="70"/>
                    </a:cubicBezTo>
                    <a:cubicBezTo>
                      <a:pt x="27" y="70"/>
                      <a:pt x="32" y="68"/>
                      <a:pt x="35" y="65"/>
                    </a:cubicBezTo>
                    <a:cubicBezTo>
                      <a:pt x="36" y="65"/>
                      <a:pt x="37" y="64"/>
                      <a:pt x="38" y="63"/>
                    </a:cubicBezTo>
                    <a:cubicBezTo>
                      <a:pt x="40" y="59"/>
                      <a:pt x="42" y="55"/>
                      <a:pt x="44" y="50"/>
                    </a:cubicBezTo>
                    <a:cubicBezTo>
                      <a:pt x="44" y="49"/>
                      <a:pt x="44" y="48"/>
                      <a:pt x="44" y="48"/>
                    </a:cubicBezTo>
                    <a:cubicBezTo>
                      <a:pt x="45" y="44"/>
                      <a:pt x="46" y="40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3"/>
                      <a:pt x="46" y="31"/>
                      <a:pt x="46" y="29"/>
                    </a:cubicBezTo>
                    <a:close/>
                    <a:moveTo>
                      <a:pt x="23" y="67"/>
                    </a:moveTo>
                    <a:cubicBezTo>
                      <a:pt x="11" y="67"/>
                      <a:pt x="3" y="56"/>
                      <a:pt x="2" y="38"/>
                    </a:cubicBezTo>
                    <a:cubicBezTo>
                      <a:pt x="2" y="37"/>
                      <a:pt x="2" y="36"/>
                      <a:pt x="2" y="35"/>
                    </a:cubicBezTo>
                    <a:cubicBezTo>
                      <a:pt x="2" y="8"/>
                      <a:pt x="10" y="3"/>
                      <a:pt x="23" y="3"/>
                    </a:cubicBezTo>
                    <a:cubicBezTo>
                      <a:pt x="34" y="3"/>
                      <a:pt x="41" y="7"/>
                      <a:pt x="43" y="26"/>
                    </a:cubicBezTo>
                    <a:cubicBezTo>
                      <a:pt x="43" y="28"/>
                      <a:pt x="43" y="31"/>
                      <a:pt x="43" y="35"/>
                    </a:cubicBezTo>
                    <a:cubicBezTo>
                      <a:pt x="43" y="54"/>
                      <a:pt x="35" y="67"/>
                      <a:pt x="23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Freeform 158"/>
              <p:cNvSpPr/>
              <p:nvPr/>
            </p:nvSpPr>
            <p:spPr bwMode="auto">
              <a:xfrm>
                <a:off x="4948249" y="5824540"/>
                <a:ext cx="34925" cy="90488"/>
              </a:xfrm>
              <a:custGeom>
                <a:avLst/>
                <a:gdLst>
                  <a:gd name="T0" fmla="*/ 3 w 9"/>
                  <a:gd name="T1" fmla="*/ 24 h 24"/>
                  <a:gd name="T2" fmla="*/ 0 w 9"/>
                  <a:gd name="T3" fmla="*/ 23 h 24"/>
                  <a:gd name="T4" fmla="*/ 0 w 9"/>
                  <a:gd name="T5" fmla="*/ 23 h 24"/>
                  <a:gd name="T6" fmla="*/ 0 w 9"/>
                  <a:gd name="T7" fmla="*/ 21 h 24"/>
                  <a:gd name="T8" fmla="*/ 2 w 9"/>
                  <a:gd name="T9" fmla="*/ 21 h 24"/>
                  <a:gd name="T10" fmla="*/ 2 w 9"/>
                  <a:gd name="T11" fmla="*/ 21 h 24"/>
                  <a:gd name="T12" fmla="*/ 2 w 9"/>
                  <a:gd name="T13" fmla="*/ 22 h 24"/>
                  <a:gd name="T14" fmla="*/ 2 w 9"/>
                  <a:gd name="T15" fmla="*/ 22 h 24"/>
                  <a:gd name="T16" fmla="*/ 2 w 9"/>
                  <a:gd name="T17" fmla="*/ 22 h 24"/>
                  <a:gd name="T18" fmla="*/ 3 w 9"/>
                  <a:gd name="T19" fmla="*/ 22 h 24"/>
                  <a:gd name="T20" fmla="*/ 5 w 9"/>
                  <a:gd name="T21" fmla="*/ 17 h 24"/>
                  <a:gd name="T22" fmla="*/ 4 w 9"/>
                  <a:gd name="T23" fmla="*/ 3 h 24"/>
                  <a:gd name="T24" fmla="*/ 3 w 9"/>
                  <a:gd name="T25" fmla="*/ 4 h 24"/>
                  <a:gd name="T26" fmla="*/ 1 w 9"/>
                  <a:gd name="T27" fmla="*/ 2 h 24"/>
                  <a:gd name="T28" fmla="*/ 5 w 9"/>
                  <a:gd name="T29" fmla="*/ 1 h 24"/>
                  <a:gd name="T30" fmla="*/ 7 w 9"/>
                  <a:gd name="T31" fmla="*/ 18 h 24"/>
                  <a:gd name="T32" fmla="*/ 3 w 9"/>
                  <a:gd name="T33" fmla="*/ 24 h 24"/>
                  <a:gd name="T34" fmla="*/ 3 w 9"/>
                  <a:gd name="T3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24">
                    <a:moveTo>
                      <a:pt x="3" y="24"/>
                    </a:moveTo>
                    <a:cubicBezTo>
                      <a:pt x="1" y="24"/>
                      <a:pt x="0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1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3" y="22"/>
                      <a:pt x="3" y="22"/>
                    </a:cubicBezTo>
                    <a:cubicBezTo>
                      <a:pt x="3" y="21"/>
                      <a:pt x="4" y="20"/>
                      <a:pt x="5" y="17"/>
                    </a:cubicBezTo>
                    <a:cubicBezTo>
                      <a:pt x="6" y="8"/>
                      <a:pt x="6" y="4"/>
                      <a:pt x="4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0"/>
                      <a:pt x="5" y="1"/>
                    </a:cubicBezTo>
                    <a:cubicBezTo>
                      <a:pt x="9" y="2"/>
                      <a:pt x="9" y="8"/>
                      <a:pt x="7" y="18"/>
                    </a:cubicBezTo>
                    <a:cubicBezTo>
                      <a:pt x="7" y="21"/>
                      <a:pt x="5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Freeform 159"/>
              <p:cNvSpPr/>
              <p:nvPr/>
            </p:nvSpPr>
            <p:spPr bwMode="auto">
              <a:xfrm>
                <a:off x="4738698" y="5700715"/>
                <a:ext cx="293688" cy="180975"/>
              </a:xfrm>
              <a:custGeom>
                <a:avLst/>
                <a:gdLst>
                  <a:gd name="T0" fmla="*/ 16 w 78"/>
                  <a:gd name="T1" fmla="*/ 48 h 48"/>
                  <a:gd name="T2" fmla="*/ 33 w 78"/>
                  <a:gd name="T3" fmla="*/ 3 h 48"/>
                  <a:gd name="T4" fmla="*/ 46 w 78"/>
                  <a:gd name="T5" fmla="*/ 7 h 48"/>
                  <a:gd name="T6" fmla="*/ 58 w 78"/>
                  <a:gd name="T7" fmla="*/ 45 h 48"/>
                  <a:gd name="T8" fmla="*/ 52 w 78"/>
                  <a:gd name="T9" fmla="*/ 26 h 48"/>
                  <a:gd name="T10" fmla="*/ 46 w 78"/>
                  <a:gd name="T11" fmla="*/ 18 h 48"/>
                  <a:gd name="T12" fmla="*/ 32 w 78"/>
                  <a:gd name="T13" fmla="*/ 27 h 48"/>
                  <a:gd name="T14" fmla="*/ 16 w 7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48">
                    <a:moveTo>
                      <a:pt x="16" y="48"/>
                    </a:moveTo>
                    <a:cubicBezTo>
                      <a:pt x="6" y="44"/>
                      <a:pt x="0" y="3"/>
                      <a:pt x="33" y="3"/>
                    </a:cubicBezTo>
                    <a:cubicBezTo>
                      <a:pt x="42" y="3"/>
                      <a:pt x="46" y="7"/>
                      <a:pt x="46" y="7"/>
                    </a:cubicBezTo>
                    <a:cubicBezTo>
                      <a:pt x="53" y="0"/>
                      <a:pt x="78" y="15"/>
                      <a:pt x="58" y="45"/>
                    </a:cubicBezTo>
                    <a:cubicBezTo>
                      <a:pt x="58" y="45"/>
                      <a:pt x="60" y="31"/>
                      <a:pt x="52" y="26"/>
                    </a:cubicBezTo>
                    <a:cubicBezTo>
                      <a:pt x="47" y="21"/>
                      <a:pt x="46" y="18"/>
                      <a:pt x="46" y="18"/>
                    </a:cubicBezTo>
                    <a:cubicBezTo>
                      <a:pt x="46" y="18"/>
                      <a:pt x="42" y="25"/>
                      <a:pt x="32" y="27"/>
                    </a:cubicBezTo>
                    <a:cubicBezTo>
                      <a:pt x="21" y="30"/>
                      <a:pt x="18" y="37"/>
                      <a:pt x="16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Freeform 160"/>
              <p:cNvSpPr/>
              <p:nvPr/>
            </p:nvSpPr>
            <p:spPr bwMode="auto">
              <a:xfrm>
                <a:off x="4859349" y="6080127"/>
                <a:ext cx="36513" cy="57150"/>
              </a:xfrm>
              <a:custGeom>
                <a:avLst/>
                <a:gdLst>
                  <a:gd name="T0" fmla="*/ 23 w 23"/>
                  <a:gd name="T1" fmla="*/ 31 h 36"/>
                  <a:gd name="T2" fmla="*/ 23 w 23"/>
                  <a:gd name="T3" fmla="*/ 31 h 36"/>
                  <a:gd name="T4" fmla="*/ 21 w 23"/>
                  <a:gd name="T5" fmla="*/ 36 h 36"/>
                  <a:gd name="T6" fmla="*/ 2 w 23"/>
                  <a:gd name="T7" fmla="*/ 36 h 36"/>
                  <a:gd name="T8" fmla="*/ 0 w 23"/>
                  <a:gd name="T9" fmla="*/ 31 h 36"/>
                  <a:gd name="T10" fmla="*/ 4 w 23"/>
                  <a:gd name="T11" fmla="*/ 0 h 36"/>
                  <a:gd name="T12" fmla="*/ 16 w 23"/>
                  <a:gd name="T13" fmla="*/ 0 h 36"/>
                  <a:gd name="T14" fmla="*/ 23 w 23"/>
                  <a:gd name="T1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36">
                    <a:moveTo>
                      <a:pt x="23" y="31"/>
                    </a:moveTo>
                    <a:lnTo>
                      <a:pt x="23" y="31"/>
                    </a:lnTo>
                    <a:lnTo>
                      <a:pt x="21" y="36"/>
                    </a:lnTo>
                    <a:lnTo>
                      <a:pt x="2" y="36"/>
                    </a:lnTo>
                    <a:lnTo>
                      <a:pt x="0" y="31"/>
                    </a:lnTo>
                    <a:lnTo>
                      <a:pt x="4" y="0"/>
                    </a:lnTo>
                    <a:lnTo>
                      <a:pt x="16" y="0"/>
                    </a:lnTo>
                    <a:lnTo>
                      <a:pt x="23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Freeform 161"/>
              <p:cNvSpPr/>
              <p:nvPr/>
            </p:nvSpPr>
            <p:spPr bwMode="auto">
              <a:xfrm>
                <a:off x="4854586" y="6035677"/>
                <a:ext cx="46038" cy="49213"/>
              </a:xfrm>
              <a:custGeom>
                <a:avLst/>
                <a:gdLst>
                  <a:gd name="T0" fmla="*/ 6 w 12"/>
                  <a:gd name="T1" fmla="*/ 13 h 13"/>
                  <a:gd name="T2" fmla="*/ 10 w 12"/>
                  <a:gd name="T3" fmla="*/ 11 h 13"/>
                  <a:gd name="T4" fmla="*/ 11 w 12"/>
                  <a:gd name="T5" fmla="*/ 7 h 13"/>
                  <a:gd name="T6" fmla="*/ 9 w 12"/>
                  <a:gd name="T7" fmla="*/ 2 h 13"/>
                  <a:gd name="T8" fmla="*/ 6 w 12"/>
                  <a:gd name="T9" fmla="*/ 0 h 13"/>
                  <a:gd name="T10" fmla="*/ 6 w 12"/>
                  <a:gd name="T11" fmla="*/ 0 h 13"/>
                  <a:gd name="T12" fmla="*/ 6 w 12"/>
                  <a:gd name="T13" fmla="*/ 0 h 13"/>
                  <a:gd name="T14" fmla="*/ 5 w 12"/>
                  <a:gd name="T15" fmla="*/ 0 h 13"/>
                  <a:gd name="T16" fmla="*/ 3 w 12"/>
                  <a:gd name="T17" fmla="*/ 2 h 13"/>
                  <a:gd name="T18" fmla="*/ 1 w 12"/>
                  <a:gd name="T19" fmla="*/ 7 h 13"/>
                  <a:gd name="T20" fmla="*/ 2 w 12"/>
                  <a:gd name="T21" fmla="*/ 11 h 13"/>
                  <a:gd name="T22" fmla="*/ 6 w 12"/>
                  <a:gd name="T23" fmla="*/ 13 h 13"/>
                  <a:gd name="T24" fmla="*/ 6 w 12"/>
                  <a:gd name="T25" fmla="*/ 13 h 13"/>
                  <a:gd name="T26" fmla="*/ 6 w 12"/>
                  <a:gd name="T27" fmla="*/ 13 h 13"/>
                  <a:gd name="T28" fmla="*/ 6 w 12"/>
                  <a:gd name="T2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3">
                    <a:moveTo>
                      <a:pt x="6" y="13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0"/>
                      <a:pt x="12" y="9"/>
                      <a:pt x="11" y="7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3" y="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9"/>
                      <a:pt x="1" y="10"/>
                      <a:pt x="2" y="11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Freeform 162"/>
              <p:cNvSpPr>
                <a:spLocks noEditPoints="1"/>
              </p:cNvSpPr>
              <p:nvPr/>
            </p:nvSpPr>
            <p:spPr bwMode="auto">
              <a:xfrm>
                <a:off x="4806961" y="5846765"/>
                <a:ext cx="63500" cy="38100"/>
              </a:xfrm>
              <a:custGeom>
                <a:avLst/>
                <a:gdLst>
                  <a:gd name="T0" fmla="*/ 17 w 17"/>
                  <a:gd name="T1" fmla="*/ 4 h 10"/>
                  <a:gd name="T2" fmla="*/ 16 w 17"/>
                  <a:gd name="T3" fmla="*/ 2 h 10"/>
                  <a:gd name="T4" fmla="*/ 13 w 17"/>
                  <a:gd name="T5" fmla="*/ 0 h 10"/>
                  <a:gd name="T6" fmla="*/ 4 w 17"/>
                  <a:gd name="T7" fmla="*/ 0 h 10"/>
                  <a:gd name="T8" fmla="*/ 0 w 17"/>
                  <a:gd name="T9" fmla="*/ 4 h 10"/>
                  <a:gd name="T10" fmla="*/ 0 w 17"/>
                  <a:gd name="T11" fmla="*/ 5 h 10"/>
                  <a:gd name="T12" fmla="*/ 4 w 17"/>
                  <a:gd name="T13" fmla="*/ 10 h 10"/>
                  <a:gd name="T14" fmla="*/ 13 w 17"/>
                  <a:gd name="T15" fmla="*/ 10 h 10"/>
                  <a:gd name="T16" fmla="*/ 17 w 17"/>
                  <a:gd name="T17" fmla="*/ 5 h 10"/>
                  <a:gd name="T18" fmla="*/ 17 w 17"/>
                  <a:gd name="T19" fmla="*/ 4 h 10"/>
                  <a:gd name="T20" fmla="*/ 17 w 17"/>
                  <a:gd name="T21" fmla="*/ 4 h 10"/>
                  <a:gd name="T22" fmla="*/ 15 w 17"/>
                  <a:gd name="T23" fmla="*/ 5 h 10"/>
                  <a:gd name="T24" fmla="*/ 13 w 17"/>
                  <a:gd name="T25" fmla="*/ 8 h 10"/>
                  <a:gd name="T26" fmla="*/ 4 w 17"/>
                  <a:gd name="T27" fmla="*/ 8 h 10"/>
                  <a:gd name="T28" fmla="*/ 2 w 17"/>
                  <a:gd name="T29" fmla="*/ 5 h 10"/>
                  <a:gd name="T30" fmla="*/ 2 w 17"/>
                  <a:gd name="T31" fmla="*/ 4 h 10"/>
                  <a:gd name="T32" fmla="*/ 4 w 17"/>
                  <a:gd name="T33" fmla="*/ 2 h 10"/>
                  <a:gd name="T34" fmla="*/ 13 w 17"/>
                  <a:gd name="T35" fmla="*/ 2 h 10"/>
                  <a:gd name="T36" fmla="*/ 15 w 17"/>
                  <a:gd name="T37" fmla="*/ 4 h 10"/>
                  <a:gd name="T38" fmla="*/ 15 w 17"/>
                  <a:gd name="T3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10">
                    <a:moveTo>
                      <a:pt x="17" y="4"/>
                    </a:moveTo>
                    <a:cubicBezTo>
                      <a:pt x="17" y="3"/>
                      <a:pt x="17" y="2"/>
                      <a:pt x="16" y="2"/>
                    </a:cubicBezTo>
                    <a:cubicBezTo>
                      <a:pt x="16" y="1"/>
                      <a:pt x="14" y="0"/>
                      <a:pt x="1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5" y="10"/>
                      <a:pt x="17" y="8"/>
                      <a:pt x="17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lose/>
                    <a:moveTo>
                      <a:pt x="15" y="5"/>
                    </a:moveTo>
                    <a:cubicBezTo>
                      <a:pt x="15" y="7"/>
                      <a:pt x="14" y="8"/>
                      <a:pt x="1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7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5" y="3"/>
                      <a:pt x="15" y="4"/>
                    </a:cubicBezTo>
                    <a:lnTo>
                      <a:pt x="1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Freeform 163"/>
              <p:cNvSpPr>
                <a:spLocks noEditPoints="1"/>
              </p:cNvSpPr>
              <p:nvPr/>
            </p:nvSpPr>
            <p:spPr bwMode="auto">
              <a:xfrm>
                <a:off x="4884749" y="5846765"/>
                <a:ext cx="63500" cy="38100"/>
              </a:xfrm>
              <a:custGeom>
                <a:avLst/>
                <a:gdLst>
                  <a:gd name="T0" fmla="*/ 13 w 17"/>
                  <a:gd name="T1" fmla="*/ 0 h 10"/>
                  <a:gd name="T2" fmla="*/ 4 w 17"/>
                  <a:gd name="T3" fmla="*/ 0 h 10"/>
                  <a:gd name="T4" fmla="*/ 1 w 17"/>
                  <a:gd name="T5" fmla="*/ 2 h 10"/>
                  <a:gd name="T6" fmla="*/ 0 w 17"/>
                  <a:gd name="T7" fmla="*/ 4 h 10"/>
                  <a:gd name="T8" fmla="*/ 0 w 17"/>
                  <a:gd name="T9" fmla="*/ 4 h 10"/>
                  <a:gd name="T10" fmla="*/ 0 w 17"/>
                  <a:gd name="T11" fmla="*/ 5 h 10"/>
                  <a:gd name="T12" fmla="*/ 4 w 17"/>
                  <a:gd name="T13" fmla="*/ 10 h 10"/>
                  <a:gd name="T14" fmla="*/ 13 w 17"/>
                  <a:gd name="T15" fmla="*/ 10 h 10"/>
                  <a:gd name="T16" fmla="*/ 17 w 17"/>
                  <a:gd name="T17" fmla="*/ 5 h 10"/>
                  <a:gd name="T18" fmla="*/ 17 w 17"/>
                  <a:gd name="T19" fmla="*/ 4 h 10"/>
                  <a:gd name="T20" fmla="*/ 13 w 17"/>
                  <a:gd name="T21" fmla="*/ 0 h 10"/>
                  <a:gd name="T22" fmla="*/ 15 w 17"/>
                  <a:gd name="T23" fmla="*/ 5 h 10"/>
                  <a:gd name="T24" fmla="*/ 13 w 17"/>
                  <a:gd name="T25" fmla="*/ 8 h 10"/>
                  <a:gd name="T26" fmla="*/ 4 w 17"/>
                  <a:gd name="T27" fmla="*/ 8 h 10"/>
                  <a:gd name="T28" fmla="*/ 2 w 17"/>
                  <a:gd name="T29" fmla="*/ 5 h 10"/>
                  <a:gd name="T30" fmla="*/ 2 w 17"/>
                  <a:gd name="T31" fmla="*/ 4 h 10"/>
                  <a:gd name="T32" fmla="*/ 4 w 17"/>
                  <a:gd name="T33" fmla="*/ 2 h 10"/>
                  <a:gd name="T34" fmla="*/ 13 w 17"/>
                  <a:gd name="T35" fmla="*/ 2 h 10"/>
                  <a:gd name="T36" fmla="*/ 15 w 17"/>
                  <a:gd name="T37" fmla="*/ 4 h 10"/>
                  <a:gd name="T38" fmla="*/ 15 w 17"/>
                  <a:gd name="T3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10">
                    <a:moveTo>
                      <a:pt x="1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5" y="10"/>
                      <a:pt x="17" y="8"/>
                      <a:pt x="17" y="5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2"/>
                      <a:pt x="15" y="0"/>
                      <a:pt x="13" y="0"/>
                    </a:cubicBezTo>
                    <a:close/>
                    <a:moveTo>
                      <a:pt x="15" y="5"/>
                    </a:moveTo>
                    <a:cubicBezTo>
                      <a:pt x="15" y="7"/>
                      <a:pt x="14" y="8"/>
                      <a:pt x="1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2" y="7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5" y="3"/>
                      <a:pt x="15" y="4"/>
                    </a:cubicBezTo>
                    <a:lnTo>
                      <a:pt x="1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Rectangle 164"/>
              <p:cNvSpPr>
                <a:spLocks noChangeArrowheads="1"/>
              </p:cNvSpPr>
              <p:nvPr/>
            </p:nvSpPr>
            <p:spPr bwMode="auto">
              <a:xfrm>
                <a:off x="4865699" y="5854702"/>
                <a:ext cx="23813" cy="7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Freeform 165"/>
              <p:cNvSpPr>
                <a:spLocks noEditPoints="1"/>
              </p:cNvSpPr>
              <p:nvPr/>
            </p:nvSpPr>
            <p:spPr bwMode="auto">
              <a:xfrm>
                <a:off x="4598998" y="6027740"/>
                <a:ext cx="34925" cy="82550"/>
              </a:xfrm>
              <a:custGeom>
                <a:avLst/>
                <a:gdLst>
                  <a:gd name="T0" fmla="*/ 8 w 9"/>
                  <a:gd name="T1" fmla="*/ 3 h 22"/>
                  <a:gd name="T2" fmla="*/ 8 w 9"/>
                  <a:gd name="T3" fmla="*/ 2 h 22"/>
                  <a:gd name="T4" fmla="*/ 5 w 9"/>
                  <a:gd name="T5" fmla="*/ 0 h 22"/>
                  <a:gd name="T6" fmla="*/ 5 w 9"/>
                  <a:gd name="T7" fmla="*/ 1 h 22"/>
                  <a:gd name="T8" fmla="*/ 4 w 9"/>
                  <a:gd name="T9" fmla="*/ 1 h 22"/>
                  <a:gd name="T10" fmla="*/ 2 w 9"/>
                  <a:gd name="T11" fmla="*/ 16 h 22"/>
                  <a:gd name="T12" fmla="*/ 6 w 9"/>
                  <a:gd name="T13" fmla="*/ 22 h 22"/>
                  <a:gd name="T14" fmla="*/ 8 w 9"/>
                  <a:gd name="T15" fmla="*/ 22 h 22"/>
                  <a:gd name="T16" fmla="*/ 9 w 9"/>
                  <a:gd name="T17" fmla="*/ 21 h 22"/>
                  <a:gd name="T18" fmla="*/ 9 w 9"/>
                  <a:gd name="T19" fmla="*/ 21 h 22"/>
                  <a:gd name="T20" fmla="*/ 8 w 9"/>
                  <a:gd name="T21" fmla="*/ 3 h 22"/>
                  <a:gd name="T22" fmla="*/ 7 w 9"/>
                  <a:gd name="T23" fmla="*/ 20 h 22"/>
                  <a:gd name="T24" fmla="*/ 6 w 9"/>
                  <a:gd name="T25" fmla="*/ 20 h 22"/>
                  <a:gd name="T26" fmla="*/ 5 w 9"/>
                  <a:gd name="T27" fmla="*/ 15 h 22"/>
                  <a:gd name="T28" fmla="*/ 4 w 9"/>
                  <a:gd name="T29" fmla="*/ 3 h 22"/>
                  <a:gd name="T30" fmla="*/ 5 w 9"/>
                  <a:gd name="T31" fmla="*/ 3 h 22"/>
                  <a:gd name="T32" fmla="*/ 5 w 9"/>
                  <a:gd name="T33" fmla="*/ 3 h 22"/>
                  <a:gd name="T34" fmla="*/ 6 w 9"/>
                  <a:gd name="T35" fmla="*/ 3 h 22"/>
                  <a:gd name="T36" fmla="*/ 6 w 9"/>
                  <a:gd name="T37" fmla="*/ 18 h 22"/>
                  <a:gd name="T38" fmla="*/ 7 w 9"/>
                  <a:gd name="T39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" h="22">
                    <a:moveTo>
                      <a:pt x="8" y="3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7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2"/>
                      <a:pt x="0" y="7"/>
                      <a:pt x="2" y="16"/>
                    </a:cubicBezTo>
                    <a:cubicBezTo>
                      <a:pt x="3" y="20"/>
                      <a:pt x="4" y="22"/>
                      <a:pt x="6" y="22"/>
                    </a:cubicBezTo>
                    <a:cubicBezTo>
                      <a:pt x="7" y="22"/>
                      <a:pt x="7" y="22"/>
                      <a:pt x="8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lnTo>
                      <a:pt x="8" y="3"/>
                    </a:lnTo>
                    <a:close/>
                    <a:moveTo>
                      <a:pt x="7" y="20"/>
                    </a:moveTo>
                    <a:cubicBezTo>
                      <a:pt x="6" y="20"/>
                      <a:pt x="6" y="20"/>
                      <a:pt x="6" y="20"/>
                    </a:cubicBezTo>
                    <a:cubicBezTo>
                      <a:pt x="6" y="20"/>
                      <a:pt x="5" y="19"/>
                      <a:pt x="5" y="15"/>
                    </a:cubicBezTo>
                    <a:cubicBezTo>
                      <a:pt x="3" y="9"/>
                      <a:pt x="3" y="5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18"/>
                      <a:pt x="6" y="18"/>
                      <a:pt x="6" y="18"/>
                    </a:cubicBezTo>
                    <a:lnTo>
                      <a:pt x="7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Freeform 166"/>
              <p:cNvSpPr>
                <a:spLocks noEditPoints="1"/>
              </p:cNvSpPr>
              <p:nvPr/>
            </p:nvSpPr>
            <p:spPr bwMode="auto">
              <a:xfrm>
                <a:off x="4711711" y="5997577"/>
                <a:ext cx="150813" cy="139700"/>
              </a:xfrm>
              <a:custGeom>
                <a:avLst/>
                <a:gdLst>
                  <a:gd name="T0" fmla="*/ 39 w 40"/>
                  <a:gd name="T1" fmla="*/ 35 h 37"/>
                  <a:gd name="T2" fmla="*/ 28 w 40"/>
                  <a:gd name="T3" fmla="*/ 14 h 37"/>
                  <a:gd name="T4" fmla="*/ 26 w 40"/>
                  <a:gd name="T5" fmla="*/ 0 h 37"/>
                  <a:gd name="T6" fmla="*/ 18 w 40"/>
                  <a:gd name="T7" fmla="*/ 5 h 37"/>
                  <a:gd name="T8" fmla="*/ 9 w 40"/>
                  <a:gd name="T9" fmla="*/ 10 h 37"/>
                  <a:gd name="T10" fmla="*/ 6 w 40"/>
                  <a:gd name="T11" fmla="*/ 15 h 37"/>
                  <a:gd name="T12" fmla="*/ 0 w 40"/>
                  <a:gd name="T13" fmla="*/ 37 h 37"/>
                  <a:gd name="T14" fmla="*/ 40 w 40"/>
                  <a:gd name="T15" fmla="*/ 37 h 37"/>
                  <a:gd name="T16" fmla="*/ 39 w 40"/>
                  <a:gd name="T17" fmla="*/ 35 h 37"/>
                  <a:gd name="T18" fmla="*/ 19 w 40"/>
                  <a:gd name="T19" fmla="*/ 24 h 37"/>
                  <a:gd name="T20" fmla="*/ 15 w 40"/>
                  <a:gd name="T21" fmla="*/ 28 h 37"/>
                  <a:gd name="T22" fmla="*/ 15 w 40"/>
                  <a:gd name="T23" fmla="*/ 28 h 37"/>
                  <a:gd name="T24" fmla="*/ 16 w 40"/>
                  <a:gd name="T25" fmla="*/ 11 h 37"/>
                  <a:gd name="T26" fmla="*/ 18 w 40"/>
                  <a:gd name="T27" fmla="*/ 10 h 37"/>
                  <a:gd name="T28" fmla="*/ 18 w 40"/>
                  <a:gd name="T29" fmla="*/ 10 h 37"/>
                  <a:gd name="T30" fmla="*/ 19 w 40"/>
                  <a:gd name="T31" fmla="*/ 2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37">
                    <a:moveTo>
                      <a:pt x="39" y="35"/>
                    </a:moveTo>
                    <a:cubicBezTo>
                      <a:pt x="28" y="14"/>
                      <a:pt x="28" y="14"/>
                      <a:pt x="28" y="14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7" y="11"/>
                      <a:pt x="6" y="13"/>
                      <a:pt x="6" y="15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40" y="37"/>
                      <a:pt x="40" y="37"/>
                      <a:pt x="40" y="37"/>
                    </a:cubicBezTo>
                    <a:lnTo>
                      <a:pt x="39" y="35"/>
                    </a:lnTo>
                    <a:close/>
                    <a:moveTo>
                      <a:pt x="19" y="24"/>
                    </a:moveTo>
                    <a:cubicBezTo>
                      <a:pt x="18" y="30"/>
                      <a:pt x="16" y="29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9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21" y="11"/>
                      <a:pt x="21" y="15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Freeform 167"/>
              <p:cNvSpPr/>
              <p:nvPr/>
            </p:nvSpPr>
            <p:spPr bwMode="auto">
              <a:xfrm>
                <a:off x="4614873" y="5945190"/>
                <a:ext cx="165100" cy="222250"/>
              </a:xfrm>
              <a:custGeom>
                <a:avLst/>
                <a:gdLst>
                  <a:gd name="T0" fmla="*/ 22 w 44"/>
                  <a:gd name="T1" fmla="*/ 59 h 59"/>
                  <a:gd name="T2" fmla="*/ 44 w 44"/>
                  <a:gd name="T3" fmla="*/ 26 h 59"/>
                  <a:gd name="T4" fmla="*/ 22 w 44"/>
                  <a:gd name="T5" fmla="*/ 0 h 59"/>
                  <a:gd name="T6" fmla="*/ 0 w 44"/>
                  <a:gd name="T7" fmla="*/ 26 h 59"/>
                  <a:gd name="T8" fmla="*/ 22 w 44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9">
                    <a:moveTo>
                      <a:pt x="22" y="59"/>
                    </a:moveTo>
                    <a:cubicBezTo>
                      <a:pt x="33" y="59"/>
                      <a:pt x="44" y="45"/>
                      <a:pt x="44" y="26"/>
                    </a:cubicBezTo>
                    <a:cubicBezTo>
                      <a:pt x="44" y="2"/>
                      <a:pt x="35" y="0"/>
                      <a:pt x="22" y="0"/>
                    </a:cubicBezTo>
                    <a:cubicBezTo>
                      <a:pt x="9" y="0"/>
                      <a:pt x="0" y="2"/>
                      <a:pt x="0" y="26"/>
                    </a:cubicBezTo>
                    <a:cubicBezTo>
                      <a:pt x="0" y="45"/>
                      <a:pt x="11" y="59"/>
                      <a:pt x="22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Freeform 168"/>
              <p:cNvSpPr/>
              <p:nvPr/>
            </p:nvSpPr>
            <p:spPr bwMode="auto">
              <a:xfrm>
                <a:off x="4546610" y="6184902"/>
                <a:ext cx="304801" cy="128588"/>
              </a:xfrm>
              <a:custGeom>
                <a:avLst/>
                <a:gdLst>
                  <a:gd name="T0" fmla="*/ 75 w 81"/>
                  <a:gd name="T1" fmla="*/ 14 h 34"/>
                  <a:gd name="T2" fmla="*/ 72 w 81"/>
                  <a:gd name="T3" fmla="*/ 9 h 34"/>
                  <a:gd name="T4" fmla="*/ 56 w 81"/>
                  <a:gd name="T5" fmla="*/ 0 h 34"/>
                  <a:gd name="T6" fmla="*/ 41 w 81"/>
                  <a:gd name="T7" fmla="*/ 2 h 34"/>
                  <a:gd name="T8" fmla="*/ 39 w 81"/>
                  <a:gd name="T9" fmla="*/ 2 h 34"/>
                  <a:gd name="T10" fmla="*/ 24 w 81"/>
                  <a:gd name="T11" fmla="*/ 0 h 34"/>
                  <a:gd name="T12" fmla="*/ 8 w 81"/>
                  <a:gd name="T13" fmla="*/ 9 h 34"/>
                  <a:gd name="T14" fmla="*/ 5 w 81"/>
                  <a:gd name="T15" fmla="*/ 14 h 34"/>
                  <a:gd name="T16" fmla="*/ 0 w 81"/>
                  <a:gd name="T17" fmla="*/ 34 h 34"/>
                  <a:gd name="T18" fmla="*/ 40 w 81"/>
                  <a:gd name="T19" fmla="*/ 34 h 34"/>
                  <a:gd name="T20" fmla="*/ 81 w 81"/>
                  <a:gd name="T21" fmla="*/ 34 h 34"/>
                  <a:gd name="T22" fmla="*/ 75 w 81"/>
                  <a:gd name="T23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34">
                    <a:moveTo>
                      <a:pt x="75" y="14"/>
                    </a:moveTo>
                    <a:cubicBezTo>
                      <a:pt x="75" y="12"/>
                      <a:pt x="74" y="10"/>
                      <a:pt x="72" y="9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2"/>
                      <a:pt x="40" y="2"/>
                      <a:pt x="39" y="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10"/>
                      <a:pt x="6" y="12"/>
                      <a:pt x="5" y="1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81" y="34"/>
                      <a:pt x="81" y="34"/>
                      <a:pt x="81" y="34"/>
                    </a:cubicBezTo>
                    <a:lnTo>
                      <a:pt x="75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6" name="Freeform 169"/>
              <p:cNvSpPr>
                <a:spLocks noEditPoints="1"/>
              </p:cNvSpPr>
              <p:nvPr/>
            </p:nvSpPr>
            <p:spPr bwMode="auto">
              <a:xfrm>
                <a:off x="4892686" y="5994402"/>
                <a:ext cx="150813" cy="142875"/>
              </a:xfrm>
              <a:custGeom>
                <a:avLst/>
                <a:gdLst>
                  <a:gd name="T0" fmla="*/ 34 w 40"/>
                  <a:gd name="T1" fmla="*/ 16 h 38"/>
                  <a:gd name="T2" fmla="*/ 31 w 40"/>
                  <a:gd name="T3" fmla="*/ 11 h 38"/>
                  <a:gd name="T4" fmla="*/ 22 w 40"/>
                  <a:gd name="T5" fmla="*/ 6 h 38"/>
                  <a:gd name="T6" fmla="*/ 13 w 40"/>
                  <a:gd name="T7" fmla="*/ 0 h 38"/>
                  <a:gd name="T8" fmla="*/ 12 w 40"/>
                  <a:gd name="T9" fmla="*/ 15 h 38"/>
                  <a:gd name="T10" fmla="*/ 1 w 40"/>
                  <a:gd name="T11" fmla="*/ 36 h 38"/>
                  <a:gd name="T12" fmla="*/ 0 w 40"/>
                  <a:gd name="T13" fmla="*/ 37 h 38"/>
                  <a:gd name="T14" fmla="*/ 0 w 40"/>
                  <a:gd name="T15" fmla="*/ 38 h 38"/>
                  <a:gd name="T16" fmla="*/ 40 w 40"/>
                  <a:gd name="T17" fmla="*/ 38 h 38"/>
                  <a:gd name="T18" fmla="*/ 34 w 40"/>
                  <a:gd name="T19" fmla="*/ 16 h 38"/>
                  <a:gd name="T20" fmla="*/ 20 w 40"/>
                  <a:gd name="T21" fmla="*/ 25 h 38"/>
                  <a:gd name="T22" fmla="*/ 21 w 40"/>
                  <a:gd name="T23" fmla="*/ 11 h 38"/>
                  <a:gd name="T24" fmla="*/ 21 w 40"/>
                  <a:gd name="T25" fmla="*/ 11 h 38"/>
                  <a:gd name="T26" fmla="*/ 24 w 40"/>
                  <a:gd name="T27" fmla="*/ 12 h 38"/>
                  <a:gd name="T28" fmla="*/ 25 w 40"/>
                  <a:gd name="T29" fmla="*/ 29 h 38"/>
                  <a:gd name="T30" fmla="*/ 24 w 40"/>
                  <a:gd name="T31" fmla="*/ 30 h 38"/>
                  <a:gd name="T32" fmla="*/ 20 w 40"/>
                  <a:gd name="T33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8">
                    <a:moveTo>
                      <a:pt x="34" y="16"/>
                    </a:moveTo>
                    <a:cubicBezTo>
                      <a:pt x="34" y="14"/>
                      <a:pt x="32" y="12"/>
                      <a:pt x="31" y="11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40" y="38"/>
                      <a:pt x="40" y="38"/>
                      <a:pt x="40" y="38"/>
                    </a:cubicBezTo>
                    <a:lnTo>
                      <a:pt x="34" y="16"/>
                    </a:lnTo>
                    <a:close/>
                    <a:moveTo>
                      <a:pt x="20" y="25"/>
                    </a:moveTo>
                    <a:cubicBezTo>
                      <a:pt x="18" y="16"/>
                      <a:pt x="19" y="12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3" y="10"/>
                      <a:pt x="24" y="12"/>
                      <a:pt x="24" y="12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9"/>
                      <a:pt x="24" y="29"/>
                      <a:pt x="24" y="30"/>
                    </a:cubicBezTo>
                    <a:cubicBezTo>
                      <a:pt x="23" y="30"/>
                      <a:pt x="21" y="30"/>
                      <a:pt x="20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7" name="Freeform 170"/>
              <p:cNvSpPr>
                <a:spLocks noEditPoints="1"/>
              </p:cNvSpPr>
              <p:nvPr/>
            </p:nvSpPr>
            <p:spPr bwMode="auto">
              <a:xfrm>
                <a:off x="5126049" y="6030915"/>
                <a:ext cx="22225" cy="79375"/>
              </a:xfrm>
              <a:custGeom>
                <a:avLst/>
                <a:gdLst>
                  <a:gd name="T0" fmla="*/ 3 w 6"/>
                  <a:gd name="T1" fmla="*/ 1 h 21"/>
                  <a:gd name="T2" fmla="*/ 3 w 6"/>
                  <a:gd name="T3" fmla="*/ 1 h 21"/>
                  <a:gd name="T4" fmla="*/ 1 w 6"/>
                  <a:gd name="T5" fmla="*/ 2 h 21"/>
                  <a:gd name="T6" fmla="*/ 0 w 6"/>
                  <a:gd name="T7" fmla="*/ 19 h 21"/>
                  <a:gd name="T8" fmla="*/ 0 w 6"/>
                  <a:gd name="T9" fmla="*/ 19 h 21"/>
                  <a:gd name="T10" fmla="*/ 4 w 6"/>
                  <a:gd name="T11" fmla="*/ 15 h 21"/>
                  <a:gd name="T12" fmla="*/ 3 w 6"/>
                  <a:gd name="T13" fmla="*/ 1 h 21"/>
                  <a:gd name="T14" fmla="*/ 3 w 6"/>
                  <a:gd name="T15" fmla="*/ 14 h 21"/>
                  <a:gd name="T16" fmla="*/ 1 w 6"/>
                  <a:gd name="T17" fmla="*/ 19 h 21"/>
                  <a:gd name="T18" fmla="*/ 1 w 6"/>
                  <a:gd name="T19" fmla="*/ 19 h 21"/>
                  <a:gd name="T20" fmla="*/ 1 w 6"/>
                  <a:gd name="T21" fmla="*/ 16 h 21"/>
                  <a:gd name="T22" fmla="*/ 3 w 6"/>
                  <a:gd name="T23" fmla="*/ 3 h 21"/>
                  <a:gd name="T24" fmla="*/ 3 w 6"/>
                  <a:gd name="T25" fmla="*/ 2 h 21"/>
                  <a:gd name="T26" fmla="*/ 3 w 6"/>
                  <a:gd name="T27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21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2"/>
                      <a:pt x="1" y="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3" y="21"/>
                      <a:pt x="4" y="15"/>
                    </a:cubicBezTo>
                    <a:cubicBezTo>
                      <a:pt x="6" y="6"/>
                      <a:pt x="6" y="2"/>
                      <a:pt x="3" y="1"/>
                    </a:cubicBezTo>
                    <a:close/>
                    <a:moveTo>
                      <a:pt x="3" y="14"/>
                    </a:moveTo>
                    <a:cubicBezTo>
                      <a:pt x="2" y="18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2"/>
                      <a:pt x="3" y="8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7"/>
                      <a:pt x="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Freeform 171"/>
              <p:cNvSpPr>
                <a:spLocks noEditPoints="1"/>
              </p:cNvSpPr>
              <p:nvPr/>
            </p:nvSpPr>
            <p:spPr bwMode="auto">
              <a:xfrm>
                <a:off x="5118112" y="6027740"/>
                <a:ext cx="33338" cy="82550"/>
              </a:xfrm>
              <a:custGeom>
                <a:avLst/>
                <a:gdLst>
                  <a:gd name="T0" fmla="*/ 5 w 9"/>
                  <a:gd name="T1" fmla="*/ 1 h 22"/>
                  <a:gd name="T2" fmla="*/ 5 w 9"/>
                  <a:gd name="T3" fmla="*/ 0 h 22"/>
                  <a:gd name="T4" fmla="*/ 4 w 9"/>
                  <a:gd name="T5" fmla="*/ 0 h 22"/>
                  <a:gd name="T6" fmla="*/ 1 w 9"/>
                  <a:gd name="T7" fmla="*/ 2 h 22"/>
                  <a:gd name="T8" fmla="*/ 0 w 9"/>
                  <a:gd name="T9" fmla="*/ 21 h 22"/>
                  <a:gd name="T10" fmla="*/ 1 w 9"/>
                  <a:gd name="T11" fmla="*/ 21 h 22"/>
                  <a:gd name="T12" fmla="*/ 1 w 9"/>
                  <a:gd name="T13" fmla="*/ 22 h 22"/>
                  <a:gd name="T14" fmla="*/ 3 w 9"/>
                  <a:gd name="T15" fmla="*/ 22 h 22"/>
                  <a:gd name="T16" fmla="*/ 7 w 9"/>
                  <a:gd name="T17" fmla="*/ 16 h 22"/>
                  <a:gd name="T18" fmla="*/ 5 w 9"/>
                  <a:gd name="T19" fmla="*/ 1 h 22"/>
                  <a:gd name="T20" fmla="*/ 5 w 9"/>
                  <a:gd name="T21" fmla="*/ 15 h 22"/>
                  <a:gd name="T22" fmla="*/ 3 w 9"/>
                  <a:gd name="T23" fmla="*/ 20 h 22"/>
                  <a:gd name="T24" fmla="*/ 3 w 9"/>
                  <a:gd name="T25" fmla="*/ 20 h 22"/>
                  <a:gd name="T26" fmla="*/ 3 w 9"/>
                  <a:gd name="T27" fmla="*/ 17 h 22"/>
                  <a:gd name="T28" fmla="*/ 4 w 9"/>
                  <a:gd name="T29" fmla="*/ 3 h 22"/>
                  <a:gd name="T30" fmla="*/ 4 w 9"/>
                  <a:gd name="T31" fmla="*/ 3 h 22"/>
                  <a:gd name="T32" fmla="*/ 5 w 9"/>
                  <a:gd name="T33" fmla="*/ 3 h 22"/>
                  <a:gd name="T34" fmla="*/ 5 w 9"/>
                  <a:gd name="T35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22">
                    <a:moveTo>
                      <a:pt x="5" y="1"/>
                    </a:moveTo>
                    <a:cubicBezTo>
                      <a:pt x="5" y="1"/>
                      <a:pt x="5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2" y="2"/>
                      <a:pt x="1" y="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21"/>
                      <a:pt x="1" y="21"/>
                      <a:pt x="1" y="22"/>
                    </a:cubicBezTo>
                    <a:cubicBezTo>
                      <a:pt x="2" y="22"/>
                      <a:pt x="2" y="22"/>
                      <a:pt x="3" y="22"/>
                    </a:cubicBezTo>
                    <a:cubicBezTo>
                      <a:pt x="5" y="22"/>
                      <a:pt x="7" y="20"/>
                      <a:pt x="7" y="16"/>
                    </a:cubicBezTo>
                    <a:cubicBezTo>
                      <a:pt x="9" y="7"/>
                      <a:pt x="9" y="2"/>
                      <a:pt x="5" y="1"/>
                    </a:cubicBezTo>
                    <a:close/>
                    <a:moveTo>
                      <a:pt x="5" y="15"/>
                    </a:moveTo>
                    <a:cubicBezTo>
                      <a:pt x="4" y="19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8"/>
                      <a:pt x="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" name="Freeform 172"/>
              <p:cNvSpPr/>
              <p:nvPr/>
            </p:nvSpPr>
            <p:spPr bwMode="auto">
              <a:xfrm>
                <a:off x="4972061" y="5945190"/>
                <a:ext cx="165100" cy="222250"/>
              </a:xfrm>
              <a:custGeom>
                <a:avLst/>
                <a:gdLst>
                  <a:gd name="T0" fmla="*/ 44 w 44"/>
                  <a:gd name="T1" fmla="*/ 25 h 59"/>
                  <a:gd name="T2" fmla="*/ 44 w 44"/>
                  <a:gd name="T3" fmla="*/ 26 h 59"/>
                  <a:gd name="T4" fmla="*/ 42 w 44"/>
                  <a:gd name="T5" fmla="*/ 39 h 59"/>
                  <a:gd name="T6" fmla="*/ 41 w 44"/>
                  <a:gd name="T7" fmla="*/ 42 h 59"/>
                  <a:gd name="T8" fmla="*/ 40 w 44"/>
                  <a:gd name="T9" fmla="*/ 44 h 59"/>
                  <a:gd name="T10" fmla="*/ 22 w 44"/>
                  <a:gd name="T11" fmla="*/ 59 h 59"/>
                  <a:gd name="T12" fmla="*/ 7 w 44"/>
                  <a:gd name="T13" fmla="*/ 51 h 59"/>
                  <a:gd name="T14" fmla="*/ 3 w 44"/>
                  <a:gd name="T15" fmla="*/ 43 h 59"/>
                  <a:gd name="T16" fmla="*/ 0 w 44"/>
                  <a:gd name="T17" fmla="*/ 26 h 59"/>
                  <a:gd name="T18" fmla="*/ 0 w 44"/>
                  <a:gd name="T19" fmla="*/ 24 h 59"/>
                  <a:gd name="T20" fmla="*/ 1 w 44"/>
                  <a:gd name="T21" fmla="*/ 19 h 59"/>
                  <a:gd name="T22" fmla="*/ 22 w 44"/>
                  <a:gd name="T23" fmla="*/ 0 h 59"/>
                  <a:gd name="T24" fmla="*/ 44 w 44"/>
                  <a:gd name="T25" fmla="*/ 22 h 59"/>
                  <a:gd name="T26" fmla="*/ 44 w 44"/>
                  <a:gd name="T27" fmla="*/ 24 h 59"/>
                  <a:gd name="T28" fmla="*/ 44 w 44"/>
                  <a:gd name="T29" fmla="*/ 2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59">
                    <a:moveTo>
                      <a:pt x="44" y="25"/>
                    </a:move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31"/>
                      <a:pt x="43" y="35"/>
                      <a:pt x="42" y="39"/>
                    </a:cubicBezTo>
                    <a:cubicBezTo>
                      <a:pt x="42" y="40"/>
                      <a:pt x="41" y="41"/>
                      <a:pt x="41" y="42"/>
                    </a:cubicBezTo>
                    <a:cubicBezTo>
                      <a:pt x="41" y="43"/>
                      <a:pt x="41" y="43"/>
                      <a:pt x="40" y="44"/>
                    </a:cubicBezTo>
                    <a:cubicBezTo>
                      <a:pt x="36" y="53"/>
                      <a:pt x="29" y="59"/>
                      <a:pt x="22" y="59"/>
                    </a:cubicBezTo>
                    <a:cubicBezTo>
                      <a:pt x="17" y="59"/>
                      <a:pt x="11" y="56"/>
                      <a:pt x="7" y="51"/>
                    </a:cubicBezTo>
                    <a:cubicBezTo>
                      <a:pt x="6" y="48"/>
                      <a:pt x="4" y="46"/>
                      <a:pt x="3" y="43"/>
                    </a:cubicBezTo>
                    <a:cubicBezTo>
                      <a:pt x="1" y="38"/>
                      <a:pt x="0" y="32"/>
                      <a:pt x="0" y="26"/>
                    </a:cubicBezTo>
                    <a:cubicBezTo>
                      <a:pt x="0" y="25"/>
                      <a:pt x="0" y="25"/>
                      <a:pt x="0" y="24"/>
                    </a:cubicBezTo>
                    <a:cubicBezTo>
                      <a:pt x="0" y="22"/>
                      <a:pt x="0" y="20"/>
                      <a:pt x="1" y="19"/>
                    </a:cubicBezTo>
                    <a:cubicBezTo>
                      <a:pt x="2" y="1"/>
                      <a:pt x="11" y="0"/>
                      <a:pt x="22" y="0"/>
                    </a:cubicBezTo>
                    <a:cubicBezTo>
                      <a:pt x="34" y="0"/>
                      <a:pt x="43" y="1"/>
                      <a:pt x="44" y="22"/>
                    </a:cubicBezTo>
                    <a:cubicBezTo>
                      <a:pt x="44" y="23"/>
                      <a:pt x="44" y="23"/>
                      <a:pt x="44" y="24"/>
                    </a:cubicBezTo>
                    <a:cubicBezTo>
                      <a:pt x="44" y="24"/>
                      <a:pt x="44" y="25"/>
                      <a:pt x="4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" name="Freeform 173"/>
              <p:cNvSpPr/>
              <p:nvPr/>
            </p:nvSpPr>
            <p:spPr bwMode="auto">
              <a:xfrm>
                <a:off x="4903799" y="6184902"/>
                <a:ext cx="300038" cy="128588"/>
              </a:xfrm>
              <a:custGeom>
                <a:avLst/>
                <a:gdLst>
                  <a:gd name="T0" fmla="*/ 75 w 80"/>
                  <a:gd name="T1" fmla="*/ 14 h 34"/>
                  <a:gd name="T2" fmla="*/ 72 w 80"/>
                  <a:gd name="T3" fmla="*/ 9 h 34"/>
                  <a:gd name="T4" fmla="*/ 56 w 80"/>
                  <a:gd name="T5" fmla="*/ 0 h 34"/>
                  <a:gd name="T6" fmla="*/ 41 w 80"/>
                  <a:gd name="T7" fmla="*/ 2 h 34"/>
                  <a:gd name="T8" fmla="*/ 39 w 80"/>
                  <a:gd name="T9" fmla="*/ 2 h 34"/>
                  <a:gd name="T10" fmla="*/ 24 w 80"/>
                  <a:gd name="T11" fmla="*/ 0 h 34"/>
                  <a:gd name="T12" fmla="*/ 8 w 80"/>
                  <a:gd name="T13" fmla="*/ 9 h 34"/>
                  <a:gd name="T14" fmla="*/ 5 w 80"/>
                  <a:gd name="T15" fmla="*/ 14 h 34"/>
                  <a:gd name="T16" fmla="*/ 0 w 80"/>
                  <a:gd name="T17" fmla="*/ 34 h 34"/>
                  <a:gd name="T18" fmla="*/ 40 w 80"/>
                  <a:gd name="T19" fmla="*/ 34 h 34"/>
                  <a:gd name="T20" fmla="*/ 80 w 80"/>
                  <a:gd name="T21" fmla="*/ 34 h 34"/>
                  <a:gd name="T22" fmla="*/ 75 w 80"/>
                  <a:gd name="T23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" h="34">
                    <a:moveTo>
                      <a:pt x="75" y="14"/>
                    </a:moveTo>
                    <a:cubicBezTo>
                      <a:pt x="75" y="12"/>
                      <a:pt x="73" y="10"/>
                      <a:pt x="72" y="9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2"/>
                      <a:pt x="40" y="2"/>
                      <a:pt x="39" y="2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10"/>
                      <a:pt x="5" y="12"/>
                      <a:pt x="5" y="1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80" y="34"/>
                      <a:pt x="80" y="34"/>
                      <a:pt x="80" y="34"/>
                    </a:cubicBezTo>
                    <a:lnTo>
                      <a:pt x="75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3908514" y="5189913"/>
              <a:ext cx="2826221" cy="45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65" b="1"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elit. Donec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281968" y="2985540"/>
            <a:ext cx="4665834" cy="936068"/>
            <a:chOff x="5885645" y="2161829"/>
            <a:chExt cx="4424145" cy="88758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5885645" y="2531161"/>
              <a:ext cx="796809" cy="0"/>
            </a:xfrm>
            <a:prstGeom prst="line">
              <a:avLst/>
            </a:prstGeom>
            <a:ln w="28575">
              <a:solidFill>
                <a:schemeClr val="tx2">
                  <a:lumMod val="25000"/>
                  <a:lumOff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6860199" y="2161829"/>
              <a:ext cx="1695068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INFOGRAPHIC</a:t>
              </a: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6960018" y="2531161"/>
              <a:ext cx="1339982" cy="0"/>
            </a:xfrm>
            <a:prstGeom prst="line">
              <a:avLst/>
            </a:prstGeom>
            <a:ln w="285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6860200" y="2531161"/>
              <a:ext cx="3449590" cy="518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amet, consectetur adipiscing elit. Vestibulum dignissim nunc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6702137" y="4229974"/>
            <a:ext cx="4666720" cy="936068"/>
            <a:chOff x="5885645" y="3310101"/>
            <a:chExt cx="4424985" cy="887580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5885645" y="3651623"/>
              <a:ext cx="796809" cy="0"/>
            </a:xfrm>
            <a:prstGeom prst="line">
              <a:avLst/>
            </a:prstGeom>
            <a:ln w="28575">
              <a:solidFill>
                <a:schemeClr val="tx2">
                  <a:lumMod val="25000"/>
                  <a:lumOff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6860199" y="3310101"/>
              <a:ext cx="1695068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INFOGRAPHIC</a:t>
              </a: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860199" y="3679433"/>
              <a:ext cx="3450431" cy="518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amet, consectetur adipiscing elit. Vestibulum dignissim nunc</a:t>
              </a:r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6960018" y="3651623"/>
              <a:ext cx="1339982" cy="0"/>
            </a:xfrm>
            <a:prstGeom prst="line">
              <a:avLst/>
            </a:prstGeom>
            <a:ln w="285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7149284" y="5362987"/>
            <a:ext cx="4572717" cy="1163181"/>
            <a:chOff x="5885645" y="4376995"/>
            <a:chExt cx="4335851" cy="1102929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5885645" y="4746327"/>
              <a:ext cx="796809" cy="0"/>
            </a:xfrm>
            <a:prstGeom prst="line">
              <a:avLst/>
            </a:prstGeom>
            <a:ln w="28575">
              <a:solidFill>
                <a:schemeClr val="tx2">
                  <a:lumMod val="25000"/>
                  <a:lumOff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6860199" y="4376995"/>
              <a:ext cx="1695068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INFOGRAPHIC</a:t>
              </a: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6860199" y="4746327"/>
              <a:ext cx="3361297" cy="733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amet, consectetur adipiscing elit. Vestibulum dignissim nunc</a:t>
              </a:r>
            </a:p>
          </p:txBody>
        </p:sp>
        <p:cxnSp>
          <p:nvCxnSpPr>
            <p:cNvPr id="137" name="Straight Connector 136"/>
            <p:cNvCxnSpPr/>
            <p:nvPr/>
          </p:nvCxnSpPr>
          <p:spPr>
            <a:xfrm>
              <a:off x="6960018" y="4727471"/>
              <a:ext cx="1339982" cy="0"/>
            </a:xfrm>
            <a:prstGeom prst="line">
              <a:avLst/>
            </a:prstGeom>
            <a:ln w="28575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矩形 108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1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36727" y="4955498"/>
            <a:ext cx="2510796" cy="1835027"/>
            <a:chOff x="1551610" y="4698804"/>
            <a:chExt cx="2380737" cy="1739973"/>
          </a:xfrm>
        </p:grpSpPr>
        <p:sp>
          <p:nvSpPr>
            <p:cNvPr id="5" name="Freeform 4"/>
            <p:cNvSpPr/>
            <p:nvPr/>
          </p:nvSpPr>
          <p:spPr>
            <a:xfrm rot="5400000">
              <a:off x="1871992" y="4378422"/>
              <a:ext cx="1739973" cy="2380737"/>
            </a:xfrm>
            <a:custGeom>
              <a:avLst/>
              <a:gdLst>
                <a:gd name="connsiteX0" fmla="*/ 0 w 910582"/>
                <a:gd name="connsiteY0" fmla="*/ 1084786 h 1245913"/>
                <a:gd name="connsiteX1" fmla="*/ 0 w 910582"/>
                <a:gd name="connsiteY1" fmla="*/ 161127 h 1245913"/>
                <a:gd name="connsiteX2" fmla="*/ 161127 w 910582"/>
                <a:gd name="connsiteY2" fmla="*/ 0 h 1245913"/>
                <a:gd name="connsiteX3" fmla="*/ 362267 w 910582"/>
                <a:gd name="connsiteY3" fmla="*/ 0 h 1245913"/>
                <a:gd name="connsiteX4" fmla="*/ 523394 w 910582"/>
                <a:gd name="connsiteY4" fmla="*/ 161127 h 1245913"/>
                <a:gd name="connsiteX5" fmla="*/ 523394 w 910582"/>
                <a:gd name="connsiteY5" fmla="*/ 922076 h 1245913"/>
                <a:gd name="connsiteX6" fmla="*/ 910582 w 910582"/>
                <a:gd name="connsiteY6" fmla="*/ 1245913 h 1245913"/>
                <a:gd name="connsiteX7" fmla="*/ 362267 w 910582"/>
                <a:gd name="connsiteY7" fmla="*/ 1245913 h 1245913"/>
                <a:gd name="connsiteX8" fmla="*/ 193963 w 910582"/>
                <a:gd name="connsiteY8" fmla="*/ 1245913 h 1245913"/>
                <a:gd name="connsiteX9" fmla="*/ 161127 w 910582"/>
                <a:gd name="connsiteY9" fmla="*/ 1245913 h 1245913"/>
                <a:gd name="connsiteX10" fmla="*/ 0 w 910582"/>
                <a:gd name="connsiteY10" fmla="*/ 1084786 h 124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0582" h="1245913">
                  <a:moveTo>
                    <a:pt x="0" y="1084786"/>
                  </a:moveTo>
                  <a:lnTo>
                    <a:pt x="0" y="161127"/>
                  </a:lnTo>
                  <a:cubicBezTo>
                    <a:pt x="0" y="72139"/>
                    <a:pt x="72139" y="0"/>
                    <a:pt x="161127" y="0"/>
                  </a:cubicBezTo>
                  <a:lnTo>
                    <a:pt x="362267" y="0"/>
                  </a:lnTo>
                  <a:cubicBezTo>
                    <a:pt x="451255" y="0"/>
                    <a:pt x="523394" y="72139"/>
                    <a:pt x="523394" y="161127"/>
                  </a:cubicBezTo>
                  <a:lnTo>
                    <a:pt x="523394" y="922076"/>
                  </a:lnTo>
                  <a:lnTo>
                    <a:pt x="910582" y="1245913"/>
                  </a:lnTo>
                  <a:lnTo>
                    <a:pt x="362267" y="1245913"/>
                  </a:lnTo>
                  <a:lnTo>
                    <a:pt x="193963" y="1245913"/>
                  </a:lnTo>
                  <a:lnTo>
                    <a:pt x="161127" y="1245913"/>
                  </a:lnTo>
                  <a:cubicBezTo>
                    <a:pt x="72139" y="1245913"/>
                    <a:pt x="0" y="1173774"/>
                    <a:pt x="0" y="10847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3500" dir="5400000" algn="tr" rotWithShape="0">
                <a:schemeClr val="accent4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45"/>
            <p:cNvSpPr>
              <a:spLocks noEditPoints="1"/>
            </p:cNvSpPr>
            <p:nvPr/>
          </p:nvSpPr>
          <p:spPr bwMode="auto">
            <a:xfrm>
              <a:off x="3269479" y="5002976"/>
              <a:ext cx="419824" cy="421034"/>
            </a:xfrm>
            <a:custGeom>
              <a:avLst/>
              <a:gdLst>
                <a:gd name="T0" fmla="*/ 43 w 98"/>
                <a:gd name="T1" fmla="*/ 76 h 99"/>
                <a:gd name="T2" fmla="*/ 40 w 98"/>
                <a:gd name="T3" fmla="*/ 70 h 99"/>
                <a:gd name="T4" fmla="*/ 37 w 98"/>
                <a:gd name="T5" fmla="*/ 74 h 99"/>
                <a:gd name="T6" fmla="*/ 35 w 98"/>
                <a:gd name="T7" fmla="*/ 76 h 99"/>
                <a:gd name="T8" fmla="*/ 32 w 98"/>
                <a:gd name="T9" fmla="*/ 75 h 99"/>
                <a:gd name="T10" fmla="*/ 2 w 98"/>
                <a:gd name="T11" fmla="*/ 45 h 99"/>
                <a:gd name="T12" fmla="*/ 7 w 98"/>
                <a:gd name="T13" fmla="*/ 10 h 99"/>
                <a:gd name="T14" fmla="*/ 40 w 98"/>
                <a:gd name="T15" fmla="*/ 26 h 99"/>
                <a:gd name="T16" fmla="*/ 71 w 98"/>
                <a:gd name="T17" fmla="*/ 0 h 99"/>
                <a:gd name="T18" fmla="*/ 48 w 98"/>
                <a:gd name="T19" fmla="*/ 79 h 99"/>
                <a:gd name="T20" fmla="*/ 35 w 98"/>
                <a:gd name="T21" fmla="*/ 99 h 99"/>
                <a:gd name="T22" fmla="*/ 29 w 98"/>
                <a:gd name="T23" fmla="*/ 95 h 99"/>
                <a:gd name="T24" fmla="*/ 43 w 98"/>
                <a:gd name="T25" fmla="*/ 76 h 99"/>
                <a:gd name="T26" fmla="*/ 47 w 98"/>
                <a:gd name="T27" fmla="*/ 57 h 99"/>
                <a:gd name="T28" fmla="*/ 50 w 98"/>
                <a:gd name="T29" fmla="*/ 63 h 99"/>
                <a:gd name="T30" fmla="*/ 65 w 98"/>
                <a:gd name="T31" fmla="*/ 18 h 99"/>
                <a:gd name="T32" fmla="*/ 47 w 98"/>
                <a:gd name="T33" fmla="*/ 32 h 99"/>
                <a:gd name="T34" fmla="*/ 46 w 98"/>
                <a:gd name="T35" fmla="*/ 34 h 99"/>
                <a:gd name="T36" fmla="*/ 47 w 98"/>
                <a:gd name="T37" fmla="*/ 57 h 99"/>
                <a:gd name="T38" fmla="*/ 28 w 98"/>
                <a:gd name="T39" fmla="*/ 63 h 99"/>
                <a:gd name="T40" fmla="*/ 16 w 98"/>
                <a:gd name="T41" fmla="*/ 24 h 99"/>
                <a:gd name="T42" fmla="*/ 16 w 98"/>
                <a:gd name="T43" fmla="*/ 24 h 99"/>
                <a:gd name="T44" fmla="*/ 33 w 98"/>
                <a:gd name="T45" fmla="*/ 61 h 99"/>
                <a:gd name="T46" fmla="*/ 13 w 98"/>
                <a:gd name="T47" fmla="*/ 21 h 99"/>
                <a:gd name="T48" fmla="*/ 10 w 98"/>
                <a:gd name="T49" fmla="*/ 44 h 99"/>
                <a:gd name="T50" fmla="*/ 28 w 98"/>
                <a:gd name="T51" fmla="*/ 63 h 99"/>
                <a:gd name="T52" fmla="*/ 55 w 98"/>
                <a:gd name="T53" fmla="*/ 64 h 99"/>
                <a:gd name="T54" fmla="*/ 68 w 98"/>
                <a:gd name="T55" fmla="*/ 18 h 99"/>
                <a:gd name="T56" fmla="*/ 55 w 98"/>
                <a:gd name="T57" fmla="*/ 6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8" h="99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00080" y="5098915"/>
              <a:ext cx="1569398" cy="45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00079" y="4785061"/>
              <a:ext cx="101412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OPTION</a:t>
              </a:r>
              <a:endParaRPr 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36727" y="3621718"/>
            <a:ext cx="2510796" cy="1835027"/>
            <a:chOff x="1551610" y="3434113"/>
            <a:chExt cx="2380737" cy="1739973"/>
          </a:xfrm>
        </p:grpSpPr>
        <p:sp>
          <p:nvSpPr>
            <p:cNvPr id="10" name="Freeform 9"/>
            <p:cNvSpPr/>
            <p:nvPr/>
          </p:nvSpPr>
          <p:spPr>
            <a:xfrm rot="5400000" flipV="1">
              <a:off x="1871992" y="3113731"/>
              <a:ext cx="1739973" cy="2380737"/>
            </a:xfrm>
            <a:custGeom>
              <a:avLst/>
              <a:gdLst>
                <a:gd name="connsiteX0" fmla="*/ 0 w 910582"/>
                <a:gd name="connsiteY0" fmla="*/ 1084786 h 1245913"/>
                <a:gd name="connsiteX1" fmla="*/ 0 w 910582"/>
                <a:gd name="connsiteY1" fmla="*/ 161127 h 1245913"/>
                <a:gd name="connsiteX2" fmla="*/ 161127 w 910582"/>
                <a:gd name="connsiteY2" fmla="*/ 0 h 1245913"/>
                <a:gd name="connsiteX3" fmla="*/ 362267 w 910582"/>
                <a:gd name="connsiteY3" fmla="*/ 0 h 1245913"/>
                <a:gd name="connsiteX4" fmla="*/ 523394 w 910582"/>
                <a:gd name="connsiteY4" fmla="*/ 161127 h 1245913"/>
                <a:gd name="connsiteX5" fmla="*/ 523394 w 910582"/>
                <a:gd name="connsiteY5" fmla="*/ 922076 h 1245913"/>
                <a:gd name="connsiteX6" fmla="*/ 910582 w 910582"/>
                <a:gd name="connsiteY6" fmla="*/ 1245913 h 1245913"/>
                <a:gd name="connsiteX7" fmla="*/ 362267 w 910582"/>
                <a:gd name="connsiteY7" fmla="*/ 1245913 h 1245913"/>
                <a:gd name="connsiteX8" fmla="*/ 193963 w 910582"/>
                <a:gd name="connsiteY8" fmla="*/ 1245913 h 1245913"/>
                <a:gd name="connsiteX9" fmla="*/ 161127 w 910582"/>
                <a:gd name="connsiteY9" fmla="*/ 1245913 h 1245913"/>
                <a:gd name="connsiteX10" fmla="*/ 0 w 910582"/>
                <a:gd name="connsiteY10" fmla="*/ 1084786 h 124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0582" h="1245913">
                  <a:moveTo>
                    <a:pt x="0" y="1084786"/>
                  </a:moveTo>
                  <a:lnTo>
                    <a:pt x="0" y="161127"/>
                  </a:lnTo>
                  <a:cubicBezTo>
                    <a:pt x="0" y="72139"/>
                    <a:pt x="72139" y="0"/>
                    <a:pt x="161127" y="0"/>
                  </a:cubicBezTo>
                  <a:lnTo>
                    <a:pt x="362267" y="0"/>
                  </a:lnTo>
                  <a:cubicBezTo>
                    <a:pt x="451255" y="0"/>
                    <a:pt x="523394" y="72139"/>
                    <a:pt x="523394" y="161127"/>
                  </a:cubicBezTo>
                  <a:lnTo>
                    <a:pt x="523394" y="922076"/>
                  </a:lnTo>
                  <a:lnTo>
                    <a:pt x="910582" y="1245913"/>
                  </a:lnTo>
                  <a:lnTo>
                    <a:pt x="362267" y="1245913"/>
                  </a:lnTo>
                  <a:lnTo>
                    <a:pt x="193963" y="1245913"/>
                  </a:lnTo>
                  <a:lnTo>
                    <a:pt x="161127" y="1245913"/>
                  </a:lnTo>
                  <a:cubicBezTo>
                    <a:pt x="72139" y="1245913"/>
                    <a:pt x="0" y="1173774"/>
                    <a:pt x="0" y="1084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63500" dir="5400000" algn="tr" rotWithShape="0">
                <a:schemeClr val="accent2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93"/>
            <p:cNvSpPr>
              <a:spLocks noEditPoints="1"/>
            </p:cNvSpPr>
            <p:nvPr/>
          </p:nvSpPr>
          <p:spPr bwMode="auto">
            <a:xfrm>
              <a:off x="1880756" y="3682054"/>
              <a:ext cx="310907" cy="452514"/>
            </a:xfrm>
            <a:custGeom>
              <a:avLst/>
              <a:gdLst>
                <a:gd name="T0" fmla="*/ 16 w 73"/>
                <a:gd name="T1" fmla="*/ 77 h 107"/>
                <a:gd name="T2" fmla="*/ 57 w 73"/>
                <a:gd name="T3" fmla="*/ 77 h 107"/>
                <a:gd name="T4" fmla="*/ 52 w 73"/>
                <a:gd name="T5" fmla="*/ 101 h 107"/>
                <a:gd name="T6" fmla="*/ 45 w 73"/>
                <a:gd name="T7" fmla="*/ 101 h 107"/>
                <a:gd name="T8" fmla="*/ 37 w 73"/>
                <a:gd name="T9" fmla="*/ 107 h 107"/>
                <a:gd name="T10" fmla="*/ 29 w 73"/>
                <a:gd name="T11" fmla="*/ 101 h 107"/>
                <a:gd name="T12" fmla="*/ 21 w 73"/>
                <a:gd name="T13" fmla="*/ 101 h 107"/>
                <a:gd name="T14" fmla="*/ 16 w 73"/>
                <a:gd name="T15" fmla="*/ 77 h 107"/>
                <a:gd name="T16" fmla="*/ 51 w 73"/>
                <a:gd name="T17" fmla="*/ 29 h 107"/>
                <a:gd name="T18" fmla="*/ 52 w 73"/>
                <a:gd name="T19" fmla="*/ 35 h 107"/>
                <a:gd name="T20" fmla="*/ 51 w 73"/>
                <a:gd name="T21" fmla="*/ 37 h 107"/>
                <a:gd name="T22" fmla="*/ 53 w 73"/>
                <a:gd name="T23" fmla="*/ 38 h 107"/>
                <a:gd name="T24" fmla="*/ 52 w 73"/>
                <a:gd name="T25" fmla="*/ 42 h 107"/>
                <a:gd name="T26" fmla="*/ 50 w 73"/>
                <a:gd name="T27" fmla="*/ 42 h 107"/>
                <a:gd name="T28" fmla="*/ 52 w 73"/>
                <a:gd name="T29" fmla="*/ 44 h 107"/>
                <a:gd name="T30" fmla="*/ 51 w 73"/>
                <a:gd name="T31" fmla="*/ 47 h 107"/>
                <a:gd name="T32" fmla="*/ 50 w 73"/>
                <a:gd name="T33" fmla="*/ 48 h 107"/>
                <a:gd name="T34" fmla="*/ 51 w 73"/>
                <a:gd name="T35" fmla="*/ 49 h 107"/>
                <a:gd name="T36" fmla="*/ 50 w 73"/>
                <a:gd name="T37" fmla="*/ 53 h 107"/>
                <a:gd name="T38" fmla="*/ 47 w 73"/>
                <a:gd name="T39" fmla="*/ 54 h 107"/>
                <a:gd name="T40" fmla="*/ 29 w 73"/>
                <a:gd name="T41" fmla="*/ 49 h 107"/>
                <a:gd name="T42" fmla="*/ 21 w 73"/>
                <a:gd name="T43" fmla="*/ 49 h 107"/>
                <a:gd name="T44" fmla="*/ 21 w 73"/>
                <a:gd name="T45" fmla="*/ 32 h 107"/>
                <a:gd name="T46" fmla="*/ 28 w 73"/>
                <a:gd name="T47" fmla="*/ 31 h 107"/>
                <a:gd name="T48" fmla="*/ 42 w 73"/>
                <a:gd name="T49" fmla="*/ 16 h 107"/>
                <a:gd name="T50" fmla="*/ 38 w 73"/>
                <a:gd name="T51" fmla="*/ 30 h 107"/>
                <a:gd name="T52" fmla="*/ 51 w 73"/>
                <a:gd name="T53" fmla="*/ 29 h 107"/>
                <a:gd name="T54" fmla="*/ 15 w 73"/>
                <a:gd name="T55" fmla="*/ 71 h 107"/>
                <a:gd name="T56" fmla="*/ 25 w 73"/>
                <a:gd name="T57" fmla="*/ 71 h 107"/>
                <a:gd name="T58" fmla="*/ 17 w 73"/>
                <a:gd name="T59" fmla="*/ 48 h 107"/>
                <a:gd name="T60" fmla="*/ 11 w 73"/>
                <a:gd name="T61" fmla="*/ 29 h 107"/>
                <a:gd name="T62" fmla="*/ 23 w 73"/>
                <a:gd name="T63" fmla="*/ 13 h 107"/>
                <a:gd name="T64" fmla="*/ 37 w 73"/>
                <a:gd name="T65" fmla="*/ 11 h 107"/>
                <a:gd name="T66" fmla="*/ 50 w 73"/>
                <a:gd name="T67" fmla="*/ 14 h 107"/>
                <a:gd name="T68" fmla="*/ 62 w 73"/>
                <a:gd name="T69" fmla="*/ 29 h 107"/>
                <a:gd name="T70" fmla="*/ 56 w 73"/>
                <a:gd name="T71" fmla="*/ 48 h 107"/>
                <a:gd name="T72" fmla="*/ 48 w 73"/>
                <a:gd name="T73" fmla="*/ 71 h 107"/>
                <a:gd name="T74" fmla="*/ 58 w 73"/>
                <a:gd name="T75" fmla="*/ 71 h 107"/>
                <a:gd name="T76" fmla="*/ 65 w 73"/>
                <a:gd name="T77" fmla="*/ 52 h 107"/>
                <a:gd name="T78" fmla="*/ 71 w 73"/>
                <a:gd name="T79" fmla="*/ 27 h 107"/>
                <a:gd name="T80" fmla="*/ 55 w 73"/>
                <a:gd name="T81" fmla="*/ 5 h 107"/>
                <a:gd name="T82" fmla="*/ 37 w 73"/>
                <a:gd name="T83" fmla="*/ 1 h 107"/>
                <a:gd name="T84" fmla="*/ 19 w 73"/>
                <a:gd name="T85" fmla="*/ 5 h 107"/>
                <a:gd name="T86" fmla="*/ 2 w 73"/>
                <a:gd name="T87" fmla="*/ 27 h 107"/>
                <a:gd name="T88" fmla="*/ 8 w 73"/>
                <a:gd name="T89" fmla="*/ 53 h 107"/>
                <a:gd name="T90" fmla="*/ 15 w 73"/>
                <a:gd name="T91" fmla="*/ 7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107">
                  <a:moveTo>
                    <a:pt x="16" y="77"/>
                  </a:moveTo>
                  <a:cubicBezTo>
                    <a:pt x="57" y="77"/>
                    <a:pt x="57" y="77"/>
                    <a:pt x="57" y="7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4"/>
                    <a:pt x="41" y="107"/>
                    <a:pt x="37" y="107"/>
                  </a:cubicBezTo>
                  <a:cubicBezTo>
                    <a:pt x="33" y="107"/>
                    <a:pt x="30" y="104"/>
                    <a:pt x="29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6" y="77"/>
                    <a:pt x="16" y="77"/>
                    <a:pt x="16" y="77"/>
                  </a:cubicBezTo>
                  <a:close/>
                  <a:moveTo>
                    <a:pt x="51" y="29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0" y="21"/>
                    <a:pt x="43" y="27"/>
                    <a:pt x="38" y="30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15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62"/>
                    <a:pt x="20" y="55"/>
                    <a:pt x="17" y="48"/>
                  </a:cubicBezTo>
                  <a:cubicBezTo>
                    <a:pt x="13" y="41"/>
                    <a:pt x="10" y="34"/>
                    <a:pt x="11" y="29"/>
                  </a:cubicBezTo>
                  <a:cubicBezTo>
                    <a:pt x="13" y="21"/>
                    <a:pt x="17" y="16"/>
                    <a:pt x="23" y="13"/>
                  </a:cubicBezTo>
                  <a:cubicBezTo>
                    <a:pt x="27" y="11"/>
                    <a:pt x="32" y="10"/>
                    <a:pt x="37" y="11"/>
                  </a:cubicBezTo>
                  <a:cubicBezTo>
                    <a:pt x="42" y="11"/>
                    <a:pt x="46" y="12"/>
                    <a:pt x="50" y="14"/>
                  </a:cubicBezTo>
                  <a:cubicBezTo>
                    <a:pt x="56" y="17"/>
                    <a:pt x="60" y="22"/>
                    <a:pt x="62" y="29"/>
                  </a:cubicBezTo>
                  <a:cubicBezTo>
                    <a:pt x="63" y="34"/>
                    <a:pt x="59" y="41"/>
                    <a:pt x="56" y="48"/>
                  </a:cubicBezTo>
                  <a:cubicBezTo>
                    <a:pt x="53" y="55"/>
                    <a:pt x="49" y="62"/>
                    <a:pt x="4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9" y="64"/>
                    <a:pt x="62" y="58"/>
                    <a:pt x="65" y="52"/>
                  </a:cubicBezTo>
                  <a:cubicBezTo>
                    <a:pt x="69" y="44"/>
                    <a:pt x="73" y="36"/>
                    <a:pt x="71" y="27"/>
                  </a:cubicBezTo>
                  <a:cubicBezTo>
                    <a:pt x="70" y="17"/>
                    <a:pt x="63" y="9"/>
                    <a:pt x="55" y="5"/>
                  </a:cubicBezTo>
                  <a:cubicBezTo>
                    <a:pt x="49" y="2"/>
                    <a:pt x="43" y="1"/>
                    <a:pt x="37" y="1"/>
                  </a:cubicBezTo>
                  <a:cubicBezTo>
                    <a:pt x="31" y="0"/>
                    <a:pt x="24" y="2"/>
                    <a:pt x="19" y="5"/>
                  </a:cubicBezTo>
                  <a:cubicBezTo>
                    <a:pt x="10" y="9"/>
                    <a:pt x="4" y="16"/>
                    <a:pt x="2" y="27"/>
                  </a:cubicBezTo>
                  <a:cubicBezTo>
                    <a:pt x="0" y="36"/>
                    <a:pt x="4" y="44"/>
                    <a:pt x="8" y="53"/>
                  </a:cubicBezTo>
                  <a:cubicBezTo>
                    <a:pt x="11" y="58"/>
                    <a:pt x="13" y="64"/>
                    <a:pt x="15" y="7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95370" y="3828492"/>
              <a:ext cx="1569398" cy="45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95369" y="3514638"/>
              <a:ext cx="101412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OPTION</a:t>
              </a:r>
              <a:endParaRPr 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36728" y="2224020"/>
            <a:ext cx="2510795" cy="1835027"/>
            <a:chOff x="1551611" y="2108816"/>
            <a:chExt cx="2380736" cy="1739973"/>
          </a:xfrm>
        </p:grpSpPr>
        <p:sp>
          <p:nvSpPr>
            <p:cNvPr id="15" name="Freeform 14"/>
            <p:cNvSpPr/>
            <p:nvPr/>
          </p:nvSpPr>
          <p:spPr>
            <a:xfrm rot="5400000">
              <a:off x="1871992" y="1788435"/>
              <a:ext cx="1739973" cy="2380736"/>
            </a:xfrm>
            <a:custGeom>
              <a:avLst/>
              <a:gdLst>
                <a:gd name="connsiteX0" fmla="*/ 0 w 910582"/>
                <a:gd name="connsiteY0" fmla="*/ 1084786 h 1245913"/>
                <a:gd name="connsiteX1" fmla="*/ 0 w 910582"/>
                <a:gd name="connsiteY1" fmla="*/ 161127 h 1245913"/>
                <a:gd name="connsiteX2" fmla="*/ 161127 w 910582"/>
                <a:gd name="connsiteY2" fmla="*/ 0 h 1245913"/>
                <a:gd name="connsiteX3" fmla="*/ 362267 w 910582"/>
                <a:gd name="connsiteY3" fmla="*/ 0 h 1245913"/>
                <a:gd name="connsiteX4" fmla="*/ 523394 w 910582"/>
                <a:gd name="connsiteY4" fmla="*/ 161127 h 1245913"/>
                <a:gd name="connsiteX5" fmla="*/ 523394 w 910582"/>
                <a:gd name="connsiteY5" fmla="*/ 922076 h 1245913"/>
                <a:gd name="connsiteX6" fmla="*/ 910582 w 910582"/>
                <a:gd name="connsiteY6" fmla="*/ 1245913 h 1245913"/>
                <a:gd name="connsiteX7" fmla="*/ 362267 w 910582"/>
                <a:gd name="connsiteY7" fmla="*/ 1245913 h 1245913"/>
                <a:gd name="connsiteX8" fmla="*/ 193963 w 910582"/>
                <a:gd name="connsiteY8" fmla="*/ 1245913 h 1245913"/>
                <a:gd name="connsiteX9" fmla="*/ 161127 w 910582"/>
                <a:gd name="connsiteY9" fmla="*/ 1245913 h 1245913"/>
                <a:gd name="connsiteX10" fmla="*/ 0 w 910582"/>
                <a:gd name="connsiteY10" fmla="*/ 1084786 h 124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0582" h="1245913">
                  <a:moveTo>
                    <a:pt x="0" y="1084786"/>
                  </a:moveTo>
                  <a:lnTo>
                    <a:pt x="0" y="161127"/>
                  </a:lnTo>
                  <a:cubicBezTo>
                    <a:pt x="0" y="72139"/>
                    <a:pt x="72139" y="0"/>
                    <a:pt x="161127" y="0"/>
                  </a:cubicBezTo>
                  <a:lnTo>
                    <a:pt x="362267" y="0"/>
                  </a:lnTo>
                  <a:cubicBezTo>
                    <a:pt x="451255" y="0"/>
                    <a:pt x="523394" y="72139"/>
                    <a:pt x="523394" y="161127"/>
                  </a:cubicBezTo>
                  <a:lnTo>
                    <a:pt x="523394" y="922076"/>
                  </a:lnTo>
                  <a:lnTo>
                    <a:pt x="910582" y="1245913"/>
                  </a:lnTo>
                  <a:lnTo>
                    <a:pt x="362267" y="1245913"/>
                  </a:lnTo>
                  <a:lnTo>
                    <a:pt x="193963" y="1245913"/>
                  </a:lnTo>
                  <a:lnTo>
                    <a:pt x="161127" y="1245913"/>
                  </a:lnTo>
                  <a:cubicBezTo>
                    <a:pt x="72139" y="1245913"/>
                    <a:pt x="0" y="1173774"/>
                    <a:pt x="0" y="10847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63500" dir="5400000" algn="tr" rotWithShape="0">
                <a:schemeClr val="accent3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204"/>
            <p:cNvSpPr>
              <a:spLocks noEditPoints="1"/>
            </p:cNvSpPr>
            <p:nvPr/>
          </p:nvSpPr>
          <p:spPr bwMode="auto">
            <a:xfrm>
              <a:off x="3297623" y="2442994"/>
              <a:ext cx="328730" cy="39545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28224" y="2550183"/>
              <a:ext cx="1569398" cy="45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28223" y="2236329"/>
              <a:ext cx="101412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OPTION</a:t>
              </a:r>
              <a:endParaRPr 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36729" y="890241"/>
            <a:ext cx="2510796" cy="1835027"/>
            <a:chOff x="1551612" y="844126"/>
            <a:chExt cx="2380737" cy="1739973"/>
          </a:xfrm>
        </p:grpSpPr>
        <p:sp>
          <p:nvSpPr>
            <p:cNvPr id="20" name="Freeform 19"/>
            <p:cNvSpPr/>
            <p:nvPr/>
          </p:nvSpPr>
          <p:spPr>
            <a:xfrm rot="5400000" flipV="1">
              <a:off x="1871994" y="523744"/>
              <a:ext cx="1739973" cy="2380737"/>
            </a:xfrm>
            <a:custGeom>
              <a:avLst/>
              <a:gdLst>
                <a:gd name="connsiteX0" fmla="*/ 0 w 910582"/>
                <a:gd name="connsiteY0" fmla="*/ 1084786 h 1245913"/>
                <a:gd name="connsiteX1" fmla="*/ 0 w 910582"/>
                <a:gd name="connsiteY1" fmla="*/ 161127 h 1245913"/>
                <a:gd name="connsiteX2" fmla="*/ 161127 w 910582"/>
                <a:gd name="connsiteY2" fmla="*/ 0 h 1245913"/>
                <a:gd name="connsiteX3" fmla="*/ 362267 w 910582"/>
                <a:gd name="connsiteY3" fmla="*/ 0 h 1245913"/>
                <a:gd name="connsiteX4" fmla="*/ 523394 w 910582"/>
                <a:gd name="connsiteY4" fmla="*/ 161127 h 1245913"/>
                <a:gd name="connsiteX5" fmla="*/ 523394 w 910582"/>
                <a:gd name="connsiteY5" fmla="*/ 922076 h 1245913"/>
                <a:gd name="connsiteX6" fmla="*/ 910582 w 910582"/>
                <a:gd name="connsiteY6" fmla="*/ 1245913 h 1245913"/>
                <a:gd name="connsiteX7" fmla="*/ 362267 w 910582"/>
                <a:gd name="connsiteY7" fmla="*/ 1245913 h 1245913"/>
                <a:gd name="connsiteX8" fmla="*/ 193963 w 910582"/>
                <a:gd name="connsiteY8" fmla="*/ 1245913 h 1245913"/>
                <a:gd name="connsiteX9" fmla="*/ 161127 w 910582"/>
                <a:gd name="connsiteY9" fmla="*/ 1245913 h 1245913"/>
                <a:gd name="connsiteX10" fmla="*/ 0 w 910582"/>
                <a:gd name="connsiteY10" fmla="*/ 1084786 h 124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0582" h="1245913">
                  <a:moveTo>
                    <a:pt x="0" y="1084786"/>
                  </a:moveTo>
                  <a:lnTo>
                    <a:pt x="0" y="161127"/>
                  </a:lnTo>
                  <a:cubicBezTo>
                    <a:pt x="0" y="72139"/>
                    <a:pt x="72139" y="0"/>
                    <a:pt x="161127" y="0"/>
                  </a:cubicBezTo>
                  <a:lnTo>
                    <a:pt x="362267" y="0"/>
                  </a:lnTo>
                  <a:cubicBezTo>
                    <a:pt x="451255" y="0"/>
                    <a:pt x="523394" y="72139"/>
                    <a:pt x="523394" y="161127"/>
                  </a:cubicBezTo>
                  <a:lnTo>
                    <a:pt x="523394" y="922076"/>
                  </a:lnTo>
                  <a:lnTo>
                    <a:pt x="910582" y="1245913"/>
                  </a:lnTo>
                  <a:lnTo>
                    <a:pt x="362267" y="1245913"/>
                  </a:lnTo>
                  <a:lnTo>
                    <a:pt x="193963" y="1245913"/>
                  </a:lnTo>
                  <a:lnTo>
                    <a:pt x="161127" y="1245913"/>
                  </a:lnTo>
                  <a:cubicBezTo>
                    <a:pt x="72139" y="1245913"/>
                    <a:pt x="0" y="1173774"/>
                    <a:pt x="0" y="1084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63500" dir="5400000" algn="tr" rotWithShape="0">
                <a:schemeClr val="accent1">
                  <a:lumMod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55"/>
            <p:cNvSpPr>
              <a:spLocks noEditPoints="1"/>
            </p:cNvSpPr>
            <p:nvPr/>
          </p:nvSpPr>
          <p:spPr bwMode="auto">
            <a:xfrm>
              <a:off x="1804845" y="1184190"/>
              <a:ext cx="332691" cy="419068"/>
            </a:xfrm>
            <a:custGeom>
              <a:avLst/>
              <a:gdLst>
                <a:gd name="T0" fmla="*/ 18 w 78"/>
                <a:gd name="T1" fmla="*/ 70 h 99"/>
                <a:gd name="T2" fmla="*/ 23 w 78"/>
                <a:gd name="T3" fmla="*/ 69 h 99"/>
                <a:gd name="T4" fmla="*/ 25 w 78"/>
                <a:gd name="T5" fmla="*/ 73 h 99"/>
                <a:gd name="T6" fmla="*/ 23 w 78"/>
                <a:gd name="T7" fmla="*/ 82 h 99"/>
                <a:gd name="T8" fmla="*/ 17 w 78"/>
                <a:gd name="T9" fmla="*/ 88 h 99"/>
                <a:gd name="T10" fmla="*/ 12 w 78"/>
                <a:gd name="T11" fmla="*/ 89 h 99"/>
                <a:gd name="T12" fmla="*/ 10 w 78"/>
                <a:gd name="T13" fmla="*/ 85 h 99"/>
                <a:gd name="T14" fmla="*/ 12 w 78"/>
                <a:gd name="T15" fmla="*/ 76 h 99"/>
                <a:gd name="T16" fmla="*/ 18 w 78"/>
                <a:gd name="T17" fmla="*/ 70 h 99"/>
                <a:gd name="T18" fmla="*/ 23 w 78"/>
                <a:gd name="T19" fmla="*/ 0 h 99"/>
                <a:gd name="T20" fmla="*/ 16 w 78"/>
                <a:gd name="T21" fmla="*/ 30 h 99"/>
                <a:gd name="T22" fmla="*/ 48 w 78"/>
                <a:gd name="T23" fmla="*/ 85 h 99"/>
                <a:gd name="T24" fmla="*/ 48 w 78"/>
                <a:gd name="T25" fmla="*/ 87 h 99"/>
                <a:gd name="T26" fmla="*/ 49 w 78"/>
                <a:gd name="T27" fmla="*/ 88 h 99"/>
                <a:gd name="T28" fmla="*/ 49 w 78"/>
                <a:gd name="T29" fmla="*/ 88 h 99"/>
                <a:gd name="T30" fmla="*/ 58 w 78"/>
                <a:gd name="T31" fmla="*/ 96 h 99"/>
                <a:gd name="T32" fmla="*/ 71 w 78"/>
                <a:gd name="T33" fmla="*/ 96 h 99"/>
                <a:gd name="T34" fmla="*/ 78 w 78"/>
                <a:gd name="T35" fmla="*/ 85 h 99"/>
                <a:gd name="T36" fmla="*/ 75 w 78"/>
                <a:gd name="T37" fmla="*/ 71 h 99"/>
                <a:gd name="T38" fmla="*/ 65 w 78"/>
                <a:gd name="T39" fmla="*/ 60 h 99"/>
                <a:gd name="T40" fmla="*/ 52 w 78"/>
                <a:gd name="T41" fmla="*/ 60 h 99"/>
                <a:gd name="T42" fmla="*/ 47 w 78"/>
                <a:gd name="T43" fmla="*/ 65 h 99"/>
                <a:gd name="T44" fmla="*/ 42 w 78"/>
                <a:gd name="T45" fmla="*/ 55 h 99"/>
                <a:gd name="T46" fmla="*/ 46 w 78"/>
                <a:gd name="T47" fmla="*/ 44 h 99"/>
                <a:gd name="T48" fmla="*/ 23 w 78"/>
                <a:gd name="T49" fmla="*/ 0 h 99"/>
                <a:gd name="T50" fmla="*/ 37 w 78"/>
                <a:gd name="T51" fmla="*/ 44 h 99"/>
                <a:gd name="T52" fmla="*/ 40 w 78"/>
                <a:gd name="T53" fmla="*/ 48 h 99"/>
                <a:gd name="T54" fmla="*/ 37 w 78"/>
                <a:gd name="T55" fmla="*/ 52 h 99"/>
                <a:gd name="T56" fmla="*/ 33 w 78"/>
                <a:gd name="T57" fmla="*/ 48 h 99"/>
                <a:gd name="T58" fmla="*/ 37 w 78"/>
                <a:gd name="T59" fmla="*/ 44 h 99"/>
                <a:gd name="T60" fmla="*/ 61 w 78"/>
                <a:gd name="T61" fmla="*/ 69 h 99"/>
                <a:gd name="T62" fmla="*/ 67 w 78"/>
                <a:gd name="T63" fmla="*/ 75 h 99"/>
                <a:gd name="T64" fmla="*/ 69 w 78"/>
                <a:gd name="T65" fmla="*/ 84 h 99"/>
                <a:gd name="T66" fmla="*/ 66 w 78"/>
                <a:gd name="T67" fmla="*/ 88 h 99"/>
                <a:gd name="T68" fmla="*/ 62 w 78"/>
                <a:gd name="T69" fmla="*/ 87 h 99"/>
                <a:gd name="T70" fmla="*/ 56 w 78"/>
                <a:gd name="T71" fmla="*/ 81 h 99"/>
                <a:gd name="T72" fmla="*/ 54 w 78"/>
                <a:gd name="T73" fmla="*/ 72 h 99"/>
                <a:gd name="T74" fmla="*/ 56 w 78"/>
                <a:gd name="T75" fmla="*/ 68 h 99"/>
                <a:gd name="T76" fmla="*/ 61 w 78"/>
                <a:gd name="T77" fmla="*/ 69 h 99"/>
                <a:gd name="T78" fmla="*/ 58 w 78"/>
                <a:gd name="T79" fmla="*/ 0 h 99"/>
                <a:gd name="T80" fmla="*/ 66 w 78"/>
                <a:gd name="T81" fmla="*/ 30 h 99"/>
                <a:gd name="T82" fmla="*/ 50 w 78"/>
                <a:gd name="T83" fmla="*/ 57 h 99"/>
                <a:gd name="T84" fmla="*/ 50 w 78"/>
                <a:gd name="T85" fmla="*/ 57 h 99"/>
                <a:gd name="T86" fmla="*/ 49 w 78"/>
                <a:gd name="T87" fmla="*/ 55 h 99"/>
                <a:gd name="T88" fmla="*/ 52 w 78"/>
                <a:gd name="T89" fmla="*/ 45 h 99"/>
                <a:gd name="T90" fmla="*/ 53 w 78"/>
                <a:gd name="T91" fmla="*/ 44 h 99"/>
                <a:gd name="T92" fmla="*/ 52 w 78"/>
                <a:gd name="T93" fmla="*/ 42 h 99"/>
                <a:gd name="T94" fmla="*/ 44 w 78"/>
                <a:gd name="T95" fmla="*/ 26 h 99"/>
                <a:gd name="T96" fmla="*/ 58 w 78"/>
                <a:gd name="T97" fmla="*/ 0 h 99"/>
                <a:gd name="T98" fmla="*/ 27 w 78"/>
                <a:gd name="T99" fmla="*/ 61 h 99"/>
                <a:gd name="T100" fmla="*/ 27 w 78"/>
                <a:gd name="T101" fmla="*/ 61 h 99"/>
                <a:gd name="T102" fmla="*/ 14 w 78"/>
                <a:gd name="T103" fmla="*/ 61 h 99"/>
                <a:gd name="T104" fmla="*/ 4 w 78"/>
                <a:gd name="T105" fmla="*/ 72 h 99"/>
                <a:gd name="T106" fmla="*/ 1 w 78"/>
                <a:gd name="T107" fmla="*/ 86 h 99"/>
                <a:gd name="T108" fmla="*/ 8 w 78"/>
                <a:gd name="T109" fmla="*/ 97 h 99"/>
                <a:gd name="T110" fmla="*/ 21 w 78"/>
                <a:gd name="T111" fmla="*/ 97 h 99"/>
                <a:gd name="T112" fmla="*/ 30 w 78"/>
                <a:gd name="T113" fmla="*/ 89 h 99"/>
                <a:gd name="T114" fmla="*/ 30 w 78"/>
                <a:gd name="T115" fmla="*/ 89 h 99"/>
                <a:gd name="T116" fmla="*/ 30 w 78"/>
                <a:gd name="T117" fmla="*/ 88 h 99"/>
                <a:gd name="T118" fmla="*/ 31 w 78"/>
                <a:gd name="T119" fmla="*/ 86 h 99"/>
                <a:gd name="T120" fmla="*/ 37 w 78"/>
                <a:gd name="T121" fmla="*/ 77 h 99"/>
                <a:gd name="T122" fmla="*/ 27 w 78"/>
                <a:gd name="T123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99">
                  <a:moveTo>
                    <a:pt x="18" y="70"/>
                  </a:moveTo>
                  <a:cubicBezTo>
                    <a:pt x="20" y="69"/>
                    <a:pt x="22" y="69"/>
                    <a:pt x="23" y="69"/>
                  </a:cubicBezTo>
                  <a:cubicBezTo>
                    <a:pt x="24" y="70"/>
                    <a:pt x="25" y="71"/>
                    <a:pt x="25" y="73"/>
                  </a:cubicBezTo>
                  <a:cubicBezTo>
                    <a:pt x="25" y="76"/>
                    <a:pt x="25" y="79"/>
                    <a:pt x="23" y="82"/>
                  </a:cubicBezTo>
                  <a:cubicBezTo>
                    <a:pt x="21" y="85"/>
                    <a:pt x="19" y="87"/>
                    <a:pt x="17" y="88"/>
                  </a:cubicBezTo>
                  <a:cubicBezTo>
                    <a:pt x="15" y="89"/>
                    <a:pt x="14" y="89"/>
                    <a:pt x="12" y="89"/>
                  </a:cubicBezTo>
                  <a:cubicBezTo>
                    <a:pt x="11" y="88"/>
                    <a:pt x="10" y="86"/>
                    <a:pt x="10" y="85"/>
                  </a:cubicBezTo>
                  <a:cubicBezTo>
                    <a:pt x="10" y="82"/>
                    <a:pt x="10" y="79"/>
                    <a:pt x="12" y="76"/>
                  </a:cubicBezTo>
                  <a:cubicBezTo>
                    <a:pt x="14" y="73"/>
                    <a:pt x="16" y="71"/>
                    <a:pt x="18" y="70"/>
                  </a:cubicBezTo>
                  <a:close/>
                  <a:moveTo>
                    <a:pt x="23" y="0"/>
                  </a:moveTo>
                  <a:cubicBezTo>
                    <a:pt x="16" y="6"/>
                    <a:pt x="10" y="15"/>
                    <a:pt x="16" y="30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6"/>
                    <a:pt x="48" y="86"/>
                    <a:pt x="48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1" y="91"/>
                    <a:pt x="54" y="94"/>
                    <a:pt x="58" y="96"/>
                  </a:cubicBezTo>
                  <a:cubicBezTo>
                    <a:pt x="62" y="98"/>
                    <a:pt x="67" y="98"/>
                    <a:pt x="71" y="96"/>
                  </a:cubicBezTo>
                  <a:cubicBezTo>
                    <a:pt x="75" y="94"/>
                    <a:pt x="77" y="90"/>
                    <a:pt x="78" y="85"/>
                  </a:cubicBezTo>
                  <a:cubicBezTo>
                    <a:pt x="78" y="80"/>
                    <a:pt x="77" y="75"/>
                    <a:pt x="75" y="71"/>
                  </a:cubicBezTo>
                  <a:cubicBezTo>
                    <a:pt x="72" y="66"/>
                    <a:pt x="69" y="62"/>
                    <a:pt x="65" y="60"/>
                  </a:cubicBezTo>
                  <a:cubicBezTo>
                    <a:pt x="60" y="58"/>
                    <a:pt x="56" y="58"/>
                    <a:pt x="52" y="60"/>
                  </a:cubicBezTo>
                  <a:cubicBezTo>
                    <a:pt x="50" y="61"/>
                    <a:pt x="48" y="63"/>
                    <a:pt x="47" y="65"/>
                  </a:cubicBezTo>
                  <a:cubicBezTo>
                    <a:pt x="45" y="61"/>
                    <a:pt x="43" y="57"/>
                    <a:pt x="42" y="55"/>
                  </a:cubicBezTo>
                  <a:cubicBezTo>
                    <a:pt x="44" y="51"/>
                    <a:pt x="44" y="48"/>
                    <a:pt x="46" y="44"/>
                  </a:cubicBezTo>
                  <a:cubicBezTo>
                    <a:pt x="39" y="29"/>
                    <a:pt x="31" y="14"/>
                    <a:pt x="23" y="0"/>
                  </a:cubicBezTo>
                  <a:close/>
                  <a:moveTo>
                    <a:pt x="37" y="44"/>
                  </a:moveTo>
                  <a:cubicBezTo>
                    <a:pt x="39" y="44"/>
                    <a:pt x="40" y="46"/>
                    <a:pt x="40" y="48"/>
                  </a:cubicBezTo>
                  <a:cubicBezTo>
                    <a:pt x="40" y="50"/>
                    <a:pt x="39" y="52"/>
                    <a:pt x="37" y="52"/>
                  </a:cubicBezTo>
                  <a:cubicBezTo>
                    <a:pt x="34" y="52"/>
                    <a:pt x="33" y="50"/>
                    <a:pt x="33" y="48"/>
                  </a:cubicBezTo>
                  <a:cubicBezTo>
                    <a:pt x="33" y="46"/>
                    <a:pt x="34" y="44"/>
                    <a:pt x="37" y="44"/>
                  </a:cubicBezTo>
                  <a:close/>
                  <a:moveTo>
                    <a:pt x="61" y="69"/>
                  </a:moveTo>
                  <a:cubicBezTo>
                    <a:pt x="63" y="70"/>
                    <a:pt x="65" y="72"/>
                    <a:pt x="67" y="75"/>
                  </a:cubicBezTo>
                  <a:cubicBezTo>
                    <a:pt x="68" y="78"/>
                    <a:pt x="69" y="81"/>
                    <a:pt x="69" y="84"/>
                  </a:cubicBezTo>
                  <a:cubicBezTo>
                    <a:pt x="68" y="86"/>
                    <a:pt x="68" y="87"/>
                    <a:pt x="66" y="88"/>
                  </a:cubicBezTo>
                  <a:cubicBezTo>
                    <a:pt x="65" y="88"/>
                    <a:pt x="64" y="88"/>
                    <a:pt x="62" y="87"/>
                  </a:cubicBezTo>
                  <a:cubicBezTo>
                    <a:pt x="60" y="86"/>
                    <a:pt x="57" y="84"/>
                    <a:pt x="56" y="81"/>
                  </a:cubicBezTo>
                  <a:cubicBezTo>
                    <a:pt x="54" y="78"/>
                    <a:pt x="54" y="75"/>
                    <a:pt x="54" y="72"/>
                  </a:cubicBezTo>
                  <a:cubicBezTo>
                    <a:pt x="54" y="71"/>
                    <a:pt x="55" y="69"/>
                    <a:pt x="56" y="68"/>
                  </a:cubicBezTo>
                  <a:cubicBezTo>
                    <a:pt x="57" y="68"/>
                    <a:pt x="59" y="68"/>
                    <a:pt x="61" y="69"/>
                  </a:cubicBezTo>
                  <a:close/>
                  <a:moveTo>
                    <a:pt x="58" y="0"/>
                  </a:moveTo>
                  <a:cubicBezTo>
                    <a:pt x="65" y="6"/>
                    <a:pt x="71" y="15"/>
                    <a:pt x="66" y="30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49" y="56"/>
                    <a:pt x="49" y="56"/>
                    <a:pt x="49" y="55"/>
                  </a:cubicBezTo>
                  <a:cubicBezTo>
                    <a:pt x="50" y="52"/>
                    <a:pt x="51" y="49"/>
                    <a:pt x="52" y="45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58" y="0"/>
                    <a:pt x="58" y="0"/>
                    <a:pt x="58" y="0"/>
                  </a:cubicBezTo>
                  <a:close/>
                  <a:moveTo>
                    <a:pt x="27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3" y="59"/>
                    <a:pt x="18" y="59"/>
                    <a:pt x="14" y="61"/>
                  </a:cubicBezTo>
                  <a:cubicBezTo>
                    <a:pt x="10" y="63"/>
                    <a:pt x="6" y="67"/>
                    <a:pt x="4" y="72"/>
                  </a:cubicBezTo>
                  <a:cubicBezTo>
                    <a:pt x="1" y="76"/>
                    <a:pt x="0" y="81"/>
                    <a:pt x="1" y="86"/>
                  </a:cubicBezTo>
                  <a:cubicBezTo>
                    <a:pt x="1" y="90"/>
                    <a:pt x="4" y="95"/>
                    <a:pt x="8" y="97"/>
                  </a:cubicBezTo>
                  <a:cubicBezTo>
                    <a:pt x="12" y="99"/>
                    <a:pt x="17" y="99"/>
                    <a:pt x="21" y="97"/>
                  </a:cubicBezTo>
                  <a:cubicBezTo>
                    <a:pt x="24" y="95"/>
                    <a:pt x="28" y="92"/>
                    <a:pt x="30" y="89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31" y="87"/>
                    <a:pt x="31" y="87"/>
                    <a:pt x="31" y="86"/>
                  </a:cubicBezTo>
                  <a:cubicBezTo>
                    <a:pt x="37" y="77"/>
                    <a:pt x="37" y="77"/>
                    <a:pt x="37" y="77"/>
                  </a:cubicBezTo>
                  <a:lnTo>
                    <a:pt x="27" y="6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19459" y="1258802"/>
              <a:ext cx="1569398" cy="45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19458" y="944948"/>
              <a:ext cx="1014123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OPTION</a:t>
              </a:r>
              <a:endParaRPr 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4866322" y="4096469"/>
            <a:ext cx="0" cy="145332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66323" y="5549791"/>
            <a:ext cx="1643475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754281" y="2780661"/>
            <a:ext cx="0" cy="976247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54281" y="2780661"/>
            <a:ext cx="1249584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48350" y="2941963"/>
            <a:ext cx="0" cy="1765717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248349" y="4707679"/>
            <a:ext cx="2553499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801848" y="4707680"/>
            <a:ext cx="0" cy="93718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597312" y="3667061"/>
            <a:ext cx="538016" cy="538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467869" y="5280783"/>
            <a:ext cx="538016" cy="538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979342" y="2511653"/>
            <a:ext cx="538016" cy="538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9742419" y="4438671"/>
            <a:ext cx="538016" cy="538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414590" y="2128819"/>
            <a:ext cx="1839678" cy="1458614"/>
            <a:chOff x="4185580" y="2018546"/>
            <a:chExt cx="1744383" cy="1383058"/>
          </a:xfrm>
        </p:grpSpPr>
        <p:sp>
          <p:nvSpPr>
            <p:cNvPr id="36" name="TextBox 35"/>
            <p:cNvSpPr txBox="1"/>
            <p:nvPr/>
          </p:nvSpPr>
          <p:spPr>
            <a:xfrm>
              <a:off x="4198459" y="2292636"/>
              <a:ext cx="1731504" cy="1108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</a:t>
              </a:r>
              <a:r>
                <a:rPr lang="vi-VN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 </a:t>
              </a:r>
              <a:r>
                <a:rPr 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Donec luctus nibh sit amet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85580" y="2018546"/>
              <a:ext cx="1071882" cy="32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TIMELINE</a:t>
              </a:r>
              <a:endParaRPr 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67377" y="3749967"/>
            <a:ext cx="1839678" cy="1458614"/>
            <a:chOff x="5942393" y="3555719"/>
            <a:chExt cx="1744383" cy="1383058"/>
          </a:xfrm>
        </p:grpSpPr>
        <p:sp>
          <p:nvSpPr>
            <p:cNvPr id="39" name="TextBox 38"/>
            <p:cNvSpPr txBox="1"/>
            <p:nvPr/>
          </p:nvSpPr>
          <p:spPr>
            <a:xfrm>
              <a:off x="5955272" y="3829809"/>
              <a:ext cx="1731504" cy="1108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</a:t>
              </a:r>
              <a:r>
                <a:rPr lang="vi-VN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 </a:t>
              </a:r>
              <a:r>
                <a:rPr 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Donec luctus nibh sit amet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42393" y="3555719"/>
              <a:ext cx="1071882" cy="32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TIMELINE</a:t>
              </a:r>
              <a:endParaRPr 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677226" y="927293"/>
            <a:ext cx="1839678" cy="1458614"/>
            <a:chOff x="7279212" y="879259"/>
            <a:chExt cx="1744383" cy="1383058"/>
          </a:xfrm>
        </p:grpSpPr>
        <p:sp>
          <p:nvSpPr>
            <p:cNvPr id="42" name="TextBox 41"/>
            <p:cNvSpPr txBox="1"/>
            <p:nvPr/>
          </p:nvSpPr>
          <p:spPr>
            <a:xfrm>
              <a:off x="7292091" y="1153349"/>
              <a:ext cx="1731504" cy="1108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</a:t>
              </a:r>
              <a:r>
                <a:rPr lang="vi-VN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 </a:t>
              </a:r>
              <a:r>
                <a:rPr 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Donec luctus nibh sit amet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279212" y="879259"/>
              <a:ext cx="1071882" cy="32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TIMELINE</a:t>
              </a:r>
              <a:endParaRPr 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691566" y="2978312"/>
            <a:ext cx="1839678" cy="1458614"/>
            <a:chOff x="9189210" y="2824036"/>
            <a:chExt cx="1744383" cy="1383058"/>
          </a:xfrm>
        </p:grpSpPr>
        <p:sp>
          <p:nvSpPr>
            <p:cNvPr id="45" name="TextBox 44"/>
            <p:cNvSpPr txBox="1"/>
            <p:nvPr/>
          </p:nvSpPr>
          <p:spPr>
            <a:xfrm>
              <a:off x="9202089" y="3098126"/>
              <a:ext cx="1731504" cy="1108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</a:t>
              </a:r>
              <a:r>
                <a:rPr lang="vi-VN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 </a:t>
              </a:r>
              <a:r>
                <a:rPr lang="en-US" sz="14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Donec luctus nibh sit amet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189210" y="2824036"/>
              <a:ext cx="1071882" cy="321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TIMELINE</a:t>
              </a:r>
              <a:endParaRPr 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317459" y="567990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TIMELINE</a:t>
            </a: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688261" y="5426228"/>
            <a:ext cx="227175" cy="22717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8164632" y="4623962"/>
            <a:ext cx="167433" cy="16743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6670564" y="2696943"/>
            <a:ext cx="167433" cy="16743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782602" y="5466076"/>
            <a:ext cx="167433" cy="16743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7" grpId="0"/>
      <p:bldP spid="48" grpId="0" animBg="1"/>
      <p:bldP spid="49" grpId="0" animBg="1"/>
      <p:bldP spid="50" grpId="0" animBg="1"/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686581" y="3431744"/>
            <a:ext cx="699426" cy="699426"/>
          </a:xfrm>
          <a:custGeom>
            <a:avLst/>
            <a:gdLst>
              <a:gd name="connsiteX0" fmla="*/ 151794 w 1145182"/>
              <a:gd name="connsiteY0" fmla="*/ 437918 h 1145182"/>
              <a:gd name="connsiteX1" fmla="*/ 437918 w 1145182"/>
              <a:gd name="connsiteY1" fmla="*/ 437918 h 1145182"/>
              <a:gd name="connsiteX2" fmla="*/ 437918 w 1145182"/>
              <a:gd name="connsiteY2" fmla="*/ 151794 h 1145182"/>
              <a:gd name="connsiteX3" fmla="*/ 707264 w 1145182"/>
              <a:gd name="connsiteY3" fmla="*/ 151794 h 1145182"/>
              <a:gd name="connsiteX4" fmla="*/ 707264 w 1145182"/>
              <a:gd name="connsiteY4" fmla="*/ 437918 h 1145182"/>
              <a:gd name="connsiteX5" fmla="*/ 993388 w 1145182"/>
              <a:gd name="connsiteY5" fmla="*/ 437918 h 1145182"/>
              <a:gd name="connsiteX6" fmla="*/ 993388 w 1145182"/>
              <a:gd name="connsiteY6" fmla="*/ 707264 h 1145182"/>
              <a:gd name="connsiteX7" fmla="*/ 707264 w 1145182"/>
              <a:gd name="connsiteY7" fmla="*/ 707264 h 1145182"/>
              <a:gd name="connsiteX8" fmla="*/ 707264 w 1145182"/>
              <a:gd name="connsiteY8" fmla="*/ 993388 h 1145182"/>
              <a:gd name="connsiteX9" fmla="*/ 437918 w 1145182"/>
              <a:gd name="connsiteY9" fmla="*/ 993388 h 1145182"/>
              <a:gd name="connsiteX10" fmla="*/ 437918 w 1145182"/>
              <a:gd name="connsiteY10" fmla="*/ 707264 h 1145182"/>
              <a:gd name="connsiteX11" fmla="*/ 151794 w 1145182"/>
              <a:gd name="connsiteY11" fmla="*/ 707264 h 1145182"/>
              <a:gd name="connsiteX12" fmla="*/ 151794 w 1145182"/>
              <a:gd name="connsiteY12" fmla="*/ 437918 h 114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5182" h="1145182">
                <a:moveTo>
                  <a:pt x="151794" y="437918"/>
                </a:moveTo>
                <a:lnTo>
                  <a:pt x="437918" y="437918"/>
                </a:lnTo>
                <a:lnTo>
                  <a:pt x="437918" y="151794"/>
                </a:lnTo>
                <a:lnTo>
                  <a:pt x="707264" y="151794"/>
                </a:lnTo>
                <a:lnTo>
                  <a:pt x="707264" y="437918"/>
                </a:lnTo>
                <a:lnTo>
                  <a:pt x="993388" y="437918"/>
                </a:lnTo>
                <a:lnTo>
                  <a:pt x="993388" y="707264"/>
                </a:lnTo>
                <a:lnTo>
                  <a:pt x="707264" y="707264"/>
                </a:lnTo>
                <a:lnTo>
                  <a:pt x="707264" y="993388"/>
                </a:lnTo>
                <a:lnTo>
                  <a:pt x="437918" y="993388"/>
                </a:lnTo>
                <a:lnTo>
                  <a:pt x="437918" y="707264"/>
                </a:lnTo>
                <a:lnTo>
                  <a:pt x="151794" y="707264"/>
                </a:lnTo>
                <a:lnTo>
                  <a:pt x="151794" y="437918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086" tIns="461841" rIns="160086" bIns="461841" numCol="1" spcCol="1270" anchor="ctr" anchorCtr="0">
            <a:noAutofit/>
          </a:bodyPr>
          <a:lstStyle/>
          <a:p>
            <a:pPr algn="ctr" defTabSz="890905">
              <a:lnSpc>
                <a:spcPct val="90000"/>
              </a:lnSpc>
              <a:spcAft>
                <a:spcPct val="35000"/>
              </a:spcAft>
            </a:pPr>
            <a:endParaRPr lang="en-US" sz="200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820135" y="3557158"/>
            <a:ext cx="383479" cy="448597"/>
          </a:xfrm>
          <a:custGeom>
            <a:avLst/>
            <a:gdLst>
              <a:gd name="connsiteX0" fmla="*/ 0 w 627876"/>
              <a:gd name="connsiteY0" fmla="*/ 146899 h 734496"/>
              <a:gd name="connsiteX1" fmla="*/ 313938 w 627876"/>
              <a:gd name="connsiteY1" fmla="*/ 146899 h 734496"/>
              <a:gd name="connsiteX2" fmla="*/ 313938 w 627876"/>
              <a:gd name="connsiteY2" fmla="*/ 0 h 734496"/>
              <a:gd name="connsiteX3" fmla="*/ 627876 w 627876"/>
              <a:gd name="connsiteY3" fmla="*/ 367248 h 734496"/>
              <a:gd name="connsiteX4" fmla="*/ 313938 w 627876"/>
              <a:gd name="connsiteY4" fmla="*/ 734496 h 734496"/>
              <a:gd name="connsiteX5" fmla="*/ 313938 w 627876"/>
              <a:gd name="connsiteY5" fmla="*/ 587597 h 734496"/>
              <a:gd name="connsiteX6" fmla="*/ 0 w 627876"/>
              <a:gd name="connsiteY6" fmla="*/ 587597 h 734496"/>
              <a:gd name="connsiteX7" fmla="*/ 0 w 627876"/>
              <a:gd name="connsiteY7" fmla="*/ 146899 h 73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876" h="734496">
                <a:moveTo>
                  <a:pt x="0" y="146899"/>
                </a:moveTo>
                <a:lnTo>
                  <a:pt x="313938" y="146899"/>
                </a:lnTo>
                <a:lnTo>
                  <a:pt x="313938" y="0"/>
                </a:lnTo>
                <a:lnTo>
                  <a:pt x="627876" y="367248"/>
                </a:lnTo>
                <a:lnTo>
                  <a:pt x="313938" y="734496"/>
                </a:lnTo>
                <a:lnTo>
                  <a:pt x="313938" y="587597"/>
                </a:lnTo>
                <a:lnTo>
                  <a:pt x="0" y="587597"/>
                </a:lnTo>
                <a:lnTo>
                  <a:pt x="0" y="146899"/>
                </a:lnTo>
                <a:close/>
              </a:path>
            </a:pathLst>
          </a:cu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54924" rIns="198653" bIns="154924" numCol="1" spcCol="1270" anchor="ctr" anchorCtr="0">
            <a:noAutofit/>
          </a:bodyPr>
          <a:lstStyle/>
          <a:p>
            <a:pPr algn="ctr" defTabSz="1452880">
              <a:lnSpc>
                <a:spcPct val="90000"/>
              </a:lnSpc>
              <a:spcAft>
                <a:spcPct val="35000"/>
              </a:spcAft>
            </a:pPr>
            <a:endParaRPr lang="en-US" sz="327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43038" y="1989823"/>
            <a:ext cx="3241929" cy="1848279"/>
            <a:chOff x="1083494" y="1886752"/>
            <a:chExt cx="3073998" cy="1752539"/>
          </a:xfrm>
        </p:grpSpPr>
        <p:grpSp>
          <p:nvGrpSpPr>
            <p:cNvPr id="11" name="Group 10"/>
            <p:cNvGrpSpPr/>
            <p:nvPr/>
          </p:nvGrpSpPr>
          <p:grpSpPr>
            <a:xfrm>
              <a:off x="1084494" y="1886752"/>
              <a:ext cx="2887711" cy="764605"/>
              <a:chOff x="1037626" y="2017942"/>
              <a:chExt cx="2887711" cy="764605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037626" y="2017942"/>
                <a:ext cx="801327" cy="764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4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01</a:t>
                </a:r>
                <a:endParaRPr lang="en-US" sz="464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1130364" y="2706891"/>
                <a:ext cx="689246" cy="0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1865477" y="2139594"/>
                <a:ext cx="2059860" cy="61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SEARCH ENGINE </a:t>
                </a:r>
              </a:p>
              <a:p>
                <a:r>
                  <a:rPr lang="vi-VN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OPTIMIZATION</a:t>
                </a: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083494" y="2690345"/>
              <a:ext cx="3073998" cy="94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amet, consectetur adipiscing elit. Vestibulum dignissim nunc nisi, ac scelerisque nulla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94664" y="4483874"/>
            <a:ext cx="4677097" cy="1585148"/>
            <a:chOff x="1037626" y="4251612"/>
            <a:chExt cx="4434824" cy="1503038"/>
          </a:xfrm>
        </p:grpSpPr>
        <p:grpSp>
          <p:nvGrpSpPr>
            <p:cNvPr id="19" name="Group 18"/>
            <p:cNvGrpSpPr/>
            <p:nvPr/>
          </p:nvGrpSpPr>
          <p:grpSpPr>
            <a:xfrm>
              <a:off x="1038625" y="4251612"/>
              <a:ext cx="2463892" cy="764605"/>
              <a:chOff x="1084493" y="4840214"/>
              <a:chExt cx="2463892" cy="76460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084493" y="4840214"/>
                <a:ext cx="801327" cy="764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4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02</a:t>
                </a:r>
                <a:endParaRPr lang="en-US" sz="464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130364" y="5527365"/>
                <a:ext cx="689246" cy="0"/>
              </a:xfrm>
              <a:prstGeom prst="line">
                <a:avLst/>
              </a:prstGeom>
              <a:ln w="25400" cmpd="sng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865476" y="4959710"/>
                <a:ext cx="1682909" cy="61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ECOMMERCE </a:t>
                </a:r>
              </a:p>
              <a:p>
                <a:r>
                  <a:rPr lang="vi-VN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SOLUTIONS</a:t>
                </a: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037626" y="5021053"/>
              <a:ext cx="4434824" cy="733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</a:t>
              </a:r>
              <a:endPara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consectetur adipiscing elit. Vestibulum dignissim nunc nisi 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933792" y="2394025"/>
            <a:ext cx="2526993" cy="2981415"/>
            <a:chOff x="8470688" y="2270014"/>
            <a:chExt cx="2396095" cy="2826978"/>
          </a:xfrm>
        </p:grpSpPr>
        <p:grpSp>
          <p:nvGrpSpPr>
            <p:cNvPr id="15" name="Group 14"/>
            <p:cNvGrpSpPr/>
            <p:nvPr/>
          </p:nvGrpSpPr>
          <p:grpSpPr>
            <a:xfrm>
              <a:off x="8470688" y="2270014"/>
              <a:ext cx="2281494" cy="764605"/>
              <a:chOff x="1084494" y="3429000"/>
              <a:chExt cx="2281494" cy="76460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084494" y="3429000"/>
                <a:ext cx="801327" cy="764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4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03</a:t>
                </a:r>
                <a:endParaRPr lang="en-US" sz="464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1130364" y="4097810"/>
                <a:ext cx="689246" cy="0"/>
              </a:xfrm>
              <a:prstGeom prst="line">
                <a:avLst/>
              </a:prstGeom>
              <a:ln w="25400" cmpd="sng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1865477" y="3548496"/>
                <a:ext cx="1500511" cy="612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AFFILIATE </a:t>
                </a:r>
                <a:endParaRPr lang="vi-VN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r>
                  <a:rPr 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MARKETING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8470688" y="3071301"/>
              <a:ext cx="2396095" cy="202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elit. Vestibulum dignissim nunc nisi, ac scelerisque nulla malesuada id. Nunc consequat a urna at aliquam. Curabitur a est aliquam, bibendum eros quis, fringilla lacus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33340" y="4229091"/>
            <a:ext cx="1205909" cy="1205909"/>
            <a:chOff x="4203359" y="4010024"/>
            <a:chExt cx="1143443" cy="1143443"/>
          </a:xfrm>
        </p:grpSpPr>
        <p:sp>
          <p:nvSpPr>
            <p:cNvPr id="8" name="Freeform 7"/>
            <p:cNvSpPr/>
            <p:nvPr/>
          </p:nvSpPr>
          <p:spPr>
            <a:xfrm>
              <a:off x="4203359" y="4010024"/>
              <a:ext cx="1143443" cy="1143443"/>
            </a:xfrm>
            <a:custGeom>
              <a:avLst/>
              <a:gdLst>
                <a:gd name="connsiteX0" fmla="*/ 0 w 1974453"/>
                <a:gd name="connsiteY0" fmla="*/ 987227 h 1974453"/>
                <a:gd name="connsiteX1" fmla="*/ 987227 w 1974453"/>
                <a:gd name="connsiteY1" fmla="*/ 0 h 1974453"/>
                <a:gd name="connsiteX2" fmla="*/ 1974454 w 1974453"/>
                <a:gd name="connsiteY2" fmla="*/ 987227 h 1974453"/>
                <a:gd name="connsiteX3" fmla="*/ 987227 w 1974453"/>
                <a:gd name="connsiteY3" fmla="*/ 1974454 h 1974453"/>
                <a:gd name="connsiteX4" fmla="*/ 0 w 1974453"/>
                <a:gd name="connsiteY4" fmla="*/ 987227 h 197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453" h="1974453">
                  <a:moveTo>
                    <a:pt x="0" y="987227"/>
                  </a:moveTo>
                  <a:cubicBezTo>
                    <a:pt x="0" y="441997"/>
                    <a:pt x="441997" y="0"/>
                    <a:pt x="987227" y="0"/>
                  </a:cubicBezTo>
                  <a:cubicBezTo>
                    <a:pt x="1532457" y="0"/>
                    <a:pt x="1974454" y="441997"/>
                    <a:pt x="1974454" y="987227"/>
                  </a:cubicBezTo>
                  <a:cubicBezTo>
                    <a:pt x="1974454" y="1532457"/>
                    <a:pt x="1532457" y="1974454"/>
                    <a:pt x="987227" y="1974454"/>
                  </a:cubicBezTo>
                  <a:cubicBezTo>
                    <a:pt x="441997" y="1974454"/>
                    <a:pt x="0" y="1532457"/>
                    <a:pt x="0" y="9872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881" tIns="363881" rIns="363881" bIns="363881" numCol="1" spcCol="1270" anchor="ctr" anchorCtr="0">
              <a:noAutofit/>
            </a:bodyPr>
            <a:lstStyle/>
            <a:p>
              <a:pPr algn="ctr" defTabSz="2062480">
                <a:lnSpc>
                  <a:spcPct val="90000"/>
                </a:lnSpc>
                <a:spcAft>
                  <a:spcPct val="35000"/>
                </a:spcAft>
              </a:pPr>
              <a:endParaRPr lang="en-US" sz="464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557729" y="4317307"/>
              <a:ext cx="443388" cy="646332"/>
              <a:chOff x="7165975" y="7021513"/>
              <a:chExt cx="638175" cy="930275"/>
            </a:xfrm>
            <a:solidFill>
              <a:schemeClr val="tx1"/>
            </a:solidFill>
          </p:grpSpPr>
          <p:sp>
            <p:nvSpPr>
              <p:cNvPr id="30" name="AutoShape 113"/>
              <p:cNvSpPr/>
              <p:nvPr/>
            </p:nvSpPr>
            <p:spPr bwMode="auto">
              <a:xfrm>
                <a:off x="7165975" y="7021513"/>
                <a:ext cx="638175" cy="9302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AutoShape 114"/>
              <p:cNvSpPr/>
              <p:nvPr/>
            </p:nvSpPr>
            <p:spPr bwMode="auto">
              <a:xfrm>
                <a:off x="7310438" y="7167563"/>
                <a:ext cx="188912" cy="1889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433340" y="2127916"/>
            <a:ext cx="1205909" cy="1205909"/>
            <a:chOff x="4203359" y="2017690"/>
            <a:chExt cx="1143443" cy="1143443"/>
          </a:xfrm>
        </p:grpSpPr>
        <p:sp>
          <p:nvSpPr>
            <p:cNvPr id="6" name="Freeform 5"/>
            <p:cNvSpPr/>
            <p:nvPr/>
          </p:nvSpPr>
          <p:spPr>
            <a:xfrm>
              <a:off x="4203359" y="2017690"/>
              <a:ext cx="1143443" cy="1143443"/>
            </a:xfrm>
            <a:custGeom>
              <a:avLst/>
              <a:gdLst>
                <a:gd name="connsiteX0" fmla="*/ 0 w 1974453"/>
                <a:gd name="connsiteY0" fmla="*/ 987227 h 1974453"/>
                <a:gd name="connsiteX1" fmla="*/ 987227 w 1974453"/>
                <a:gd name="connsiteY1" fmla="*/ 0 h 1974453"/>
                <a:gd name="connsiteX2" fmla="*/ 1974454 w 1974453"/>
                <a:gd name="connsiteY2" fmla="*/ 987227 h 1974453"/>
                <a:gd name="connsiteX3" fmla="*/ 987227 w 1974453"/>
                <a:gd name="connsiteY3" fmla="*/ 1974454 h 1974453"/>
                <a:gd name="connsiteX4" fmla="*/ 0 w 1974453"/>
                <a:gd name="connsiteY4" fmla="*/ 987227 h 1974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453" h="1974453">
                  <a:moveTo>
                    <a:pt x="0" y="987227"/>
                  </a:moveTo>
                  <a:cubicBezTo>
                    <a:pt x="0" y="441997"/>
                    <a:pt x="441997" y="0"/>
                    <a:pt x="987227" y="0"/>
                  </a:cubicBezTo>
                  <a:cubicBezTo>
                    <a:pt x="1532457" y="0"/>
                    <a:pt x="1974454" y="441997"/>
                    <a:pt x="1974454" y="987227"/>
                  </a:cubicBezTo>
                  <a:cubicBezTo>
                    <a:pt x="1974454" y="1532457"/>
                    <a:pt x="1532457" y="1974454"/>
                    <a:pt x="987227" y="1974454"/>
                  </a:cubicBezTo>
                  <a:cubicBezTo>
                    <a:pt x="441997" y="1974454"/>
                    <a:pt x="0" y="1532457"/>
                    <a:pt x="0" y="987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881" tIns="363881" rIns="363881" bIns="363881" numCol="1" spcCol="1270" anchor="ctr" anchorCtr="0">
              <a:noAutofit/>
            </a:bodyPr>
            <a:lstStyle/>
            <a:p>
              <a:pPr algn="ctr" defTabSz="2062480">
                <a:lnSpc>
                  <a:spcPct val="90000"/>
                </a:lnSpc>
                <a:spcAft>
                  <a:spcPct val="35000"/>
                </a:spcAft>
              </a:pPr>
              <a:endParaRPr lang="en-US" sz="464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520390" y="2320155"/>
              <a:ext cx="509379" cy="509379"/>
              <a:chOff x="7021513" y="5164138"/>
              <a:chExt cx="928687" cy="928687"/>
            </a:xfrm>
            <a:solidFill>
              <a:schemeClr val="tx1"/>
            </a:solidFill>
          </p:grpSpPr>
          <p:sp>
            <p:nvSpPr>
              <p:cNvPr id="33" name="AutoShape 126"/>
              <p:cNvSpPr/>
              <p:nvPr/>
            </p:nvSpPr>
            <p:spPr bwMode="auto">
              <a:xfrm>
                <a:off x="7021513" y="5164138"/>
                <a:ext cx="928687" cy="9286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AutoShape 127"/>
              <p:cNvSpPr/>
              <p:nvPr/>
            </p:nvSpPr>
            <p:spPr bwMode="auto">
              <a:xfrm>
                <a:off x="7397750" y="5308600"/>
                <a:ext cx="219075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6362794" y="2575549"/>
            <a:ext cx="2411817" cy="2411817"/>
            <a:chOff x="6032868" y="2442136"/>
            <a:chExt cx="2286885" cy="2286885"/>
          </a:xfrm>
        </p:grpSpPr>
        <p:sp>
          <p:nvSpPr>
            <p:cNvPr id="10" name="Freeform 9"/>
            <p:cNvSpPr/>
            <p:nvPr/>
          </p:nvSpPr>
          <p:spPr>
            <a:xfrm>
              <a:off x="6032868" y="2442136"/>
              <a:ext cx="2286885" cy="2286885"/>
            </a:xfrm>
            <a:custGeom>
              <a:avLst/>
              <a:gdLst>
                <a:gd name="connsiteX0" fmla="*/ 0 w 3948906"/>
                <a:gd name="connsiteY0" fmla="*/ 1974453 h 3948906"/>
                <a:gd name="connsiteX1" fmla="*/ 1974453 w 3948906"/>
                <a:gd name="connsiteY1" fmla="*/ 0 h 3948906"/>
                <a:gd name="connsiteX2" fmla="*/ 3948906 w 3948906"/>
                <a:gd name="connsiteY2" fmla="*/ 1974453 h 3948906"/>
                <a:gd name="connsiteX3" fmla="*/ 1974453 w 3948906"/>
                <a:gd name="connsiteY3" fmla="*/ 3948906 h 3948906"/>
                <a:gd name="connsiteX4" fmla="*/ 0 w 3948906"/>
                <a:gd name="connsiteY4" fmla="*/ 1974453 h 394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906" h="3948906">
                  <a:moveTo>
                    <a:pt x="0" y="1974453"/>
                  </a:moveTo>
                  <a:cubicBezTo>
                    <a:pt x="0" y="883993"/>
                    <a:pt x="883993" y="0"/>
                    <a:pt x="1974453" y="0"/>
                  </a:cubicBezTo>
                  <a:cubicBezTo>
                    <a:pt x="3064913" y="0"/>
                    <a:pt x="3948906" y="883993"/>
                    <a:pt x="3948906" y="1974453"/>
                  </a:cubicBezTo>
                  <a:cubicBezTo>
                    <a:pt x="3948906" y="3064913"/>
                    <a:pt x="3064913" y="3948906"/>
                    <a:pt x="1974453" y="3948906"/>
                  </a:cubicBezTo>
                  <a:cubicBezTo>
                    <a:pt x="883993" y="3948906"/>
                    <a:pt x="0" y="3064913"/>
                    <a:pt x="0" y="19744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6956" tIns="696956" rIns="696956" bIns="696956" numCol="1" spcCol="1270" anchor="ctr" anchorCtr="0">
              <a:noAutofit/>
            </a:bodyPr>
            <a:lstStyle/>
            <a:p>
              <a:pPr algn="ctr" defTabSz="3046730">
                <a:lnSpc>
                  <a:spcPct val="90000"/>
                </a:lnSpc>
                <a:spcAft>
                  <a:spcPct val="35000"/>
                </a:spcAft>
              </a:pPr>
              <a:endParaRPr lang="en-US" sz="685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836934" y="2791944"/>
              <a:ext cx="770488" cy="770489"/>
              <a:chOff x="16432213" y="3295650"/>
              <a:chExt cx="928687" cy="928688"/>
            </a:xfrm>
            <a:solidFill>
              <a:schemeClr val="tx1"/>
            </a:solidFill>
          </p:grpSpPr>
          <p:sp>
            <p:nvSpPr>
              <p:cNvPr id="27" name="AutoShape 81"/>
              <p:cNvSpPr/>
              <p:nvPr/>
            </p:nvSpPr>
            <p:spPr bwMode="auto">
              <a:xfrm>
                <a:off x="16432213" y="3295650"/>
                <a:ext cx="928687" cy="9286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AutoShape 82"/>
              <p:cNvSpPr/>
              <p:nvPr/>
            </p:nvSpPr>
            <p:spPr bwMode="auto">
              <a:xfrm>
                <a:off x="16519525" y="4049713"/>
                <a:ext cx="87313" cy="873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6081274" y="3663483"/>
              <a:ext cx="2238479" cy="7335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805205" y="4984843"/>
            <a:ext cx="7866807" cy="104629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40110" y="2042293"/>
            <a:ext cx="1441480" cy="1046293"/>
            <a:chOff x="5063159" y="1936502"/>
            <a:chExt cx="1366812" cy="992095"/>
          </a:xfrm>
        </p:grpSpPr>
        <p:sp>
          <p:nvSpPr>
            <p:cNvPr id="13" name="Oval Callout 12"/>
            <p:cNvSpPr/>
            <p:nvPr/>
          </p:nvSpPr>
          <p:spPr>
            <a:xfrm>
              <a:off x="5250518" y="1936502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  <a:solidFill>
              <a:schemeClr val="accent3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96821" y="2051883"/>
              <a:ext cx="699489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16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100%</a:t>
              </a: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63159" y="2321946"/>
              <a:ext cx="1366812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dolor </a:t>
              </a:r>
              <a:endParaRPr lang="vi-VN" sz="12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sit amet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84569" y="2281638"/>
            <a:ext cx="1441480" cy="1046293"/>
            <a:chOff x="2734814" y="2163449"/>
            <a:chExt cx="1366812" cy="992095"/>
          </a:xfrm>
        </p:grpSpPr>
        <p:sp>
          <p:nvSpPr>
            <p:cNvPr id="14" name="Oval Callout 13"/>
            <p:cNvSpPr/>
            <p:nvPr/>
          </p:nvSpPr>
          <p:spPr>
            <a:xfrm>
              <a:off x="2913147" y="2163449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  <a:solidFill>
              <a:schemeClr val="accent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25474" y="2292432"/>
              <a:ext cx="58549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16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34814" y="2562495"/>
              <a:ext cx="1366812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dolor </a:t>
              </a:r>
              <a:endParaRPr lang="vi-VN" sz="12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sit amet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92547" y="3701800"/>
            <a:ext cx="1059213" cy="1182556"/>
            <a:chOff x="2073705" y="4516443"/>
            <a:chExt cx="795955" cy="888642"/>
          </a:xfrm>
        </p:grpSpPr>
        <p:sp>
          <p:nvSpPr>
            <p:cNvPr id="20" name="Isosceles Triangle 19"/>
            <p:cNvSpPr/>
            <p:nvPr/>
          </p:nvSpPr>
          <p:spPr>
            <a:xfrm>
              <a:off x="2402116" y="4516443"/>
              <a:ext cx="467544" cy="888642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2073705" y="4516443"/>
              <a:ext cx="656822" cy="88864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16986" y="1933572"/>
            <a:ext cx="1140709" cy="2950785"/>
            <a:chOff x="3998213" y="1833413"/>
            <a:chExt cx="1081620" cy="2797935"/>
          </a:xfrm>
        </p:grpSpPr>
        <p:sp>
          <p:nvSpPr>
            <p:cNvPr id="23" name="Isosceles Triangle 22"/>
            <p:cNvSpPr/>
            <p:nvPr/>
          </p:nvSpPr>
          <p:spPr>
            <a:xfrm>
              <a:off x="4444489" y="1833413"/>
              <a:ext cx="635344" cy="2797935"/>
            </a:xfrm>
            <a:prstGeom prst="triangle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3998213" y="1833413"/>
              <a:ext cx="892553" cy="27979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08714" y="3453902"/>
            <a:ext cx="2307652" cy="1430455"/>
            <a:chOff x="4843749" y="3274990"/>
            <a:chExt cx="2188116" cy="1356358"/>
          </a:xfrm>
        </p:grpSpPr>
        <p:sp>
          <p:nvSpPr>
            <p:cNvPr id="26" name="Isosceles Triangle 25"/>
            <p:cNvSpPr/>
            <p:nvPr/>
          </p:nvSpPr>
          <p:spPr>
            <a:xfrm>
              <a:off x="5746566" y="3274990"/>
              <a:ext cx="1285299" cy="1356358"/>
            </a:xfrm>
            <a:prstGeom prst="triangle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4843749" y="3274990"/>
              <a:ext cx="1805633" cy="1356358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012989" y="2648576"/>
            <a:ext cx="1530720" cy="2235781"/>
            <a:chOff x="6649382" y="2511380"/>
            <a:chExt cx="1451429" cy="2119968"/>
          </a:xfrm>
        </p:grpSpPr>
        <p:sp>
          <p:nvSpPr>
            <p:cNvPr id="29" name="Isosceles Triangle 28"/>
            <p:cNvSpPr/>
            <p:nvPr/>
          </p:nvSpPr>
          <p:spPr>
            <a:xfrm>
              <a:off x="7248242" y="2511380"/>
              <a:ext cx="852569" cy="2119968"/>
            </a:xfrm>
            <a:prstGeom prst="triangle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6649382" y="2511380"/>
              <a:ext cx="1197719" cy="2119968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26748" y="4111786"/>
            <a:ext cx="2223425" cy="772570"/>
            <a:chOff x="7705449" y="3898796"/>
            <a:chExt cx="2108252" cy="732551"/>
          </a:xfrm>
        </p:grpSpPr>
        <p:sp>
          <p:nvSpPr>
            <p:cNvPr id="32" name="Isosceles Triangle 31"/>
            <p:cNvSpPr/>
            <p:nvPr/>
          </p:nvSpPr>
          <p:spPr>
            <a:xfrm>
              <a:off x="8575314" y="3898796"/>
              <a:ext cx="1238387" cy="732551"/>
            </a:xfrm>
            <a:prstGeom prst="triangle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7705449" y="3898796"/>
              <a:ext cx="1739729" cy="732551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06741" y="2684770"/>
            <a:ext cx="1441480" cy="1046293"/>
            <a:chOff x="7876119" y="2545699"/>
            <a:chExt cx="1366812" cy="992095"/>
          </a:xfrm>
        </p:grpSpPr>
        <p:sp>
          <p:nvSpPr>
            <p:cNvPr id="34" name="Oval Callout 33"/>
            <p:cNvSpPr/>
            <p:nvPr/>
          </p:nvSpPr>
          <p:spPr>
            <a:xfrm>
              <a:off x="8063478" y="2545699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  <a:solidFill>
              <a:schemeClr val="accent5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209781" y="2661080"/>
              <a:ext cx="699489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168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100%</a:t>
              </a:r>
              <a:endPara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76119" y="2931143"/>
              <a:ext cx="1366812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dolor </a:t>
              </a:r>
              <a:endParaRPr lang="vi-VN" sz="12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sit amet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884344" y="5350336"/>
            <a:ext cx="11090063" cy="10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consectetur adipiscing elit. </a:t>
            </a:r>
            <a:endParaRPr lang="vi-VN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Vestibulum dignissim nunc nisi, ac scelerisque nulla malesuada id. Nunc consequat a urna at aliquam. Curabitur a est aliquam, bibendum eros quis, fringilla lacus. Curabitur mattis lorem metus, sit amet laoreet dolor ultrices sed. Integer iaculis dignissim lacus eget commodo. </a:t>
            </a:r>
          </a:p>
        </p:txBody>
      </p:sp>
      <p:sp>
        <p:nvSpPr>
          <p:cNvPr id="31" name="矩形 30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585" b="-45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245371" y="4101806"/>
            <a:ext cx="6368008" cy="1231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000">
                <a:solidFill>
                  <a:schemeClr val="accent3"/>
                </a:solidFill>
                <a:cs typeface="Arial" panose="020B0604020202020204" pitchFamily="34" charset="0"/>
              </a:rPr>
              <a:t>THANK YOU</a:t>
            </a:r>
            <a:endParaRPr lang="zh-CN" altLang="en-US" sz="11500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3245371" y="3688333"/>
            <a:ext cx="6368008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>
                <a:solidFill>
                  <a:schemeClr val="accent3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dirty="0">
              <a:solidFill>
                <a:schemeClr val="accent3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99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585" b="-45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5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23895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7207257" y="1708147"/>
            <a:ext cx="1860482" cy="1860482"/>
          </a:xfrm>
          <a:custGeom>
            <a:avLst/>
            <a:gdLst>
              <a:gd name="connsiteX0" fmla="*/ 0 w 1764109"/>
              <a:gd name="connsiteY0" fmla="*/ 882055 h 1764109"/>
              <a:gd name="connsiteX1" fmla="*/ 882055 w 1764109"/>
              <a:gd name="connsiteY1" fmla="*/ 0 h 1764109"/>
              <a:gd name="connsiteX2" fmla="*/ 1764110 w 1764109"/>
              <a:gd name="connsiteY2" fmla="*/ 882055 h 1764109"/>
              <a:gd name="connsiteX3" fmla="*/ 882055 w 1764109"/>
              <a:gd name="connsiteY3" fmla="*/ 1764110 h 1764109"/>
              <a:gd name="connsiteX4" fmla="*/ 0 w 1764109"/>
              <a:gd name="connsiteY4" fmla="*/ 882055 h 176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109" h="1764109">
                <a:moveTo>
                  <a:pt x="0" y="882055"/>
                </a:moveTo>
                <a:cubicBezTo>
                  <a:pt x="0" y="394909"/>
                  <a:pt x="394909" y="0"/>
                  <a:pt x="882055" y="0"/>
                </a:cubicBezTo>
                <a:cubicBezTo>
                  <a:pt x="1369201" y="0"/>
                  <a:pt x="1764110" y="394909"/>
                  <a:pt x="1764110" y="882055"/>
                </a:cubicBezTo>
                <a:cubicBezTo>
                  <a:pt x="1764110" y="1369201"/>
                  <a:pt x="1369201" y="1764110"/>
                  <a:pt x="882055" y="1764110"/>
                </a:cubicBezTo>
                <a:cubicBezTo>
                  <a:pt x="394909" y="1764110"/>
                  <a:pt x="0" y="1369201"/>
                  <a:pt x="0" y="8820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461" tIns="272461" rIns="272461" bIns="272461" numCol="1" spcCol="1270" anchor="ctr" anchorCtr="0">
            <a:noAutofit/>
          </a:bodyPr>
          <a:lstStyle/>
          <a:p>
            <a:pPr algn="ctr" defTabSz="2015490">
              <a:lnSpc>
                <a:spcPct val="90000"/>
              </a:lnSpc>
              <a:spcAft>
                <a:spcPct val="35000"/>
              </a:spcAft>
            </a:pPr>
            <a:endParaRPr lang="en-US" sz="453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9067739" y="1708147"/>
            <a:ext cx="1860482" cy="1860482"/>
          </a:xfrm>
          <a:custGeom>
            <a:avLst/>
            <a:gdLst>
              <a:gd name="connsiteX0" fmla="*/ 0 w 1764109"/>
              <a:gd name="connsiteY0" fmla="*/ 882055 h 1764109"/>
              <a:gd name="connsiteX1" fmla="*/ 882055 w 1764109"/>
              <a:gd name="connsiteY1" fmla="*/ 0 h 1764109"/>
              <a:gd name="connsiteX2" fmla="*/ 1764110 w 1764109"/>
              <a:gd name="connsiteY2" fmla="*/ 882055 h 1764109"/>
              <a:gd name="connsiteX3" fmla="*/ 882055 w 1764109"/>
              <a:gd name="connsiteY3" fmla="*/ 1764110 h 1764109"/>
              <a:gd name="connsiteX4" fmla="*/ 0 w 1764109"/>
              <a:gd name="connsiteY4" fmla="*/ 882055 h 176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109" h="1764109">
                <a:moveTo>
                  <a:pt x="0" y="882055"/>
                </a:moveTo>
                <a:cubicBezTo>
                  <a:pt x="0" y="394909"/>
                  <a:pt x="394909" y="0"/>
                  <a:pt x="882055" y="0"/>
                </a:cubicBezTo>
                <a:cubicBezTo>
                  <a:pt x="1369201" y="0"/>
                  <a:pt x="1764110" y="394909"/>
                  <a:pt x="1764110" y="882055"/>
                </a:cubicBezTo>
                <a:cubicBezTo>
                  <a:pt x="1764110" y="1369201"/>
                  <a:pt x="1369201" y="1764110"/>
                  <a:pt x="882055" y="1764110"/>
                </a:cubicBezTo>
                <a:cubicBezTo>
                  <a:pt x="394909" y="1764110"/>
                  <a:pt x="0" y="1369201"/>
                  <a:pt x="0" y="8820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2461" tIns="272461" rIns="272461" bIns="272461" numCol="1" spcCol="1270" anchor="ctr" anchorCtr="0">
            <a:noAutofit/>
          </a:bodyPr>
          <a:lstStyle/>
          <a:p>
            <a:pPr algn="ctr" defTabSz="2015490">
              <a:lnSpc>
                <a:spcPct val="90000"/>
              </a:lnSpc>
              <a:spcAft>
                <a:spcPct val="35000"/>
              </a:spcAft>
            </a:pPr>
            <a:endParaRPr lang="en-US" sz="453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65167" y="1708147"/>
            <a:ext cx="1860482" cy="1860482"/>
            <a:chOff x="2242317" y="1619665"/>
            <a:chExt cx="1764109" cy="1764109"/>
          </a:xfrm>
        </p:grpSpPr>
        <p:sp>
          <p:nvSpPr>
            <p:cNvPr id="6" name="Freeform 5"/>
            <p:cNvSpPr/>
            <p:nvPr/>
          </p:nvSpPr>
          <p:spPr>
            <a:xfrm>
              <a:off x="2242317" y="1619665"/>
              <a:ext cx="1764109" cy="1764109"/>
            </a:xfrm>
            <a:custGeom>
              <a:avLst/>
              <a:gdLst>
                <a:gd name="connsiteX0" fmla="*/ 0 w 1764109"/>
                <a:gd name="connsiteY0" fmla="*/ 882055 h 1764109"/>
                <a:gd name="connsiteX1" fmla="*/ 882055 w 1764109"/>
                <a:gd name="connsiteY1" fmla="*/ 0 h 1764109"/>
                <a:gd name="connsiteX2" fmla="*/ 1764110 w 1764109"/>
                <a:gd name="connsiteY2" fmla="*/ 882055 h 1764109"/>
                <a:gd name="connsiteX3" fmla="*/ 882055 w 1764109"/>
                <a:gd name="connsiteY3" fmla="*/ 1764110 h 1764109"/>
                <a:gd name="connsiteX4" fmla="*/ 0 w 1764109"/>
                <a:gd name="connsiteY4" fmla="*/ 882055 h 176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109" h="1764109">
                  <a:moveTo>
                    <a:pt x="0" y="882055"/>
                  </a:moveTo>
                  <a:cubicBezTo>
                    <a:pt x="0" y="394909"/>
                    <a:pt x="394909" y="0"/>
                    <a:pt x="882055" y="0"/>
                  </a:cubicBezTo>
                  <a:cubicBezTo>
                    <a:pt x="1369201" y="0"/>
                    <a:pt x="1764110" y="394909"/>
                    <a:pt x="1764110" y="882055"/>
                  </a:cubicBezTo>
                  <a:cubicBezTo>
                    <a:pt x="1764110" y="1369201"/>
                    <a:pt x="1369201" y="1764110"/>
                    <a:pt x="882055" y="1764110"/>
                  </a:cubicBezTo>
                  <a:cubicBezTo>
                    <a:pt x="394909" y="1764110"/>
                    <a:pt x="0" y="1369201"/>
                    <a:pt x="0" y="8820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461" tIns="272461" rIns="272461" bIns="272461" numCol="1" spcCol="1270" anchor="ctr" anchorCtr="0">
              <a:noAutofit/>
            </a:bodyPr>
            <a:lstStyle/>
            <a:p>
              <a:pPr algn="ctr" defTabSz="2015490">
                <a:lnSpc>
                  <a:spcPct val="90000"/>
                </a:lnSpc>
                <a:spcAft>
                  <a:spcPct val="35000"/>
                </a:spcAft>
              </a:pPr>
              <a:endParaRPr lang="en-US" sz="453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819484" y="2189410"/>
              <a:ext cx="664475" cy="645166"/>
              <a:chOff x="16432213" y="8899525"/>
              <a:chExt cx="928687" cy="901700"/>
            </a:xfrm>
            <a:solidFill>
              <a:schemeClr val="tx1"/>
            </a:solidFill>
          </p:grpSpPr>
          <p:sp>
            <p:nvSpPr>
              <p:cNvPr id="22" name="AutoShape 16"/>
              <p:cNvSpPr/>
              <p:nvPr/>
            </p:nvSpPr>
            <p:spPr bwMode="auto">
              <a:xfrm>
                <a:off x="16897350" y="9393238"/>
                <a:ext cx="115888" cy="1174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4841"/>
                      <a:pt x="0" y="10800"/>
                    </a:cubicBezTo>
                    <a:cubicBezTo>
                      <a:pt x="0" y="16758"/>
                      <a:pt x="4838" y="21599"/>
                      <a:pt x="10800" y="21599"/>
                    </a:cubicBezTo>
                    <a:cubicBezTo>
                      <a:pt x="16761" y="21599"/>
                      <a:pt x="21600" y="16758"/>
                      <a:pt x="21600" y="10800"/>
                    </a:cubicBezTo>
                    <a:cubicBezTo>
                      <a:pt x="21600" y="4841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AutoShape 17"/>
              <p:cNvSpPr/>
              <p:nvPr/>
            </p:nvSpPr>
            <p:spPr bwMode="auto">
              <a:xfrm>
                <a:off x="16432213" y="8899525"/>
                <a:ext cx="928687" cy="901700"/>
              </a:xfrm>
              <a:custGeom>
                <a:avLst/>
                <a:gdLst>
                  <a:gd name="T0" fmla="*/ 10473 w 20946"/>
                  <a:gd name="T1" fmla="*/ 10800 h 21600"/>
                  <a:gd name="T2" fmla="*/ 10473 w 20946"/>
                  <a:gd name="T3" fmla="*/ 10800 h 21600"/>
                  <a:gd name="T4" fmla="*/ 10473 w 20946"/>
                  <a:gd name="T5" fmla="*/ 10800 h 21600"/>
                  <a:gd name="T6" fmla="*/ 10473 w 20946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946" h="21600">
                    <a:moveTo>
                      <a:pt x="18509" y="15329"/>
                    </a:moveTo>
                    <a:lnTo>
                      <a:pt x="11782" y="15329"/>
                    </a:lnTo>
                    <a:cubicBezTo>
                      <a:pt x="10699" y="15329"/>
                      <a:pt x="9818" y="14391"/>
                      <a:pt x="9818" y="13238"/>
                    </a:cubicBezTo>
                    <a:cubicBezTo>
                      <a:pt x="9818" y="12086"/>
                      <a:pt x="10699" y="11148"/>
                      <a:pt x="11782" y="11148"/>
                    </a:cubicBezTo>
                    <a:lnTo>
                      <a:pt x="17673" y="11148"/>
                    </a:lnTo>
                    <a:cubicBezTo>
                      <a:pt x="18077" y="11142"/>
                      <a:pt x="18477" y="10934"/>
                      <a:pt x="18721" y="10588"/>
                    </a:cubicBezTo>
                    <a:cubicBezTo>
                      <a:pt x="18789" y="10491"/>
                      <a:pt x="18842" y="10381"/>
                      <a:pt x="18885" y="10267"/>
                    </a:cubicBezTo>
                    <a:cubicBezTo>
                      <a:pt x="18890" y="10251"/>
                      <a:pt x="18901" y="10239"/>
                      <a:pt x="18906" y="10224"/>
                    </a:cubicBezTo>
                    <a:cubicBezTo>
                      <a:pt x="19377" y="10880"/>
                      <a:pt x="19636" y="11686"/>
                      <a:pt x="19636" y="12541"/>
                    </a:cubicBezTo>
                    <a:cubicBezTo>
                      <a:pt x="19636" y="13613"/>
                      <a:pt x="19230" y="14607"/>
                      <a:pt x="18509" y="15329"/>
                    </a:cubicBezTo>
                    <a:moveTo>
                      <a:pt x="17673" y="17767"/>
                    </a:moveTo>
                    <a:cubicBezTo>
                      <a:pt x="17673" y="19114"/>
                      <a:pt x="16647" y="20206"/>
                      <a:pt x="15382" y="20206"/>
                    </a:cubicBezTo>
                    <a:lnTo>
                      <a:pt x="3600" y="20206"/>
                    </a:lnTo>
                    <a:cubicBezTo>
                      <a:pt x="2334" y="20206"/>
                      <a:pt x="1309" y="19114"/>
                      <a:pt x="1309" y="17767"/>
                    </a:cubicBezTo>
                    <a:lnTo>
                      <a:pt x="1309" y="6786"/>
                    </a:lnTo>
                    <a:cubicBezTo>
                      <a:pt x="1931" y="7334"/>
                      <a:pt x="2730" y="7664"/>
                      <a:pt x="3600" y="7664"/>
                    </a:cubicBezTo>
                    <a:lnTo>
                      <a:pt x="14400" y="7664"/>
                    </a:lnTo>
                    <a:lnTo>
                      <a:pt x="17018" y="7664"/>
                    </a:lnTo>
                    <a:cubicBezTo>
                      <a:pt x="17379" y="7664"/>
                      <a:pt x="17673" y="7976"/>
                      <a:pt x="17673" y="8361"/>
                    </a:cubicBezTo>
                    <a:lnTo>
                      <a:pt x="17673" y="9754"/>
                    </a:lnTo>
                    <a:lnTo>
                      <a:pt x="11782" y="9754"/>
                    </a:lnTo>
                    <a:cubicBezTo>
                      <a:pt x="9974" y="9754"/>
                      <a:pt x="8509" y="11314"/>
                      <a:pt x="8509" y="13238"/>
                    </a:cubicBezTo>
                    <a:cubicBezTo>
                      <a:pt x="8509" y="15163"/>
                      <a:pt x="9974" y="16722"/>
                      <a:pt x="11782" y="16722"/>
                    </a:cubicBezTo>
                    <a:lnTo>
                      <a:pt x="17673" y="16722"/>
                    </a:lnTo>
                    <a:cubicBezTo>
                      <a:pt x="17673" y="16722"/>
                      <a:pt x="17673" y="17767"/>
                      <a:pt x="17673" y="17767"/>
                    </a:cubicBezTo>
                    <a:close/>
                    <a:moveTo>
                      <a:pt x="16363" y="5574"/>
                    </a:moveTo>
                    <a:lnTo>
                      <a:pt x="16363" y="6270"/>
                    </a:lnTo>
                    <a:lnTo>
                      <a:pt x="14400" y="6270"/>
                    </a:lnTo>
                    <a:lnTo>
                      <a:pt x="3600" y="6270"/>
                    </a:lnTo>
                    <a:cubicBezTo>
                      <a:pt x="3246" y="6270"/>
                      <a:pt x="2916" y="6179"/>
                      <a:pt x="2617" y="6027"/>
                    </a:cubicBezTo>
                    <a:lnTo>
                      <a:pt x="2617" y="5574"/>
                    </a:lnTo>
                    <a:cubicBezTo>
                      <a:pt x="2617" y="5574"/>
                      <a:pt x="16363" y="5574"/>
                      <a:pt x="16363" y="5574"/>
                    </a:cubicBezTo>
                    <a:close/>
                    <a:moveTo>
                      <a:pt x="16363" y="4877"/>
                    </a:moveTo>
                    <a:lnTo>
                      <a:pt x="2617" y="4877"/>
                    </a:lnTo>
                    <a:lnTo>
                      <a:pt x="2617" y="4180"/>
                    </a:lnTo>
                    <a:lnTo>
                      <a:pt x="16363" y="4180"/>
                    </a:lnTo>
                    <a:cubicBezTo>
                      <a:pt x="16363" y="4180"/>
                      <a:pt x="16363" y="4877"/>
                      <a:pt x="16363" y="4877"/>
                    </a:cubicBezTo>
                    <a:close/>
                    <a:moveTo>
                      <a:pt x="16363" y="3483"/>
                    </a:moveTo>
                    <a:lnTo>
                      <a:pt x="2617" y="3483"/>
                    </a:lnTo>
                    <a:lnTo>
                      <a:pt x="2617" y="2787"/>
                    </a:lnTo>
                    <a:lnTo>
                      <a:pt x="16363" y="2787"/>
                    </a:lnTo>
                    <a:cubicBezTo>
                      <a:pt x="16363" y="2787"/>
                      <a:pt x="16363" y="3483"/>
                      <a:pt x="16363" y="3483"/>
                    </a:cubicBezTo>
                    <a:close/>
                    <a:moveTo>
                      <a:pt x="3600" y="1393"/>
                    </a:moveTo>
                    <a:lnTo>
                      <a:pt x="14400" y="1393"/>
                    </a:lnTo>
                    <a:lnTo>
                      <a:pt x="17018" y="1393"/>
                    </a:lnTo>
                    <a:cubicBezTo>
                      <a:pt x="17379" y="1393"/>
                      <a:pt x="17673" y="1705"/>
                      <a:pt x="17673" y="2090"/>
                    </a:cubicBezTo>
                    <a:lnTo>
                      <a:pt x="17673" y="3832"/>
                    </a:lnTo>
                    <a:lnTo>
                      <a:pt x="17673" y="4180"/>
                    </a:lnTo>
                    <a:lnTo>
                      <a:pt x="17673" y="6398"/>
                    </a:lnTo>
                    <a:cubicBezTo>
                      <a:pt x="17466" y="6321"/>
                      <a:pt x="17249" y="6270"/>
                      <a:pt x="17018" y="6270"/>
                    </a:cubicBezTo>
                    <a:lnTo>
                      <a:pt x="17018" y="5574"/>
                    </a:lnTo>
                    <a:lnTo>
                      <a:pt x="17018" y="4180"/>
                    </a:lnTo>
                    <a:lnTo>
                      <a:pt x="17018" y="2787"/>
                    </a:lnTo>
                    <a:cubicBezTo>
                      <a:pt x="17018" y="2401"/>
                      <a:pt x="16724" y="2090"/>
                      <a:pt x="16363" y="2090"/>
                    </a:cubicBezTo>
                    <a:lnTo>
                      <a:pt x="2617" y="2090"/>
                    </a:lnTo>
                    <a:cubicBezTo>
                      <a:pt x="2256" y="2090"/>
                      <a:pt x="1963" y="2401"/>
                      <a:pt x="1963" y="2787"/>
                    </a:cubicBezTo>
                    <a:lnTo>
                      <a:pt x="1963" y="4180"/>
                    </a:lnTo>
                    <a:lnTo>
                      <a:pt x="1963" y="5534"/>
                    </a:lnTo>
                    <a:cubicBezTo>
                      <a:pt x="1559" y="5094"/>
                      <a:pt x="1309" y="4495"/>
                      <a:pt x="1309" y="3832"/>
                    </a:cubicBezTo>
                    <a:cubicBezTo>
                      <a:pt x="1309" y="2485"/>
                      <a:pt x="2334" y="1393"/>
                      <a:pt x="3600" y="1393"/>
                    </a:cubicBezTo>
                    <a:moveTo>
                      <a:pt x="18983" y="8361"/>
                    </a:moveTo>
                    <a:lnTo>
                      <a:pt x="18982" y="8361"/>
                    </a:lnTo>
                    <a:lnTo>
                      <a:pt x="18982" y="4180"/>
                    </a:lnTo>
                    <a:lnTo>
                      <a:pt x="18982" y="3832"/>
                    </a:lnTo>
                    <a:lnTo>
                      <a:pt x="18982" y="2090"/>
                    </a:lnTo>
                    <a:cubicBezTo>
                      <a:pt x="18982" y="935"/>
                      <a:pt x="18102" y="0"/>
                      <a:pt x="17018" y="0"/>
                    </a:cubicBezTo>
                    <a:lnTo>
                      <a:pt x="14400" y="0"/>
                    </a:lnTo>
                    <a:lnTo>
                      <a:pt x="3600" y="0"/>
                    </a:lnTo>
                    <a:cubicBezTo>
                      <a:pt x="1614" y="0"/>
                      <a:pt x="0" y="1719"/>
                      <a:pt x="0" y="3832"/>
                    </a:cubicBezTo>
                    <a:lnTo>
                      <a:pt x="0" y="17767"/>
                    </a:lnTo>
                    <a:cubicBezTo>
                      <a:pt x="0" y="19880"/>
                      <a:pt x="1614" y="21600"/>
                      <a:pt x="3600" y="21600"/>
                    </a:cubicBezTo>
                    <a:lnTo>
                      <a:pt x="15382" y="21600"/>
                    </a:lnTo>
                    <a:cubicBezTo>
                      <a:pt x="17366" y="21600"/>
                      <a:pt x="18982" y="19880"/>
                      <a:pt x="18982" y="17767"/>
                    </a:cubicBezTo>
                    <a:lnTo>
                      <a:pt x="18982" y="16722"/>
                    </a:lnTo>
                    <a:lnTo>
                      <a:pt x="18983" y="16722"/>
                    </a:lnTo>
                    <a:cubicBezTo>
                      <a:pt x="21600" y="14631"/>
                      <a:pt x="21600" y="10452"/>
                      <a:pt x="18983" y="8361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40181" tIns="40181" rIns="40181" bIns="40181" anchor="ctr"/>
              <a:lstStyle/>
              <a:p>
                <a:pPr defTabSz="481965"/>
                <a:endParaRPr lang="en-US" sz="3165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7768197" y="2267470"/>
            <a:ext cx="700775" cy="700775"/>
            <a:chOff x="7021513" y="5164138"/>
            <a:chExt cx="928687" cy="928687"/>
          </a:xfrm>
          <a:solidFill>
            <a:schemeClr val="tx1"/>
          </a:solidFill>
        </p:grpSpPr>
        <p:sp>
          <p:nvSpPr>
            <p:cNvPr id="25" name="AutoShape 126"/>
            <p:cNvSpPr/>
            <p:nvPr/>
          </p:nvSpPr>
          <p:spPr bwMode="auto">
            <a:xfrm>
              <a:off x="7021513" y="5164138"/>
              <a:ext cx="928687" cy="9286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40181" tIns="40181" rIns="40181" bIns="40181" anchor="ctr"/>
            <a:lstStyle/>
            <a:p>
              <a:pPr defTabSz="481965"/>
              <a:endParaRPr lang="en-US" sz="3165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AutoShape 127"/>
            <p:cNvSpPr/>
            <p:nvPr/>
          </p:nvSpPr>
          <p:spPr bwMode="auto">
            <a:xfrm>
              <a:off x="7397750" y="5308600"/>
              <a:ext cx="219075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40181" tIns="40181" rIns="40181" bIns="40181" anchor="ctr"/>
            <a:lstStyle/>
            <a:p>
              <a:pPr defTabSz="481965"/>
              <a:endParaRPr lang="en-US" sz="3165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689543" y="2245532"/>
            <a:ext cx="701973" cy="700775"/>
            <a:chOff x="5162550" y="5164138"/>
            <a:chExt cx="930275" cy="928687"/>
          </a:xfrm>
          <a:solidFill>
            <a:schemeClr val="tx1"/>
          </a:solidFill>
        </p:grpSpPr>
        <p:sp>
          <p:nvSpPr>
            <p:cNvPr id="28" name="AutoShape 128"/>
            <p:cNvSpPr/>
            <p:nvPr/>
          </p:nvSpPr>
          <p:spPr bwMode="auto">
            <a:xfrm>
              <a:off x="5162550" y="5164138"/>
              <a:ext cx="930275" cy="9286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40181" tIns="40181" rIns="40181" bIns="40181" anchor="ctr"/>
            <a:lstStyle/>
            <a:p>
              <a:pPr defTabSz="481965"/>
              <a:endParaRPr lang="en-US" sz="3165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AutoShape 129"/>
            <p:cNvSpPr/>
            <p:nvPr/>
          </p:nvSpPr>
          <p:spPr bwMode="auto">
            <a:xfrm>
              <a:off x="5743575" y="5280025"/>
              <a:ext cx="231775" cy="231775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40181" tIns="40181" rIns="40181" bIns="40181" anchor="ctr"/>
            <a:lstStyle/>
            <a:p>
              <a:pPr defTabSz="481965"/>
              <a:endParaRPr lang="en-US" sz="3165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61034" y="3674205"/>
            <a:ext cx="1774845" cy="763288"/>
            <a:chOff x="2238399" y="3483880"/>
            <a:chExt cx="1682909" cy="723750"/>
          </a:xfrm>
        </p:grpSpPr>
        <p:sp>
          <p:nvSpPr>
            <p:cNvPr id="30" name="Rectangle 29"/>
            <p:cNvSpPr/>
            <p:nvPr/>
          </p:nvSpPr>
          <p:spPr>
            <a:xfrm>
              <a:off x="2238399" y="3857429"/>
              <a:ext cx="1682909" cy="350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Graphic Design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25501" y="3483880"/>
              <a:ext cx="1119000" cy="456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53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56.000</a:t>
              </a:r>
              <a:endParaRPr 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16130" y="3674205"/>
            <a:ext cx="1437252" cy="763288"/>
            <a:chOff x="7031640" y="3483880"/>
            <a:chExt cx="1362802" cy="723750"/>
          </a:xfrm>
        </p:grpSpPr>
        <p:sp>
          <p:nvSpPr>
            <p:cNvPr id="31" name="Rectangle 30"/>
            <p:cNvSpPr/>
            <p:nvPr/>
          </p:nvSpPr>
          <p:spPr>
            <a:xfrm>
              <a:off x="7031640" y="3857429"/>
              <a:ext cx="1362802" cy="350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Web Design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53541" y="3483880"/>
              <a:ext cx="1118999" cy="456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53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68.000</a:t>
              </a:r>
              <a:endParaRPr 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245206" y="3678672"/>
            <a:ext cx="1505540" cy="758820"/>
            <a:chOff x="8765973" y="3488117"/>
            <a:chExt cx="1427554" cy="719513"/>
          </a:xfrm>
        </p:grpSpPr>
        <p:sp>
          <p:nvSpPr>
            <p:cNvPr id="32" name="Rectangle 31"/>
            <p:cNvSpPr/>
            <p:nvPr/>
          </p:nvSpPr>
          <p:spPr>
            <a:xfrm>
              <a:off x="8765973" y="3857429"/>
              <a:ext cx="1427554" cy="3502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Social Media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834372" y="3488117"/>
              <a:ext cx="1290757" cy="456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53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123.000</a:t>
              </a:r>
              <a:endParaRPr 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00556" y="2175782"/>
            <a:ext cx="3031794" cy="925212"/>
            <a:chOff x="3982633" y="2063077"/>
            <a:chExt cx="2874748" cy="877286"/>
          </a:xfrm>
        </p:grpSpPr>
        <p:grpSp>
          <p:nvGrpSpPr>
            <p:cNvPr id="20" name="Group 19"/>
            <p:cNvGrpSpPr/>
            <p:nvPr/>
          </p:nvGrpSpPr>
          <p:grpSpPr>
            <a:xfrm>
              <a:off x="3982633" y="2063077"/>
              <a:ext cx="706302" cy="877286"/>
              <a:chOff x="3982633" y="2526716"/>
              <a:chExt cx="706302" cy="877286"/>
            </a:xfrm>
          </p:grpSpPr>
          <p:sp>
            <p:nvSpPr>
              <p:cNvPr id="7" name="Freeform 6"/>
              <p:cNvSpPr/>
              <p:nvPr/>
            </p:nvSpPr>
            <p:spPr>
              <a:xfrm rot="19041445">
                <a:off x="3982633" y="2721912"/>
                <a:ext cx="57629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576290" y="0"/>
                    </a:lnTo>
                  </a:path>
                </a:pathLst>
              </a:custGeom>
              <a:noFill/>
              <a:ln w="381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Straight Connector 8"/>
              <p:cNvSpPr/>
              <p:nvPr/>
            </p:nvSpPr>
            <p:spPr>
              <a:xfrm>
                <a:off x="4482736" y="2526716"/>
                <a:ext cx="206199" cy="0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>
              <a:xfrm rot="2558555">
                <a:off x="3982633" y="3208806"/>
                <a:ext cx="57629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576290" y="0"/>
                    </a:lnTo>
                  </a:path>
                </a:pathLst>
              </a:custGeom>
              <a:noFill/>
              <a:ln w="381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Straight Connector 13"/>
              <p:cNvSpPr/>
              <p:nvPr/>
            </p:nvSpPr>
            <p:spPr>
              <a:xfrm>
                <a:off x="4482736" y="3404002"/>
                <a:ext cx="206199" cy="0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151078" y="2063077"/>
              <a:ext cx="706303" cy="877286"/>
              <a:chOff x="6151078" y="2526716"/>
              <a:chExt cx="706303" cy="877286"/>
            </a:xfrm>
          </p:grpSpPr>
          <p:sp>
            <p:nvSpPr>
              <p:cNvPr id="8" name="Freeform 7"/>
              <p:cNvSpPr/>
              <p:nvPr/>
            </p:nvSpPr>
            <p:spPr>
              <a:xfrm rot="13358555">
                <a:off x="6281091" y="2721912"/>
                <a:ext cx="57629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576290" y="0"/>
                    </a:lnTo>
                  </a:path>
                </a:pathLst>
              </a:custGeom>
              <a:noFill/>
              <a:ln w="381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Straight Connector 10"/>
              <p:cNvSpPr/>
              <p:nvPr/>
            </p:nvSpPr>
            <p:spPr>
              <a:xfrm>
                <a:off x="6151078" y="2526716"/>
                <a:ext cx="206199" cy="0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 rot="8241445">
                <a:off x="6281091" y="3208806"/>
                <a:ext cx="576290" cy="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576290" y="0"/>
                    </a:lnTo>
                  </a:path>
                </a:pathLst>
              </a:custGeom>
              <a:noFill/>
              <a:ln w="381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Straight Connector 15"/>
              <p:cNvSpPr/>
              <p:nvPr/>
            </p:nvSpPr>
            <p:spPr>
              <a:xfrm>
                <a:off x="6151078" y="3404002"/>
                <a:ext cx="206199" cy="0"/>
              </a:xfrm>
              <a:prstGeom prst="line">
                <a:avLst/>
              </a:prstGeom>
              <a:ln w="38100">
                <a:solidFill>
                  <a:schemeClr val="tx2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zh-CN" altLang="en-US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069479" y="2208913"/>
              <a:ext cx="722289" cy="580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3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VS</a:t>
              </a:r>
              <a:endParaRPr lang="en-US" sz="3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84344" y="4457668"/>
            <a:ext cx="5418262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consectetur adipiscing elit. Vestibulum dignissim nunc nisi, ac scelerisque nulla malesuada id. </a:t>
            </a:r>
            <a:endParaRPr lang="vi-VN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29376" y="4457668"/>
            <a:ext cx="5418262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consectetur adipiscing elit. Vestibulum dignissim nunc nisi, ac scelerisque nulla malesuada id. </a:t>
            </a:r>
            <a:endParaRPr lang="vi-VN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11871" y="5438793"/>
            <a:ext cx="11062536" cy="1033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consectetur adipiscing elit. </a:t>
            </a:r>
            <a:endParaRPr lang="vi-VN" sz="168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Vestibulum dignissim nunc nisi, ac scelerisque nulla malesuada id. Nunc consequat a urna at aliquam. Curabitur a est aliquam, bibendum eros quis, fringilla lacus. Curabitur mattis lorem metus, sit amet laoreet dolor ultrices sed. Integer iaculis dignissim lacus eget commodo. </a:t>
            </a:r>
          </a:p>
        </p:txBody>
      </p:sp>
      <p:sp>
        <p:nvSpPr>
          <p:cNvPr id="46" name="矩形 45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36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094664" y="4763694"/>
            <a:ext cx="3072029" cy="1150699"/>
            <a:chOff x="1037626" y="4516934"/>
            <a:chExt cx="2912898" cy="1091093"/>
          </a:xfrm>
        </p:grpSpPr>
        <p:sp>
          <p:nvSpPr>
            <p:cNvPr id="26" name="TextBox 25"/>
            <p:cNvSpPr txBox="1"/>
            <p:nvPr/>
          </p:nvSpPr>
          <p:spPr>
            <a:xfrm>
              <a:off x="1037626" y="4874430"/>
              <a:ext cx="2912898" cy="733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75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elit. Donec luctus nibh sit amet sem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96888" y="4516934"/>
              <a:ext cx="1046650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STEP 01</a:t>
              </a:r>
              <a:endParaRPr 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98702" y="4763694"/>
            <a:ext cx="3098613" cy="1150699"/>
            <a:chOff x="4265335" y="4516934"/>
            <a:chExt cx="2938105" cy="1091093"/>
          </a:xfrm>
        </p:grpSpPr>
        <p:sp>
          <p:nvSpPr>
            <p:cNvPr id="28" name="TextBox 27"/>
            <p:cNvSpPr txBox="1"/>
            <p:nvPr/>
          </p:nvSpPr>
          <p:spPr>
            <a:xfrm>
              <a:off x="4265335" y="4874430"/>
              <a:ext cx="2938105" cy="733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75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elit. Donec luctus nibh sit amet sem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37199" y="4516934"/>
              <a:ext cx="1046650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STEP 02</a:t>
              </a:r>
              <a:endParaRPr 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495133" y="4763692"/>
            <a:ext cx="2971422" cy="1377812"/>
            <a:chOff x="8054752" y="4516934"/>
            <a:chExt cx="2817503" cy="1306442"/>
          </a:xfrm>
        </p:grpSpPr>
        <p:sp>
          <p:nvSpPr>
            <p:cNvPr id="27" name="TextBox 26"/>
            <p:cNvSpPr txBox="1"/>
            <p:nvPr/>
          </p:nvSpPr>
          <p:spPr>
            <a:xfrm>
              <a:off x="8054752" y="4874430"/>
              <a:ext cx="2817503" cy="94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75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adipiscing elit. Donec luctus nibh sit amet sem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66315" y="4516934"/>
              <a:ext cx="1046650" cy="350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STEP 03</a:t>
              </a:r>
              <a:endParaRPr 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54219" y="1703632"/>
            <a:ext cx="3966020" cy="2858515"/>
            <a:chOff x="4033516" y="1615384"/>
            <a:chExt cx="3760581" cy="2710444"/>
          </a:xfrm>
        </p:grpSpPr>
        <p:sp>
          <p:nvSpPr>
            <p:cNvPr id="5" name="Freeform 4"/>
            <p:cNvSpPr/>
            <p:nvPr/>
          </p:nvSpPr>
          <p:spPr>
            <a:xfrm>
              <a:off x="4695112" y="1615384"/>
              <a:ext cx="3098985" cy="2708902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6784" tIns="305843" rIns="612264" bIns="305842" numCol="1" spcCol="1270" anchor="ctr" anchorCtr="0">
              <a:noAutofit/>
            </a:bodyPr>
            <a:lstStyle/>
            <a:p>
              <a:pPr marL="241300" lvl="1" indent="-241300" defTabSz="112522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41300" lvl="1" indent="-241300" defTabSz="112522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4033516" y="2776336"/>
              <a:ext cx="1549493" cy="1549492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94" tIns="177894" rIns="177894" bIns="177894" numCol="1" spcCol="1270" anchor="ctr" anchorCtr="0">
              <a:noAutofit/>
            </a:bodyPr>
            <a:lstStyle/>
            <a:p>
              <a:pPr algn="ctr" defTabSz="1125220">
                <a:lnSpc>
                  <a:spcPct val="90000"/>
                </a:lnSpc>
                <a:spcAft>
                  <a:spcPct val="35000"/>
                </a:spcAft>
              </a:pPr>
              <a:endParaRPr 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8" name="组合 31"/>
            <p:cNvGrpSpPr/>
            <p:nvPr/>
          </p:nvGrpSpPr>
          <p:grpSpPr>
            <a:xfrm>
              <a:off x="4477827" y="3275968"/>
              <a:ext cx="821394" cy="583774"/>
              <a:chOff x="9936163" y="1336675"/>
              <a:chExt cx="2030412" cy="1443038"/>
            </a:xfrm>
            <a:solidFill>
              <a:schemeClr val="bg1"/>
            </a:solidFill>
          </p:grpSpPr>
          <p:sp>
            <p:nvSpPr>
              <p:cNvPr id="9" name="Freeform 8"/>
              <p:cNvSpPr/>
              <p:nvPr/>
            </p:nvSpPr>
            <p:spPr bwMode="auto">
              <a:xfrm>
                <a:off x="10944225" y="1336675"/>
                <a:ext cx="1022350" cy="1300163"/>
              </a:xfrm>
              <a:custGeom>
                <a:avLst/>
                <a:gdLst>
                  <a:gd name="T0" fmla="*/ 644 w 644"/>
                  <a:gd name="T1" fmla="*/ 321 h 819"/>
                  <a:gd name="T2" fmla="*/ 635 w 644"/>
                  <a:gd name="T3" fmla="*/ 257 h 819"/>
                  <a:gd name="T4" fmla="*/ 613 w 644"/>
                  <a:gd name="T5" fmla="*/ 196 h 819"/>
                  <a:gd name="T6" fmla="*/ 573 w 644"/>
                  <a:gd name="T7" fmla="*/ 142 h 819"/>
                  <a:gd name="T8" fmla="*/ 523 w 644"/>
                  <a:gd name="T9" fmla="*/ 94 h 819"/>
                  <a:gd name="T10" fmla="*/ 463 w 644"/>
                  <a:gd name="T11" fmla="*/ 57 h 819"/>
                  <a:gd name="T12" fmla="*/ 392 w 644"/>
                  <a:gd name="T13" fmla="*/ 25 h 819"/>
                  <a:gd name="T14" fmla="*/ 315 w 644"/>
                  <a:gd name="T15" fmla="*/ 9 h 819"/>
                  <a:gd name="T16" fmla="*/ 231 w 644"/>
                  <a:gd name="T17" fmla="*/ 0 h 819"/>
                  <a:gd name="T18" fmla="*/ 198 w 644"/>
                  <a:gd name="T19" fmla="*/ 3 h 819"/>
                  <a:gd name="T20" fmla="*/ 138 w 644"/>
                  <a:gd name="T21" fmla="*/ 9 h 819"/>
                  <a:gd name="T22" fmla="*/ 79 w 644"/>
                  <a:gd name="T23" fmla="*/ 23 h 819"/>
                  <a:gd name="T24" fmla="*/ 25 w 644"/>
                  <a:gd name="T25" fmla="*/ 44 h 819"/>
                  <a:gd name="T26" fmla="*/ 0 w 644"/>
                  <a:gd name="T27" fmla="*/ 57 h 819"/>
                  <a:gd name="T28" fmla="*/ 56 w 644"/>
                  <a:gd name="T29" fmla="*/ 84 h 819"/>
                  <a:gd name="T30" fmla="*/ 106 w 644"/>
                  <a:gd name="T31" fmla="*/ 115 h 819"/>
                  <a:gd name="T32" fmla="*/ 152 w 644"/>
                  <a:gd name="T33" fmla="*/ 150 h 819"/>
                  <a:gd name="T34" fmla="*/ 190 w 644"/>
                  <a:gd name="T35" fmla="*/ 192 h 819"/>
                  <a:gd name="T36" fmla="*/ 221 w 644"/>
                  <a:gd name="T37" fmla="*/ 238 h 819"/>
                  <a:gd name="T38" fmla="*/ 244 w 644"/>
                  <a:gd name="T39" fmla="*/ 286 h 819"/>
                  <a:gd name="T40" fmla="*/ 258 w 644"/>
                  <a:gd name="T41" fmla="*/ 338 h 819"/>
                  <a:gd name="T42" fmla="*/ 263 w 644"/>
                  <a:gd name="T43" fmla="*/ 392 h 819"/>
                  <a:gd name="T44" fmla="*/ 263 w 644"/>
                  <a:gd name="T45" fmla="*/ 413 h 819"/>
                  <a:gd name="T46" fmla="*/ 256 w 644"/>
                  <a:gd name="T47" fmla="*/ 455 h 819"/>
                  <a:gd name="T48" fmla="*/ 244 w 644"/>
                  <a:gd name="T49" fmla="*/ 496 h 819"/>
                  <a:gd name="T50" fmla="*/ 227 w 644"/>
                  <a:gd name="T51" fmla="*/ 536 h 819"/>
                  <a:gd name="T52" fmla="*/ 204 w 644"/>
                  <a:gd name="T53" fmla="*/ 571 h 819"/>
                  <a:gd name="T54" fmla="*/ 177 w 644"/>
                  <a:gd name="T55" fmla="*/ 607 h 819"/>
                  <a:gd name="T56" fmla="*/ 146 w 644"/>
                  <a:gd name="T57" fmla="*/ 640 h 819"/>
                  <a:gd name="T58" fmla="*/ 108 w 644"/>
                  <a:gd name="T59" fmla="*/ 669 h 819"/>
                  <a:gd name="T60" fmla="*/ 90 w 644"/>
                  <a:gd name="T61" fmla="*/ 684 h 819"/>
                  <a:gd name="T62" fmla="*/ 113 w 644"/>
                  <a:gd name="T63" fmla="*/ 715 h 819"/>
                  <a:gd name="T64" fmla="*/ 140 w 644"/>
                  <a:gd name="T65" fmla="*/ 744 h 819"/>
                  <a:gd name="T66" fmla="*/ 173 w 644"/>
                  <a:gd name="T67" fmla="*/ 769 h 819"/>
                  <a:gd name="T68" fmla="*/ 208 w 644"/>
                  <a:gd name="T69" fmla="*/ 788 h 819"/>
                  <a:gd name="T70" fmla="*/ 246 w 644"/>
                  <a:gd name="T71" fmla="*/ 805 h 819"/>
                  <a:gd name="T72" fmla="*/ 285 w 644"/>
                  <a:gd name="T73" fmla="*/ 815 h 819"/>
                  <a:gd name="T74" fmla="*/ 329 w 644"/>
                  <a:gd name="T75" fmla="*/ 819 h 819"/>
                  <a:gd name="T76" fmla="*/ 373 w 644"/>
                  <a:gd name="T77" fmla="*/ 817 h 819"/>
                  <a:gd name="T78" fmla="*/ 354 w 644"/>
                  <a:gd name="T79" fmla="*/ 809 h 819"/>
                  <a:gd name="T80" fmla="*/ 310 w 644"/>
                  <a:gd name="T81" fmla="*/ 784 h 819"/>
                  <a:gd name="T82" fmla="*/ 281 w 644"/>
                  <a:gd name="T83" fmla="*/ 757 h 819"/>
                  <a:gd name="T84" fmla="*/ 263 w 644"/>
                  <a:gd name="T85" fmla="*/ 732 h 819"/>
                  <a:gd name="T86" fmla="*/ 250 w 644"/>
                  <a:gd name="T87" fmla="*/ 701 h 819"/>
                  <a:gd name="T88" fmla="*/ 244 w 644"/>
                  <a:gd name="T89" fmla="*/ 663 h 819"/>
                  <a:gd name="T90" fmla="*/ 244 w 644"/>
                  <a:gd name="T91" fmla="*/ 642 h 819"/>
                  <a:gd name="T92" fmla="*/ 252 w 644"/>
                  <a:gd name="T93" fmla="*/ 640 h 819"/>
                  <a:gd name="T94" fmla="*/ 331 w 644"/>
                  <a:gd name="T95" fmla="*/ 632 h 819"/>
                  <a:gd name="T96" fmla="*/ 404 w 644"/>
                  <a:gd name="T97" fmla="*/ 611 h 819"/>
                  <a:gd name="T98" fmla="*/ 473 w 644"/>
                  <a:gd name="T99" fmla="*/ 580 h 819"/>
                  <a:gd name="T100" fmla="*/ 529 w 644"/>
                  <a:gd name="T101" fmla="*/ 542 h 819"/>
                  <a:gd name="T102" fmla="*/ 577 w 644"/>
                  <a:gd name="T103" fmla="*/ 494 h 819"/>
                  <a:gd name="T104" fmla="*/ 615 w 644"/>
                  <a:gd name="T105" fmla="*/ 442 h 819"/>
                  <a:gd name="T106" fmla="*/ 638 w 644"/>
                  <a:gd name="T107" fmla="*/ 384 h 819"/>
                  <a:gd name="T108" fmla="*/ 644 w 644"/>
                  <a:gd name="T109" fmla="*/ 321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4" h="819">
                    <a:moveTo>
                      <a:pt x="644" y="321"/>
                    </a:moveTo>
                    <a:lnTo>
                      <a:pt x="644" y="321"/>
                    </a:lnTo>
                    <a:lnTo>
                      <a:pt x="642" y="288"/>
                    </a:lnTo>
                    <a:lnTo>
                      <a:pt x="635" y="257"/>
                    </a:lnTo>
                    <a:lnTo>
                      <a:pt x="625" y="225"/>
                    </a:lnTo>
                    <a:lnTo>
                      <a:pt x="613" y="196"/>
                    </a:lnTo>
                    <a:lnTo>
                      <a:pt x="594" y="169"/>
                    </a:lnTo>
                    <a:lnTo>
                      <a:pt x="573" y="142"/>
                    </a:lnTo>
                    <a:lnTo>
                      <a:pt x="550" y="117"/>
                    </a:lnTo>
                    <a:lnTo>
                      <a:pt x="523" y="94"/>
                    </a:lnTo>
                    <a:lnTo>
                      <a:pt x="494" y="73"/>
                    </a:lnTo>
                    <a:lnTo>
                      <a:pt x="463" y="57"/>
                    </a:lnTo>
                    <a:lnTo>
                      <a:pt x="427" y="40"/>
                    </a:lnTo>
                    <a:lnTo>
                      <a:pt x="392" y="25"/>
                    </a:lnTo>
                    <a:lnTo>
                      <a:pt x="354" y="15"/>
                    </a:lnTo>
                    <a:lnTo>
                      <a:pt x="315" y="9"/>
                    </a:lnTo>
                    <a:lnTo>
                      <a:pt x="273" y="3"/>
                    </a:lnTo>
                    <a:lnTo>
                      <a:pt x="231" y="0"/>
                    </a:lnTo>
                    <a:lnTo>
                      <a:pt x="231" y="0"/>
                    </a:lnTo>
                    <a:lnTo>
                      <a:pt x="198" y="3"/>
                    </a:lnTo>
                    <a:lnTo>
                      <a:pt x="167" y="5"/>
                    </a:lnTo>
                    <a:lnTo>
                      <a:pt x="138" y="9"/>
                    </a:lnTo>
                    <a:lnTo>
                      <a:pt x="108" y="17"/>
                    </a:lnTo>
                    <a:lnTo>
                      <a:pt x="79" y="23"/>
                    </a:lnTo>
                    <a:lnTo>
                      <a:pt x="52" y="34"/>
                    </a:lnTo>
                    <a:lnTo>
                      <a:pt x="25" y="4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27" y="69"/>
                    </a:lnTo>
                    <a:lnTo>
                      <a:pt x="56" y="84"/>
                    </a:lnTo>
                    <a:lnTo>
                      <a:pt x="81" y="98"/>
                    </a:lnTo>
                    <a:lnTo>
                      <a:pt x="106" y="115"/>
                    </a:lnTo>
                    <a:lnTo>
                      <a:pt x="129" y="132"/>
                    </a:lnTo>
                    <a:lnTo>
                      <a:pt x="152" y="150"/>
                    </a:lnTo>
                    <a:lnTo>
                      <a:pt x="171" y="171"/>
                    </a:lnTo>
                    <a:lnTo>
                      <a:pt x="190" y="192"/>
                    </a:lnTo>
                    <a:lnTo>
                      <a:pt x="206" y="215"/>
                    </a:lnTo>
                    <a:lnTo>
                      <a:pt x="221" y="238"/>
                    </a:lnTo>
                    <a:lnTo>
                      <a:pt x="233" y="261"/>
                    </a:lnTo>
                    <a:lnTo>
                      <a:pt x="244" y="286"/>
                    </a:lnTo>
                    <a:lnTo>
                      <a:pt x="252" y="313"/>
                    </a:lnTo>
                    <a:lnTo>
                      <a:pt x="258" y="338"/>
                    </a:lnTo>
                    <a:lnTo>
                      <a:pt x="263" y="365"/>
                    </a:lnTo>
                    <a:lnTo>
                      <a:pt x="263" y="392"/>
                    </a:lnTo>
                    <a:lnTo>
                      <a:pt x="263" y="392"/>
                    </a:lnTo>
                    <a:lnTo>
                      <a:pt x="263" y="413"/>
                    </a:lnTo>
                    <a:lnTo>
                      <a:pt x="260" y="434"/>
                    </a:lnTo>
                    <a:lnTo>
                      <a:pt x="256" y="455"/>
                    </a:lnTo>
                    <a:lnTo>
                      <a:pt x="252" y="475"/>
                    </a:lnTo>
                    <a:lnTo>
                      <a:pt x="244" y="496"/>
                    </a:lnTo>
                    <a:lnTo>
                      <a:pt x="238" y="515"/>
                    </a:lnTo>
                    <a:lnTo>
                      <a:pt x="227" y="536"/>
                    </a:lnTo>
                    <a:lnTo>
                      <a:pt x="217" y="555"/>
                    </a:lnTo>
                    <a:lnTo>
                      <a:pt x="204" y="571"/>
                    </a:lnTo>
                    <a:lnTo>
                      <a:pt x="192" y="590"/>
                    </a:lnTo>
                    <a:lnTo>
                      <a:pt x="177" y="607"/>
                    </a:lnTo>
                    <a:lnTo>
                      <a:pt x="163" y="623"/>
                    </a:lnTo>
                    <a:lnTo>
                      <a:pt x="146" y="640"/>
                    </a:lnTo>
                    <a:lnTo>
                      <a:pt x="127" y="655"/>
                    </a:lnTo>
                    <a:lnTo>
                      <a:pt x="108" y="669"/>
                    </a:lnTo>
                    <a:lnTo>
                      <a:pt x="90" y="684"/>
                    </a:lnTo>
                    <a:lnTo>
                      <a:pt x="90" y="684"/>
                    </a:lnTo>
                    <a:lnTo>
                      <a:pt x="100" y="698"/>
                    </a:lnTo>
                    <a:lnTo>
                      <a:pt x="113" y="715"/>
                    </a:lnTo>
                    <a:lnTo>
                      <a:pt x="125" y="730"/>
                    </a:lnTo>
                    <a:lnTo>
                      <a:pt x="140" y="744"/>
                    </a:lnTo>
                    <a:lnTo>
                      <a:pt x="156" y="757"/>
                    </a:lnTo>
                    <a:lnTo>
                      <a:pt x="173" y="769"/>
                    </a:lnTo>
                    <a:lnTo>
                      <a:pt x="190" y="780"/>
                    </a:lnTo>
                    <a:lnTo>
                      <a:pt x="208" y="788"/>
                    </a:lnTo>
                    <a:lnTo>
                      <a:pt x="227" y="798"/>
                    </a:lnTo>
                    <a:lnTo>
                      <a:pt x="246" y="805"/>
                    </a:lnTo>
                    <a:lnTo>
                      <a:pt x="267" y="811"/>
                    </a:lnTo>
                    <a:lnTo>
                      <a:pt x="285" y="815"/>
                    </a:lnTo>
                    <a:lnTo>
                      <a:pt x="308" y="817"/>
                    </a:lnTo>
                    <a:lnTo>
                      <a:pt x="329" y="819"/>
                    </a:lnTo>
                    <a:lnTo>
                      <a:pt x="350" y="819"/>
                    </a:lnTo>
                    <a:lnTo>
                      <a:pt x="373" y="817"/>
                    </a:lnTo>
                    <a:lnTo>
                      <a:pt x="373" y="817"/>
                    </a:lnTo>
                    <a:lnTo>
                      <a:pt x="354" y="809"/>
                    </a:lnTo>
                    <a:lnTo>
                      <a:pt x="333" y="798"/>
                    </a:lnTo>
                    <a:lnTo>
                      <a:pt x="310" y="784"/>
                    </a:lnTo>
                    <a:lnTo>
                      <a:pt x="290" y="767"/>
                    </a:lnTo>
                    <a:lnTo>
                      <a:pt x="281" y="757"/>
                    </a:lnTo>
                    <a:lnTo>
                      <a:pt x="271" y="744"/>
                    </a:lnTo>
                    <a:lnTo>
                      <a:pt x="263" y="732"/>
                    </a:lnTo>
                    <a:lnTo>
                      <a:pt x="256" y="717"/>
                    </a:lnTo>
                    <a:lnTo>
                      <a:pt x="250" y="701"/>
                    </a:lnTo>
                    <a:lnTo>
                      <a:pt x="246" y="682"/>
                    </a:lnTo>
                    <a:lnTo>
                      <a:pt x="244" y="663"/>
                    </a:lnTo>
                    <a:lnTo>
                      <a:pt x="244" y="642"/>
                    </a:lnTo>
                    <a:lnTo>
                      <a:pt x="244" y="642"/>
                    </a:lnTo>
                    <a:lnTo>
                      <a:pt x="252" y="640"/>
                    </a:lnTo>
                    <a:lnTo>
                      <a:pt x="252" y="640"/>
                    </a:lnTo>
                    <a:lnTo>
                      <a:pt x="292" y="636"/>
                    </a:lnTo>
                    <a:lnTo>
                      <a:pt x="331" y="632"/>
                    </a:lnTo>
                    <a:lnTo>
                      <a:pt x="369" y="621"/>
                    </a:lnTo>
                    <a:lnTo>
                      <a:pt x="404" y="611"/>
                    </a:lnTo>
                    <a:lnTo>
                      <a:pt x="440" y="596"/>
                    </a:lnTo>
                    <a:lnTo>
                      <a:pt x="473" y="580"/>
                    </a:lnTo>
                    <a:lnTo>
                      <a:pt x="502" y="563"/>
                    </a:lnTo>
                    <a:lnTo>
                      <a:pt x="529" y="542"/>
                    </a:lnTo>
                    <a:lnTo>
                      <a:pt x="556" y="519"/>
                    </a:lnTo>
                    <a:lnTo>
                      <a:pt x="577" y="494"/>
                    </a:lnTo>
                    <a:lnTo>
                      <a:pt x="598" y="469"/>
                    </a:lnTo>
                    <a:lnTo>
                      <a:pt x="615" y="442"/>
                    </a:lnTo>
                    <a:lnTo>
                      <a:pt x="627" y="413"/>
                    </a:lnTo>
                    <a:lnTo>
                      <a:pt x="638" y="384"/>
                    </a:lnTo>
                    <a:lnTo>
                      <a:pt x="642" y="353"/>
                    </a:lnTo>
                    <a:lnTo>
                      <a:pt x="644" y="321"/>
                    </a:lnTo>
                    <a:lnTo>
                      <a:pt x="644" y="32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9936163" y="1436688"/>
                <a:ext cx="1355725" cy="1343025"/>
              </a:xfrm>
              <a:custGeom>
                <a:avLst/>
                <a:gdLst>
                  <a:gd name="T0" fmla="*/ 852 w 854"/>
                  <a:gd name="T1" fmla="*/ 296 h 846"/>
                  <a:gd name="T2" fmla="*/ 820 w 854"/>
                  <a:gd name="T3" fmla="*/ 202 h 846"/>
                  <a:gd name="T4" fmla="*/ 758 w 854"/>
                  <a:gd name="T5" fmla="*/ 119 h 846"/>
                  <a:gd name="T6" fmla="*/ 666 w 854"/>
                  <a:gd name="T7" fmla="*/ 56 h 846"/>
                  <a:gd name="T8" fmla="*/ 554 w 854"/>
                  <a:gd name="T9" fmla="*/ 15 h 846"/>
                  <a:gd name="T10" fmla="*/ 427 w 854"/>
                  <a:gd name="T11" fmla="*/ 0 h 846"/>
                  <a:gd name="T12" fmla="*/ 341 w 854"/>
                  <a:gd name="T13" fmla="*/ 6 h 846"/>
                  <a:gd name="T14" fmla="*/ 225 w 854"/>
                  <a:gd name="T15" fmla="*/ 40 h 846"/>
                  <a:gd name="T16" fmla="*/ 125 w 854"/>
                  <a:gd name="T17" fmla="*/ 96 h 846"/>
                  <a:gd name="T18" fmla="*/ 52 w 854"/>
                  <a:gd name="T19" fmla="*/ 173 h 846"/>
                  <a:gd name="T20" fmla="*/ 8 w 854"/>
                  <a:gd name="T21" fmla="*/ 262 h 846"/>
                  <a:gd name="T22" fmla="*/ 0 w 854"/>
                  <a:gd name="T23" fmla="*/ 329 h 846"/>
                  <a:gd name="T24" fmla="*/ 18 w 854"/>
                  <a:gd name="T25" fmla="*/ 425 h 846"/>
                  <a:gd name="T26" fmla="*/ 68 w 854"/>
                  <a:gd name="T27" fmla="*/ 508 h 846"/>
                  <a:gd name="T28" fmla="*/ 148 w 854"/>
                  <a:gd name="T29" fmla="*/ 579 h 846"/>
                  <a:gd name="T30" fmla="*/ 248 w 854"/>
                  <a:gd name="T31" fmla="*/ 629 h 846"/>
                  <a:gd name="T32" fmla="*/ 364 w 854"/>
                  <a:gd name="T33" fmla="*/ 656 h 846"/>
                  <a:gd name="T34" fmla="*/ 414 w 854"/>
                  <a:gd name="T35" fmla="*/ 660 h 846"/>
                  <a:gd name="T36" fmla="*/ 410 w 854"/>
                  <a:gd name="T37" fmla="*/ 702 h 846"/>
                  <a:gd name="T38" fmla="*/ 393 w 854"/>
                  <a:gd name="T39" fmla="*/ 754 h 846"/>
                  <a:gd name="T40" fmla="*/ 366 w 854"/>
                  <a:gd name="T41" fmla="*/ 790 h 846"/>
                  <a:gd name="T42" fmla="*/ 300 w 854"/>
                  <a:gd name="T43" fmla="*/ 835 h 846"/>
                  <a:gd name="T44" fmla="*/ 310 w 854"/>
                  <a:gd name="T45" fmla="*/ 846 h 846"/>
                  <a:gd name="T46" fmla="*/ 391 w 854"/>
                  <a:gd name="T47" fmla="*/ 835 h 846"/>
                  <a:gd name="T48" fmla="*/ 466 w 854"/>
                  <a:gd name="T49" fmla="*/ 806 h 846"/>
                  <a:gd name="T50" fmla="*/ 529 w 854"/>
                  <a:gd name="T51" fmla="*/ 758 h 846"/>
                  <a:gd name="T52" fmla="*/ 577 w 854"/>
                  <a:gd name="T53" fmla="*/ 698 h 846"/>
                  <a:gd name="T54" fmla="*/ 606 w 854"/>
                  <a:gd name="T55" fmla="*/ 629 h 846"/>
                  <a:gd name="T56" fmla="*/ 633 w 854"/>
                  <a:gd name="T57" fmla="*/ 619 h 846"/>
                  <a:gd name="T58" fmla="*/ 706 w 854"/>
                  <a:gd name="T59" fmla="*/ 579 h 846"/>
                  <a:gd name="T60" fmla="*/ 768 w 854"/>
                  <a:gd name="T61" fmla="*/ 529 h 846"/>
                  <a:gd name="T62" fmla="*/ 814 w 854"/>
                  <a:gd name="T63" fmla="*/ 469 h 846"/>
                  <a:gd name="T64" fmla="*/ 843 w 854"/>
                  <a:gd name="T65" fmla="*/ 402 h 846"/>
                  <a:gd name="T66" fmla="*/ 854 w 854"/>
                  <a:gd name="T67" fmla="*/ 329 h 846"/>
                  <a:gd name="T68" fmla="*/ 427 w 854"/>
                  <a:gd name="T69" fmla="*/ 150 h 846"/>
                  <a:gd name="T70" fmla="*/ 462 w 854"/>
                  <a:gd name="T71" fmla="*/ 158 h 846"/>
                  <a:gd name="T72" fmla="*/ 479 w 854"/>
                  <a:gd name="T73" fmla="*/ 183 h 846"/>
                  <a:gd name="T74" fmla="*/ 481 w 854"/>
                  <a:gd name="T75" fmla="*/ 206 h 846"/>
                  <a:gd name="T76" fmla="*/ 468 w 854"/>
                  <a:gd name="T77" fmla="*/ 315 h 846"/>
                  <a:gd name="T78" fmla="*/ 456 w 854"/>
                  <a:gd name="T79" fmla="*/ 371 h 846"/>
                  <a:gd name="T80" fmla="*/ 427 w 854"/>
                  <a:gd name="T81" fmla="*/ 385 h 846"/>
                  <a:gd name="T82" fmla="*/ 406 w 854"/>
                  <a:gd name="T83" fmla="*/ 379 h 846"/>
                  <a:gd name="T84" fmla="*/ 395 w 854"/>
                  <a:gd name="T85" fmla="*/ 360 h 846"/>
                  <a:gd name="T86" fmla="*/ 375 w 854"/>
                  <a:gd name="T87" fmla="*/ 237 h 846"/>
                  <a:gd name="T88" fmla="*/ 375 w 854"/>
                  <a:gd name="T89" fmla="*/ 194 h 846"/>
                  <a:gd name="T90" fmla="*/ 385 w 854"/>
                  <a:gd name="T91" fmla="*/ 165 h 846"/>
                  <a:gd name="T92" fmla="*/ 414 w 854"/>
                  <a:gd name="T93" fmla="*/ 150 h 846"/>
                  <a:gd name="T94" fmla="*/ 427 w 854"/>
                  <a:gd name="T95" fmla="*/ 515 h 846"/>
                  <a:gd name="T96" fmla="*/ 406 w 854"/>
                  <a:gd name="T97" fmla="*/ 510 h 846"/>
                  <a:gd name="T98" fmla="*/ 381 w 854"/>
                  <a:gd name="T99" fmla="*/ 490 h 846"/>
                  <a:gd name="T100" fmla="*/ 373 w 854"/>
                  <a:gd name="T101" fmla="*/ 458 h 846"/>
                  <a:gd name="T102" fmla="*/ 377 w 854"/>
                  <a:gd name="T103" fmla="*/ 438 h 846"/>
                  <a:gd name="T104" fmla="*/ 395 w 854"/>
                  <a:gd name="T105" fmla="*/ 412 h 846"/>
                  <a:gd name="T106" fmla="*/ 427 w 854"/>
                  <a:gd name="T107" fmla="*/ 404 h 846"/>
                  <a:gd name="T108" fmla="*/ 450 w 854"/>
                  <a:gd name="T109" fmla="*/ 408 h 846"/>
                  <a:gd name="T110" fmla="*/ 473 w 854"/>
                  <a:gd name="T111" fmla="*/ 427 h 846"/>
                  <a:gd name="T112" fmla="*/ 483 w 854"/>
                  <a:gd name="T113" fmla="*/ 458 h 846"/>
                  <a:gd name="T114" fmla="*/ 479 w 854"/>
                  <a:gd name="T115" fmla="*/ 479 h 846"/>
                  <a:gd name="T116" fmla="*/ 458 w 854"/>
                  <a:gd name="T117" fmla="*/ 504 h 846"/>
                  <a:gd name="T118" fmla="*/ 427 w 854"/>
                  <a:gd name="T119" fmla="*/ 515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54" h="846">
                    <a:moveTo>
                      <a:pt x="854" y="329"/>
                    </a:moveTo>
                    <a:lnTo>
                      <a:pt x="854" y="329"/>
                    </a:lnTo>
                    <a:lnTo>
                      <a:pt x="852" y="296"/>
                    </a:lnTo>
                    <a:lnTo>
                      <a:pt x="845" y="262"/>
                    </a:lnTo>
                    <a:lnTo>
                      <a:pt x="835" y="231"/>
                    </a:lnTo>
                    <a:lnTo>
                      <a:pt x="820" y="202"/>
                    </a:lnTo>
                    <a:lnTo>
                      <a:pt x="804" y="173"/>
                    </a:lnTo>
                    <a:lnTo>
                      <a:pt x="781" y="146"/>
                    </a:lnTo>
                    <a:lnTo>
                      <a:pt x="758" y="119"/>
                    </a:lnTo>
                    <a:lnTo>
                      <a:pt x="729" y="96"/>
                    </a:lnTo>
                    <a:lnTo>
                      <a:pt x="700" y="75"/>
                    </a:lnTo>
                    <a:lnTo>
                      <a:pt x="666" y="56"/>
                    </a:lnTo>
                    <a:lnTo>
                      <a:pt x="631" y="40"/>
                    </a:lnTo>
                    <a:lnTo>
                      <a:pt x="593" y="25"/>
                    </a:lnTo>
                    <a:lnTo>
                      <a:pt x="554" y="15"/>
                    </a:lnTo>
                    <a:lnTo>
                      <a:pt x="514" y="6"/>
                    </a:lnTo>
                    <a:lnTo>
                      <a:pt x="470" y="2"/>
                    </a:lnTo>
                    <a:lnTo>
                      <a:pt x="427" y="0"/>
                    </a:lnTo>
                    <a:lnTo>
                      <a:pt x="427" y="0"/>
                    </a:lnTo>
                    <a:lnTo>
                      <a:pt x="383" y="2"/>
                    </a:lnTo>
                    <a:lnTo>
                      <a:pt x="341" y="6"/>
                    </a:lnTo>
                    <a:lnTo>
                      <a:pt x="300" y="15"/>
                    </a:lnTo>
                    <a:lnTo>
                      <a:pt x="262" y="25"/>
                    </a:lnTo>
                    <a:lnTo>
                      <a:pt x="225" y="40"/>
                    </a:lnTo>
                    <a:lnTo>
                      <a:pt x="189" y="56"/>
                    </a:lnTo>
                    <a:lnTo>
                      <a:pt x="156" y="75"/>
                    </a:lnTo>
                    <a:lnTo>
                      <a:pt x="125" y="96"/>
                    </a:lnTo>
                    <a:lnTo>
                      <a:pt x="98" y="119"/>
                    </a:lnTo>
                    <a:lnTo>
                      <a:pt x="73" y="146"/>
                    </a:lnTo>
                    <a:lnTo>
                      <a:pt x="52" y="173"/>
                    </a:lnTo>
                    <a:lnTo>
                      <a:pt x="33" y="202"/>
                    </a:lnTo>
                    <a:lnTo>
                      <a:pt x="18" y="231"/>
                    </a:lnTo>
                    <a:lnTo>
                      <a:pt x="8" y="262"/>
                    </a:lnTo>
                    <a:lnTo>
                      <a:pt x="2" y="296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2" y="362"/>
                    </a:lnTo>
                    <a:lnTo>
                      <a:pt x="8" y="394"/>
                    </a:lnTo>
                    <a:lnTo>
                      <a:pt x="18" y="425"/>
                    </a:lnTo>
                    <a:lnTo>
                      <a:pt x="31" y="454"/>
                    </a:lnTo>
                    <a:lnTo>
                      <a:pt x="50" y="483"/>
                    </a:lnTo>
                    <a:lnTo>
                      <a:pt x="68" y="508"/>
                    </a:lnTo>
                    <a:lnTo>
                      <a:pt x="91" y="533"/>
                    </a:lnTo>
                    <a:lnTo>
                      <a:pt x="118" y="556"/>
                    </a:lnTo>
                    <a:lnTo>
                      <a:pt x="148" y="579"/>
                    </a:lnTo>
                    <a:lnTo>
                      <a:pt x="179" y="598"/>
                    </a:lnTo>
                    <a:lnTo>
                      <a:pt x="212" y="615"/>
                    </a:lnTo>
                    <a:lnTo>
                      <a:pt x="248" y="629"/>
                    </a:lnTo>
                    <a:lnTo>
                      <a:pt x="285" y="640"/>
                    </a:lnTo>
                    <a:lnTo>
                      <a:pt x="325" y="650"/>
                    </a:lnTo>
                    <a:lnTo>
                      <a:pt x="364" y="656"/>
                    </a:lnTo>
                    <a:lnTo>
                      <a:pt x="406" y="658"/>
                    </a:lnTo>
                    <a:lnTo>
                      <a:pt x="406" y="658"/>
                    </a:lnTo>
                    <a:lnTo>
                      <a:pt x="414" y="660"/>
                    </a:lnTo>
                    <a:lnTo>
                      <a:pt x="414" y="660"/>
                    </a:lnTo>
                    <a:lnTo>
                      <a:pt x="414" y="683"/>
                    </a:lnTo>
                    <a:lnTo>
                      <a:pt x="410" y="702"/>
                    </a:lnTo>
                    <a:lnTo>
                      <a:pt x="406" y="721"/>
                    </a:lnTo>
                    <a:lnTo>
                      <a:pt x="402" y="738"/>
                    </a:lnTo>
                    <a:lnTo>
                      <a:pt x="393" y="754"/>
                    </a:lnTo>
                    <a:lnTo>
                      <a:pt x="385" y="767"/>
                    </a:lnTo>
                    <a:lnTo>
                      <a:pt x="377" y="779"/>
                    </a:lnTo>
                    <a:lnTo>
                      <a:pt x="366" y="790"/>
                    </a:lnTo>
                    <a:lnTo>
                      <a:pt x="345" y="808"/>
                    </a:lnTo>
                    <a:lnTo>
                      <a:pt x="323" y="823"/>
                    </a:lnTo>
                    <a:lnTo>
                      <a:pt x="300" y="835"/>
                    </a:lnTo>
                    <a:lnTo>
                      <a:pt x="281" y="844"/>
                    </a:lnTo>
                    <a:lnTo>
                      <a:pt x="281" y="844"/>
                    </a:lnTo>
                    <a:lnTo>
                      <a:pt x="310" y="846"/>
                    </a:lnTo>
                    <a:lnTo>
                      <a:pt x="337" y="844"/>
                    </a:lnTo>
                    <a:lnTo>
                      <a:pt x="364" y="842"/>
                    </a:lnTo>
                    <a:lnTo>
                      <a:pt x="391" y="835"/>
                    </a:lnTo>
                    <a:lnTo>
                      <a:pt x="418" y="827"/>
                    </a:lnTo>
                    <a:lnTo>
                      <a:pt x="443" y="819"/>
                    </a:lnTo>
                    <a:lnTo>
                      <a:pt x="466" y="806"/>
                    </a:lnTo>
                    <a:lnTo>
                      <a:pt x="489" y="792"/>
                    </a:lnTo>
                    <a:lnTo>
                      <a:pt x="510" y="775"/>
                    </a:lnTo>
                    <a:lnTo>
                      <a:pt x="529" y="758"/>
                    </a:lnTo>
                    <a:lnTo>
                      <a:pt x="548" y="740"/>
                    </a:lnTo>
                    <a:lnTo>
                      <a:pt x="564" y="719"/>
                    </a:lnTo>
                    <a:lnTo>
                      <a:pt x="577" y="698"/>
                    </a:lnTo>
                    <a:lnTo>
                      <a:pt x="589" y="677"/>
                    </a:lnTo>
                    <a:lnTo>
                      <a:pt x="600" y="652"/>
                    </a:lnTo>
                    <a:lnTo>
                      <a:pt x="606" y="629"/>
                    </a:lnTo>
                    <a:lnTo>
                      <a:pt x="606" y="629"/>
                    </a:lnTo>
                    <a:lnTo>
                      <a:pt x="606" y="629"/>
                    </a:lnTo>
                    <a:lnTo>
                      <a:pt x="633" y="619"/>
                    </a:lnTo>
                    <a:lnTo>
                      <a:pt x="658" y="606"/>
                    </a:lnTo>
                    <a:lnTo>
                      <a:pt x="683" y="594"/>
                    </a:lnTo>
                    <a:lnTo>
                      <a:pt x="706" y="579"/>
                    </a:lnTo>
                    <a:lnTo>
                      <a:pt x="729" y="563"/>
                    </a:lnTo>
                    <a:lnTo>
                      <a:pt x="750" y="546"/>
                    </a:lnTo>
                    <a:lnTo>
                      <a:pt x="768" y="529"/>
                    </a:lnTo>
                    <a:lnTo>
                      <a:pt x="785" y="510"/>
                    </a:lnTo>
                    <a:lnTo>
                      <a:pt x="802" y="490"/>
                    </a:lnTo>
                    <a:lnTo>
                      <a:pt x="814" y="469"/>
                    </a:lnTo>
                    <a:lnTo>
                      <a:pt x="827" y="448"/>
                    </a:lnTo>
                    <a:lnTo>
                      <a:pt x="837" y="425"/>
                    </a:lnTo>
                    <a:lnTo>
                      <a:pt x="843" y="402"/>
                    </a:lnTo>
                    <a:lnTo>
                      <a:pt x="850" y="379"/>
                    </a:lnTo>
                    <a:lnTo>
                      <a:pt x="854" y="354"/>
                    </a:lnTo>
                    <a:lnTo>
                      <a:pt x="854" y="329"/>
                    </a:lnTo>
                    <a:lnTo>
                      <a:pt x="854" y="329"/>
                    </a:lnTo>
                    <a:close/>
                    <a:moveTo>
                      <a:pt x="427" y="150"/>
                    </a:moveTo>
                    <a:lnTo>
                      <a:pt x="427" y="150"/>
                    </a:lnTo>
                    <a:lnTo>
                      <a:pt x="441" y="150"/>
                    </a:lnTo>
                    <a:lnTo>
                      <a:pt x="452" y="154"/>
                    </a:lnTo>
                    <a:lnTo>
                      <a:pt x="462" y="158"/>
                    </a:lnTo>
                    <a:lnTo>
                      <a:pt x="468" y="165"/>
                    </a:lnTo>
                    <a:lnTo>
                      <a:pt x="475" y="173"/>
                    </a:lnTo>
                    <a:lnTo>
                      <a:pt x="479" y="183"/>
                    </a:lnTo>
                    <a:lnTo>
                      <a:pt x="481" y="194"/>
                    </a:lnTo>
                    <a:lnTo>
                      <a:pt x="481" y="206"/>
                    </a:lnTo>
                    <a:lnTo>
                      <a:pt x="481" y="206"/>
                    </a:lnTo>
                    <a:lnTo>
                      <a:pt x="479" y="237"/>
                    </a:lnTo>
                    <a:lnTo>
                      <a:pt x="475" y="273"/>
                    </a:lnTo>
                    <a:lnTo>
                      <a:pt x="468" y="315"/>
                    </a:lnTo>
                    <a:lnTo>
                      <a:pt x="458" y="360"/>
                    </a:lnTo>
                    <a:lnTo>
                      <a:pt x="458" y="360"/>
                    </a:lnTo>
                    <a:lnTo>
                      <a:pt x="456" y="371"/>
                    </a:lnTo>
                    <a:lnTo>
                      <a:pt x="450" y="379"/>
                    </a:lnTo>
                    <a:lnTo>
                      <a:pt x="441" y="383"/>
                    </a:lnTo>
                    <a:lnTo>
                      <a:pt x="427" y="385"/>
                    </a:lnTo>
                    <a:lnTo>
                      <a:pt x="427" y="385"/>
                    </a:lnTo>
                    <a:lnTo>
                      <a:pt x="414" y="383"/>
                    </a:lnTo>
                    <a:lnTo>
                      <a:pt x="406" y="379"/>
                    </a:lnTo>
                    <a:lnTo>
                      <a:pt x="400" y="371"/>
                    </a:lnTo>
                    <a:lnTo>
                      <a:pt x="395" y="360"/>
                    </a:lnTo>
                    <a:lnTo>
                      <a:pt x="395" y="360"/>
                    </a:lnTo>
                    <a:lnTo>
                      <a:pt x="387" y="315"/>
                    </a:lnTo>
                    <a:lnTo>
                      <a:pt x="379" y="273"/>
                    </a:lnTo>
                    <a:lnTo>
                      <a:pt x="375" y="237"/>
                    </a:lnTo>
                    <a:lnTo>
                      <a:pt x="375" y="206"/>
                    </a:lnTo>
                    <a:lnTo>
                      <a:pt x="375" y="206"/>
                    </a:lnTo>
                    <a:lnTo>
                      <a:pt x="375" y="194"/>
                    </a:lnTo>
                    <a:lnTo>
                      <a:pt x="377" y="183"/>
                    </a:lnTo>
                    <a:lnTo>
                      <a:pt x="381" y="173"/>
                    </a:lnTo>
                    <a:lnTo>
                      <a:pt x="385" y="165"/>
                    </a:lnTo>
                    <a:lnTo>
                      <a:pt x="393" y="158"/>
                    </a:lnTo>
                    <a:lnTo>
                      <a:pt x="402" y="154"/>
                    </a:lnTo>
                    <a:lnTo>
                      <a:pt x="414" y="150"/>
                    </a:lnTo>
                    <a:lnTo>
                      <a:pt x="427" y="150"/>
                    </a:lnTo>
                    <a:lnTo>
                      <a:pt x="427" y="150"/>
                    </a:lnTo>
                    <a:close/>
                    <a:moveTo>
                      <a:pt x="427" y="515"/>
                    </a:moveTo>
                    <a:lnTo>
                      <a:pt x="427" y="515"/>
                    </a:lnTo>
                    <a:lnTo>
                      <a:pt x="416" y="513"/>
                    </a:lnTo>
                    <a:lnTo>
                      <a:pt x="406" y="510"/>
                    </a:lnTo>
                    <a:lnTo>
                      <a:pt x="395" y="504"/>
                    </a:lnTo>
                    <a:lnTo>
                      <a:pt x="389" y="498"/>
                    </a:lnTo>
                    <a:lnTo>
                      <a:pt x="381" y="490"/>
                    </a:lnTo>
                    <a:lnTo>
                      <a:pt x="377" y="479"/>
                    </a:lnTo>
                    <a:lnTo>
                      <a:pt x="373" y="469"/>
                    </a:lnTo>
                    <a:lnTo>
                      <a:pt x="373" y="458"/>
                    </a:lnTo>
                    <a:lnTo>
                      <a:pt x="373" y="458"/>
                    </a:lnTo>
                    <a:lnTo>
                      <a:pt x="373" y="448"/>
                    </a:lnTo>
                    <a:lnTo>
                      <a:pt x="377" y="438"/>
                    </a:lnTo>
                    <a:lnTo>
                      <a:pt x="381" y="427"/>
                    </a:lnTo>
                    <a:lnTo>
                      <a:pt x="389" y="419"/>
                    </a:lnTo>
                    <a:lnTo>
                      <a:pt x="395" y="412"/>
                    </a:lnTo>
                    <a:lnTo>
                      <a:pt x="406" y="408"/>
                    </a:lnTo>
                    <a:lnTo>
                      <a:pt x="416" y="404"/>
                    </a:lnTo>
                    <a:lnTo>
                      <a:pt x="427" y="404"/>
                    </a:lnTo>
                    <a:lnTo>
                      <a:pt x="427" y="404"/>
                    </a:lnTo>
                    <a:lnTo>
                      <a:pt x="439" y="404"/>
                    </a:lnTo>
                    <a:lnTo>
                      <a:pt x="450" y="408"/>
                    </a:lnTo>
                    <a:lnTo>
                      <a:pt x="458" y="412"/>
                    </a:lnTo>
                    <a:lnTo>
                      <a:pt x="466" y="419"/>
                    </a:lnTo>
                    <a:lnTo>
                      <a:pt x="473" y="427"/>
                    </a:lnTo>
                    <a:lnTo>
                      <a:pt x="479" y="438"/>
                    </a:lnTo>
                    <a:lnTo>
                      <a:pt x="481" y="448"/>
                    </a:lnTo>
                    <a:lnTo>
                      <a:pt x="483" y="458"/>
                    </a:lnTo>
                    <a:lnTo>
                      <a:pt x="483" y="458"/>
                    </a:lnTo>
                    <a:lnTo>
                      <a:pt x="481" y="469"/>
                    </a:lnTo>
                    <a:lnTo>
                      <a:pt x="479" y="479"/>
                    </a:lnTo>
                    <a:lnTo>
                      <a:pt x="473" y="490"/>
                    </a:lnTo>
                    <a:lnTo>
                      <a:pt x="466" y="498"/>
                    </a:lnTo>
                    <a:lnTo>
                      <a:pt x="458" y="504"/>
                    </a:lnTo>
                    <a:lnTo>
                      <a:pt x="450" y="510"/>
                    </a:lnTo>
                    <a:lnTo>
                      <a:pt x="439" y="513"/>
                    </a:lnTo>
                    <a:lnTo>
                      <a:pt x="427" y="515"/>
                    </a:lnTo>
                    <a:lnTo>
                      <a:pt x="427" y="51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222144" y="2377993"/>
              <a:ext cx="1928313" cy="45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65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amet, consectetur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632547" y="2919841"/>
              <a:ext cx="1782670" cy="64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65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adipiscing elit. Donec luctus nibh sit amet sem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73147" y="2166991"/>
            <a:ext cx="2681780" cy="1932897"/>
            <a:chOff x="1206864" y="2054741"/>
            <a:chExt cx="2542864" cy="1832773"/>
          </a:xfrm>
        </p:grpSpPr>
        <p:sp>
          <p:nvSpPr>
            <p:cNvPr id="19" name="Freeform 18"/>
            <p:cNvSpPr/>
            <p:nvPr/>
          </p:nvSpPr>
          <p:spPr>
            <a:xfrm>
              <a:off x="1654228" y="2054741"/>
              <a:ext cx="2095500" cy="183173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6784" tIns="305843" rIns="612264" bIns="305842" numCol="1" spcCol="1270" anchor="ctr" anchorCtr="0">
              <a:noAutofit/>
            </a:bodyPr>
            <a:lstStyle/>
            <a:p>
              <a:pPr marL="241300" lvl="1" indent="-241300" defTabSz="112522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41300" lvl="1" indent="-241300" defTabSz="112522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1206864" y="2839764"/>
              <a:ext cx="1047750" cy="1047750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94" tIns="177894" rIns="177894" bIns="177894" numCol="1" spcCol="1270" anchor="ctr" anchorCtr="0">
              <a:noAutofit/>
            </a:bodyPr>
            <a:lstStyle/>
            <a:p>
              <a:pPr algn="ctr" defTabSz="1125220">
                <a:lnSpc>
                  <a:spcPct val="90000"/>
                </a:lnSpc>
                <a:spcAft>
                  <a:spcPct val="35000"/>
                </a:spcAft>
              </a:pPr>
              <a:endParaRPr 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组合 35"/>
            <p:cNvGrpSpPr/>
            <p:nvPr/>
          </p:nvGrpSpPr>
          <p:grpSpPr>
            <a:xfrm>
              <a:off x="1506494" y="3165209"/>
              <a:ext cx="448489" cy="318195"/>
              <a:chOff x="328613" y="4324350"/>
              <a:chExt cx="1841500" cy="1306513"/>
            </a:xfrm>
            <a:solidFill>
              <a:schemeClr val="bg1"/>
            </a:solidFill>
          </p:grpSpPr>
          <p:sp>
            <p:nvSpPr>
              <p:cNvPr id="23" name="Freeform 22"/>
              <p:cNvSpPr/>
              <p:nvPr/>
            </p:nvSpPr>
            <p:spPr bwMode="auto">
              <a:xfrm>
                <a:off x="328613" y="5019675"/>
                <a:ext cx="1385887" cy="611188"/>
              </a:xfrm>
              <a:custGeom>
                <a:avLst/>
                <a:gdLst>
                  <a:gd name="T0" fmla="*/ 804 w 873"/>
                  <a:gd name="T1" fmla="*/ 281 h 385"/>
                  <a:gd name="T2" fmla="*/ 804 w 873"/>
                  <a:gd name="T3" fmla="*/ 281 h 385"/>
                  <a:gd name="T4" fmla="*/ 779 w 873"/>
                  <a:gd name="T5" fmla="*/ 279 h 385"/>
                  <a:gd name="T6" fmla="*/ 779 w 873"/>
                  <a:gd name="T7" fmla="*/ 279 h 385"/>
                  <a:gd name="T8" fmla="*/ 750 w 873"/>
                  <a:gd name="T9" fmla="*/ 277 h 385"/>
                  <a:gd name="T10" fmla="*/ 721 w 873"/>
                  <a:gd name="T11" fmla="*/ 268 h 385"/>
                  <a:gd name="T12" fmla="*/ 694 w 873"/>
                  <a:gd name="T13" fmla="*/ 260 h 385"/>
                  <a:gd name="T14" fmla="*/ 667 w 873"/>
                  <a:gd name="T15" fmla="*/ 247 h 385"/>
                  <a:gd name="T16" fmla="*/ 642 w 873"/>
                  <a:gd name="T17" fmla="*/ 233 h 385"/>
                  <a:gd name="T18" fmla="*/ 617 w 873"/>
                  <a:gd name="T19" fmla="*/ 214 h 385"/>
                  <a:gd name="T20" fmla="*/ 596 w 873"/>
                  <a:gd name="T21" fmla="*/ 195 h 385"/>
                  <a:gd name="T22" fmla="*/ 575 w 873"/>
                  <a:gd name="T23" fmla="*/ 172 h 385"/>
                  <a:gd name="T24" fmla="*/ 575 w 873"/>
                  <a:gd name="T25" fmla="*/ 172 h 385"/>
                  <a:gd name="T26" fmla="*/ 554 w 873"/>
                  <a:gd name="T27" fmla="*/ 147 h 385"/>
                  <a:gd name="T28" fmla="*/ 537 w 873"/>
                  <a:gd name="T29" fmla="*/ 118 h 385"/>
                  <a:gd name="T30" fmla="*/ 525 w 873"/>
                  <a:gd name="T31" fmla="*/ 89 h 385"/>
                  <a:gd name="T32" fmla="*/ 515 w 873"/>
                  <a:gd name="T33" fmla="*/ 58 h 385"/>
                  <a:gd name="T34" fmla="*/ 435 w 873"/>
                  <a:gd name="T35" fmla="*/ 147 h 385"/>
                  <a:gd name="T36" fmla="*/ 308 w 873"/>
                  <a:gd name="T37" fmla="*/ 0 h 385"/>
                  <a:gd name="T38" fmla="*/ 308 w 873"/>
                  <a:gd name="T39" fmla="*/ 0 h 385"/>
                  <a:gd name="T40" fmla="*/ 279 w 873"/>
                  <a:gd name="T41" fmla="*/ 12 h 385"/>
                  <a:gd name="T42" fmla="*/ 250 w 873"/>
                  <a:gd name="T43" fmla="*/ 25 h 385"/>
                  <a:gd name="T44" fmla="*/ 223 w 873"/>
                  <a:gd name="T45" fmla="*/ 39 h 385"/>
                  <a:gd name="T46" fmla="*/ 198 w 873"/>
                  <a:gd name="T47" fmla="*/ 58 h 385"/>
                  <a:gd name="T48" fmla="*/ 173 w 873"/>
                  <a:gd name="T49" fmla="*/ 77 h 385"/>
                  <a:gd name="T50" fmla="*/ 150 w 873"/>
                  <a:gd name="T51" fmla="*/ 97 h 385"/>
                  <a:gd name="T52" fmla="*/ 127 w 873"/>
                  <a:gd name="T53" fmla="*/ 120 h 385"/>
                  <a:gd name="T54" fmla="*/ 106 w 873"/>
                  <a:gd name="T55" fmla="*/ 143 h 385"/>
                  <a:gd name="T56" fmla="*/ 87 w 873"/>
                  <a:gd name="T57" fmla="*/ 170 h 385"/>
                  <a:gd name="T58" fmla="*/ 69 w 873"/>
                  <a:gd name="T59" fmla="*/ 197 h 385"/>
                  <a:gd name="T60" fmla="*/ 52 w 873"/>
                  <a:gd name="T61" fmla="*/ 225 h 385"/>
                  <a:gd name="T62" fmla="*/ 40 w 873"/>
                  <a:gd name="T63" fmla="*/ 256 h 385"/>
                  <a:gd name="T64" fmla="*/ 27 w 873"/>
                  <a:gd name="T65" fmla="*/ 285 h 385"/>
                  <a:gd name="T66" fmla="*/ 15 w 873"/>
                  <a:gd name="T67" fmla="*/ 318 h 385"/>
                  <a:gd name="T68" fmla="*/ 6 w 873"/>
                  <a:gd name="T69" fmla="*/ 352 h 385"/>
                  <a:gd name="T70" fmla="*/ 0 w 873"/>
                  <a:gd name="T71" fmla="*/ 385 h 385"/>
                  <a:gd name="T72" fmla="*/ 873 w 873"/>
                  <a:gd name="T73" fmla="*/ 385 h 385"/>
                  <a:gd name="T74" fmla="*/ 873 w 873"/>
                  <a:gd name="T75" fmla="*/ 385 h 385"/>
                  <a:gd name="T76" fmla="*/ 867 w 873"/>
                  <a:gd name="T77" fmla="*/ 358 h 385"/>
                  <a:gd name="T78" fmla="*/ 860 w 873"/>
                  <a:gd name="T79" fmla="*/ 331 h 385"/>
                  <a:gd name="T80" fmla="*/ 852 w 873"/>
                  <a:gd name="T81" fmla="*/ 304 h 385"/>
                  <a:gd name="T82" fmla="*/ 844 w 873"/>
                  <a:gd name="T83" fmla="*/ 279 h 385"/>
                  <a:gd name="T84" fmla="*/ 844 w 873"/>
                  <a:gd name="T85" fmla="*/ 279 h 385"/>
                  <a:gd name="T86" fmla="*/ 823 w 873"/>
                  <a:gd name="T87" fmla="*/ 281 h 385"/>
                  <a:gd name="T88" fmla="*/ 804 w 873"/>
                  <a:gd name="T89" fmla="*/ 281 h 385"/>
                  <a:gd name="T90" fmla="*/ 804 w 873"/>
                  <a:gd name="T91" fmla="*/ 281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73" h="385">
                    <a:moveTo>
                      <a:pt x="804" y="281"/>
                    </a:moveTo>
                    <a:lnTo>
                      <a:pt x="804" y="281"/>
                    </a:lnTo>
                    <a:lnTo>
                      <a:pt x="779" y="279"/>
                    </a:lnTo>
                    <a:lnTo>
                      <a:pt x="779" y="279"/>
                    </a:lnTo>
                    <a:lnTo>
                      <a:pt x="750" y="277"/>
                    </a:lnTo>
                    <a:lnTo>
                      <a:pt x="721" y="268"/>
                    </a:lnTo>
                    <a:lnTo>
                      <a:pt x="694" y="260"/>
                    </a:lnTo>
                    <a:lnTo>
                      <a:pt x="667" y="247"/>
                    </a:lnTo>
                    <a:lnTo>
                      <a:pt x="642" y="233"/>
                    </a:lnTo>
                    <a:lnTo>
                      <a:pt x="617" y="214"/>
                    </a:lnTo>
                    <a:lnTo>
                      <a:pt x="596" y="195"/>
                    </a:lnTo>
                    <a:lnTo>
                      <a:pt x="575" y="172"/>
                    </a:lnTo>
                    <a:lnTo>
                      <a:pt x="575" y="172"/>
                    </a:lnTo>
                    <a:lnTo>
                      <a:pt x="554" y="147"/>
                    </a:lnTo>
                    <a:lnTo>
                      <a:pt x="537" y="118"/>
                    </a:lnTo>
                    <a:lnTo>
                      <a:pt x="525" y="89"/>
                    </a:lnTo>
                    <a:lnTo>
                      <a:pt x="515" y="58"/>
                    </a:lnTo>
                    <a:lnTo>
                      <a:pt x="435" y="147"/>
                    </a:lnTo>
                    <a:lnTo>
                      <a:pt x="308" y="0"/>
                    </a:lnTo>
                    <a:lnTo>
                      <a:pt x="308" y="0"/>
                    </a:lnTo>
                    <a:lnTo>
                      <a:pt x="279" y="12"/>
                    </a:lnTo>
                    <a:lnTo>
                      <a:pt x="250" y="25"/>
                    </a:lnTo>
                    <a:lnTo>
                      <a:pt x="223" y="39"/>
                    </a:lnTo>
                    <a:lnTo>
                      <a:pt x="198" y="58"/>
                    </a:lnTo>
                    <a:lnTo>
                      <a:pt x="173" y="77"/>
                    </a:lnTo>
                    <a:lnTo>
                      <a:pt x="150" y="97"/>
                    </a:lnTo>
                    <a:lnTo>
                      <a:pt x="127" y="120"/>
                    </a:lnTo>
                    <a:lnTo>
                      <a:pt x="106" y="143"/>
                    </a:lnTo>
                    <a:lnTo>
                      <a:pt x="87" y="170"/>
                    </a:lnTo>
                    <a:lnTo>
                      <a:pt x="69" y="197"/>
                    </a:lnTo>
                    <a:lnTo>
                      <a:pt x="52" y="225"/>
                    </a:lnTo>
                    <a:lnTo>
                      <a:pt x="40" y="256"/>
                    </a:lnTo>
                    <a:lnTo>
                      <a:pt x="27" y="285"/>
                    </a:lnTo>
                    <a:lnTo>
                      <a:pt x="15" y="318"/>
                    </a:lnTo>
                    <a:lnTo>
                      <a:pt x="6" y="352"/>
                    </a:lnTo>
                    <a:lnTo>
                      <a:pt x="0" y="385"/>
                    </a:lnTo>
                    <a:lnTo>
                      <a:pt x="873" y="385"/>
                    </a:lnTo>
                    <a:lnTo>
                      <a:pt x="873" y="385"/>
                    </a:lnTo>
                    <a:lnTo>
                      <a:pt x="867" y="358"/>
                    </a:lnTo>
                    <a:lnTo>
                      <a:pt x="860" y="331"/>
                    </a:lnTo>
                    <a:lnTo>
                      <a:pt x="852" y="304"/>
                    </a:lnTo>
                    <a:lnTo>
                      <a:pt x="844" y="279"/>
                    </a:lnTo>
                    <a:lnTo>
                      <a:pt x="844" y="279"/>
                    </a:lnTo>
                    <a:lnTo>
                      <a:pt x="823" y="281"/>
                    </a:lnTo>
                    <a:lnTo>
                      <a:pt x="804" y="281"/>
                    </a:lnTo>
                    <a:lnTo>
                      <a:pt x="804" y="28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82625" y="4324350"/>
                <a:ext cx="668337" cy="677863"/>
              </a:xfrm>
              <a:custGeom>
                <a:avLst/>
                <a:gdLst>
                  <a:gd name="T0" fmla="*/ 283 w 421"/>
                  <a:gd name="T1" fmla="*/ 392 h 427"/>
                  <a:gd name="T2" fmla="*/ 298 w 421"/>
                  <a:gd name="T3" fmla="*/ 323 h 427"/>
                  <a:gd name="T4" fmla="*/ 327 w 421"/>
                  <a:gd name="T5" fmla="*/ 260 h 427"/>
                  <a:gd name="T6" fmla="*/ 369 w 421"/>
                  <a:gd name="T7" fmla="*/ 208 h 427"/>
                  <a:gd name="T8" fmla="*/ 421 w 421"/>
                  <a:gd name="T9" fmla="*/ 165 h 427"/>
                  <a:gd name="T10" fmla="*/ 417 w 421"/>
                  <a:gd name="T11" fmla="*/ 148 h 427"/>
                  <a:gd name="T12" fmla="*/ 402 w 421"/>
                  <a:gd name="T13" fmla="*/ 115 h 427"/>
                  <a:gd name="T14" fmla="*/ 383 w 421"/>
                  <a:gd name="T15" fmla="*/ 85 h 427"/>
                  <a:gd name="T16" fmla="*/ 360 w 421"/>
                  <a:gd name="T17" fmla="*/ 58 h 427"/>
                  <a:gd name="T18" fmla="*/ 333 w 421"/>
                  <a:gd name="T19" fmla="*/ 37 h 427"/>
                  <a:gd name="T20" fmla="*/ 302 w 421"/>
                  <a:gd name="T21" fmla="*/ 19 h 427"/>
                  <a:gd name="T22" fmla="*/ 269 w 421"/>
                  <a:gd name="T23" fmla="*/ 6 h 427"/>
                  <a:gd name="T24" fmla="*/ 231 w 421"/>
                  <a:gd name="T25" fmla="*/ 0 h 427"/>
                  <a:gd name="T26" fmla="*/ 212 w 421"/>
                  <a:gd name="T27" fmla="*/ 0 h 427"/>
                  <a:gd name="T28" fmla="*/ 171 w 421"/>
                  <a:gd name="T29" fmla="*/ 4 h 427"/>
                  <a:gd name="T30" fmla="*/ 129 w 421"/>
                  <a:gd name="T31" fmla="*/ 17 h 427"/>
                  <a:gd name="T32" fmla="*/ 94 w 421"/>
                  <a:gd name="T33" fmla="*/ 35 h 427"/>
                  <a:gd name="T34" fmla="*/ 62 w 421"/>
                  <a:gd name="T35" fmla="*/ 62 h 427"/>
                  <a:gd name="T36" fmla="*/ 35 w 421"/>
                  <a:gd name="T37" fmla="*/ 94 h 427"/>
                  <a:gd name="T38" fmla="*/ 17 w 421"/>
                  <a:gd name="T39" fmla="*/ 131 h 427"/>
                  <a:gd name="T40" fmla="*/ 4 w 421"/>
                  <a:gd name="T41" fmla="*/ 171 h 427"/>
                  <a:gd name="T42" fmla="*/ 0 w 421"/>
                  <a:gd name="T43" fmla="*/ 212 h 427"/>
                  <a:gd name="T44" fmla="*/ 0 w 421"/>
                  <a:gd name="T45" fmla="*/ 235 h 427"/>
                  <a:gd name="T46" fmla="*/ 8 w 421"/>
                  <a:gd name="T47" fmla="*/ 277 h 427"/>
                  <a:gd name="T48" fmla="*/ 25 w 421"/>
                  <a:gd name="T49" fmla="*/ 315 h 427"/>
                  <a:gd name="T50" fmla="*/ 48 w 421"/>
                  <a:gd name="T51" fmla="*/ 350 h 427"/>
                  <a:gd name="T52" fmla="*/ 77 w 421"/>
                  <a:gd name="T53" fmla="*/ 379 h 427"/>
                  <a:gd name="T54" fmla="*/ 110 w 421"/>
                  <a:gd name="T55" fmla="*/ 402 h 427"/>
                  <a:gd name="T56" fmla="*/ 150 w 421"/>
                  <a:gd name="T57" fmla="*/ 417 h 427"/>
                  <a:gd name="T58" fmla="*/ 192 w 421"/>
                  <a:gd name="T59" fmla="*/ 425 h 427"/>
                  <a:gd name="T60" fmla="*/ 212 w 421"/>
                  <a:gd name="T61" fmla="*/ 427 h 427"/>
                  <a:gd name="T62" fmla="*/ 248 w 421"/>
                  <a:gd name="T63" fmla="*/ 423 h 427"/>
                  <a:gd name="T64" fmla="*/ 281 w 421"/>
                  <a:gd name="T65" fmla="*/ 415 h 427"/>
                  <a:gd name="T66" fmla="*/ 283 w 421"/>
                  <a:gd name="T67" fmla="*/ 392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1" h="427">
                    <a:moveTo>
                      <a:pt x="283" y="392"/>
                    </a:moveTo>
                    <a:lnTo>
                      <a:pt x="283" y="392"/>
                    </a:lnTo>
                    <a:lnTo>
                      <a:pt x="287" y="356"/>
                    </a:lnTo>
                    <a:lnTo>
                      <a:pt x="298" y="323"/>
                    </a:lnTo>
                    <a:lnTo>
                      <a:pt x="310" y="292"/>
                    </a:lnTo>
                    <a:lnTo>
                      <a:pt x="327" y="260"/>
                    </a:lnTo>
                    <a:lnTo>
                      <a:pt x="346" y="233"/>
                    </a:lnTo>
                    <a:lnTo>
                      <a:pt x="369" y="208"/>
                    </a:lnTo>
                    <a:lnTo>
                      <a:pt x="394" y="185"/>
                    </a:lnTo>
                    <a:lnTo>
                      <a:pt x="421" y="165"/>
                    </a:lnTo>
                    <a:lnTo>
                      <a:pt x="421" y="165"/>
                    </a:lnTo>
                    <a:lnTo>
                      <a:pt x="417" y="148"/>
                    </a:lnTo>
                    <a:lnTo>
                      <a:pt x="410" y="131"/>
                    </a:lnTo>
                    <a:lnTo>
                      <a:pt x="402" y="115"/>
                    </a:lnTo>
                    <a:lnTo>
                      <a:pt x="394" y="100"/>
                    </a:lnTo>
                    <a:lnTo>
                      <a:pt x="383" y="85"/>
                    </a:lnTo>
                    <a:lnTo>
                      <a:pt x="373" y="71"/>
                    </a:lnTo>
                    <a:lnTo>
                      <a:pt x="360" y="58"/>
                    </a:lnTo>
                    <a:lnTo>
                      <a:pt x="348" y="48"/>
                    </a:lnTo>
                    <a:lnTo>
                      <a:pt x="333" y="37"/>
                    </a:lnTo>
                    <a:lnTo>
                      <a:pt x="319" y="27"/>
                    </a:lnTo>
                    <a:lnTo>
                      <a:pt x="302" y="19"/>
                    </a:lnTo>
                    <a:lnTo>
                      <a:pt x="285" y="12"/>
                    </a:lnTo>
                    <a:lnTo>
                      <a:pt x="269" y="6"/>
                    </a:lnTo>
                    <a:lnTo>
                      <a:pt x="250" y="2"/>
                    </a:lnTo>
                    <a:lnTo>
                      <a:pt x="231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192" y="0"/>
                    </a:lnTo>
                    <a:lnTo>
                      <a:pt x="171" y="4"/>
                    </a:lnTo>
                    <a:lnTo>
                      <a:pt x="150" y="10"/>
                    </a:lnTo>
                    <a:lnTo>
                      <a:pt x="129" y="17"/>
                    </a:lnTo>
                    <a:lnTo>
                      <a:pt x="110" y="25"/>
                    </a:lnTo>
                    <a:lnTo>
                      <a:pt x="94" y="35"/>
                    </a:lnTo>
                    <a:lnTo>
                      <a:pt x="77" y="48"/>
                    </a:lnTo>
                    <a:lnTo>
                      <a:pt x="62" y="62"/>
                    </a:lnTo>
                    <a:lnTo>
                      <a:pt x="48" y="77"/>
                    </a:lnTo>
                    <a:lnTo>
                      <a:pt x="35" y="94"/>
                    </a:lnTo>
                    <a:lnTo>
                      <a:pt x="25" y="112"/>
                    </a:lnTo>
                    <a:lnTo>
                      <a:pt x="17" y="131"/>
                    </a:lnTo>
                    <a:lnTo>
                      <a:pt x="8" y="150"/>
                    </a:lnTo>
                    <a:lnTo>
                      <a:pt x="4" y="171"/>
                    </a:lnTo>
                    <a:lnTo>
                      <a:pt x="0" y="192"/>
                    </a:lnTo>
                    <a:lnTo>
                      <a:pt x="0" y="212"/>
                    </a:lnTo>
                    <a:lnTo>
                      <a:pt x="0" y="212"/>
                    </a:lnTo>
                    <a:lnTo>
                      <a:pt x="0" y="235"/>
                    </a:lnTo>
                    <a:lnTo>
                      <a:pt x="4" y="256"/>
                    </a:lnTo>
                    <a:lnTo>
                      <a:pt x="8" y="277"/>
                    </a:lnTo>
                    <a:lnTo>
                      <a:pt x="17" y="296"/>
                    </a:lnTo>
                    <a:lnTo>
                      <a:pt x="25" y="315"/>
                    </a:lnTo>
                    <a:lnTo>
                      <a:pt x="35" y="333"/>
                    </a:lnTo>
                    <a:lnTo>
                      <a:pt x="48" y="350"/>
                    </a:lnTo>
                    <a:lnTo>
                      <a:pt x="62" y="365"/>
                    </a:lnTo>
                    <a:lnTo>
                      <a:pt x="77" y="379"/>
                    </a:lnTo>
                    <a:lnTo>
                      <a:pt x="94" y="390"/>
                    </a:lnTo>
                    <a:lnTo>
                      <a:pt x="110" y="402"/>
                    </a:lnTo>
                    <a:lnTo>
                      <a:pt x="129" y="410"/>
                    </a:lnTo>
                    <a:lnTo>
                      <a:pt x="150" y="417"/>
                    </a:lnTo>
                    <a:lnTo>
                      <a:pt x="171" y="423"/>
                    </a:lnTo>
                    <a:lnTo>
                      <a:pt x="192" y="425"/>
                    </a:lnTo>
                    <a:lnTo>
                      <a:pt x="212" y="427"/>
                    </a:lnTo>
                    <a:lnTo>
                      <a:pt x="212" y="427"/>
                    </a:lnTo>
                    <a:lnTo>
                      <a:pt x="231" y="427"/>
                    </a:lnTo>
                    <a:lnTo>
                      <a:pt x="248" y="423"/>
                    </a:lnTo>
                    <a:lnTo>
                      <a:pt x="264" y="421"/>
                    </a:lnTo>
                    <a:lnTo>
                      <a:pt x="281" y="415"/>
                    </a:lnTo>
                    <a:lnTo>
                      <a:pt x="281" y="415"/>
                    </a:lnTo>
                    <a:lnTo>
                      <a:pt x="283" y="392"/>
                    </a:lnTo>
                    <a:lnTo>
                      <a:pt x="283" y="392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4"/>
              <p:cNvSpPr>
                <a:spLocks noEditPoints="1"/>
              </p:cNvSpPr>
              <p:nvPr/>
            </p:nvSpPr>
            <p:spPr bwMode="auto">
              <a:xfrm>
                <a:off x="1195388" y="4578350"/>
                <a:ext cx="974725" cy="1052513"/>
              </a:xfrm>
              <a:custGeom>
                <a:avLst/>
                <a:gdLst>
                  <a:gd name="T0" fmla="*/ 491 w 614"/>
                  <a:gd name="T1" fmla="*/ 371 h 663"/>
                  <a:gd name="T2" fmla="*/ 516 w 614"/>
                  <a:gd name="T3" fmla="*/ 282 h 663"/>
                  <a:gd name="T4" fmla="*/ 506 w 614"/>
                  <a:gd name="T5" fmla="*/ 180 h 663"/>
                  <a:gd name="T6" fmla="*/ 456 w 614"/>
                  <a:gd name="T7" fmla="*/ 92 h 663"/>
                  <a:gd name="T8" fmla="*/ 400 w 614"/>
                  <a:gd name="T9" fmla="*/ 42 h 663"/>
                  <a:gd name="T10" fmla="*/ 306 w 614"/>
                  <a:gd name="T11" fmla="*/ 5 h 663"/>
                  <a:gd name="T12" fmla="*/ 229 w 614"/>
                  <a:gd name="T13" fmla="*/ 2 h 663"/>
                  <a:gd name="T14" fmla="*/ 133 w 614"/>
                  <a:gd name="T15" fmla="*/ 32 h 663"/>
                  <a:gd name="T16" fmla="*/ 58 w 614"/>
                  <a:gd name="T17" fmla="*/ 96 h 663"/>
                  <a:gd name="T18" fmla="*/ 12 w 614"/>
                  <a:gd name="T19" fmla="*/ 184 h 663"/>
                  <a:gd name="T20" fmla="*/ 0 w 614"/>
                  <a:gd name="T21" fmla="*/ 261 h 663"/>
                  <a:gd name="T22" fmla="*/ 21 w 614"/>
                  <a:gd name="T23" fmla="*/ 359 h 663"/>
                  <a:gd name="T24" fmla="*/ 60 w 614"/>
                  <a:gd name="T25" fmla="*/ 423 h 663"/>
                  <a:gd name="T26" fmla="*/ 139 w 614"/>
                  <a:gd name="T27" fmla="*/ 488 h 663"/>
                  <a:gd name="T28" fmla="*/ 237 w 614"/>
                  <a:gd name="T29" fmla="*/ 515 h 663"/>
                  <a:gd name="T30" fmla="*/ 325 w 614"/>
                  <a:gd name="T31" fmla="*/ 509 h 663"/>
                  <a:gd name="T32" fmla="*/ 483 w 614"/>
                  <a:gd name="T33" fmla="*/ 646 h 663"/>
                  <a:gd name="T34" fmla="*/ 527 w 614"/>
                  <a:gd name="T35" fmla="*/ 663 h 663"/>
                  <a:gd name="T36" fmla="*/ 585 w 614"/>
                  <a:gd name="T37" fmla="*/ 644 h 663"/>
                  <a:gd name="T38" fmla="*/ 610 w 614"/>
                  <a:gd name="T39" fmla="*/ 607 h 663"/>
                  <a:gd name="T40" fmla="*/ 604 w 614"/>
                  <a:gd name="T41" fmla="*/ 546 h 663"/>
                  <a:gd name="T42" fmla="*/ 452 w 614"/>
                  <a:gd name="T43" fmla="*/ 275 h 663"/>
                  <a:gd name="T44" fmla="*/ 429 w 614"/>
                  <a:gd name="T45" fmla="*/ 348 h 663"/>
                  <a:gd name="T46" fmla="*/ 383 w 614"/>
                  <a:gd name="T47" fmla="*/ 407 h 663"/>
                  <a:gd name="T48" fmla="*/ 319 w 614"/>
                  <a:gd name="T49" fmla="*/ 442 h 663"/>
                  <a:gd name="T50" fmla="*/ 241 w 614"/>
                  <a:gd name="T51" fmla="*/ 450 h 663"/>
                  <a:gd name="T52" fmla="*/ 185 w 614"/>
                  <a:gd name="T53" fmla="*/ 436 h 663"/>
                  <a:gd name="T54" fmla="*/ 125 w 614"/>
                  <a:gd name="T55" fmla="*/ 396 h 663"/>
                  <a:gd name="T56" fmla="*/ 83 w 614"/>
                  <a:gd name="T57" fmla="*/ 334 h 663"/>
                  <a:gd name="T58" fmla="*/ 66 w 614"/>
                  <a:gd name="T59" fmla="*/ 261 h 663"/>
                  <a:gd name="T60" fmla="*/ 75 w 614"/>
                  <a:gd name="T61" fmla="*/ 203 h 663"/>
                  <a:gd name="T62" fmla="*/ 110 w 614"/>
                  <a:gd name="T63" fmla="*/ 136 h 663"/>
                  <a:gd name="T64" fmla="*/ 166 w 614"/>
                  <a:gd name="T65" fmla="*/ 90 h 663"/>
                  <a:gd name="T66" fmla="*/ 237 w 614"/>
                  <a:gd name="T67" fmla="*/ 67 h 663"/>
                  <a:gd name="T68" fmla="*/ 296 w 614"/>
                  <a:gd name="T69" fmla="*/ 69 h 663"/>
                  <a:gd name="T70" fmla="*/ 366 w 614"/>
                  <a:gd name="T71" fmla="*/ 96 h 663"/>
                  <a:gd name="T72" fmla="*/ 419 w 614"/>
                  <a:gd name="T73" fmla="*/ 148 h 663"/>
                  <a:gd name="T74" fmla="*/ 448 w 614"/>
                  <a:gd name="T75" fmla="*/ 217 h 663"/>
                  <a:gd name="T76" fmla="*/ 452 w 614"/>
                  <a:gd name="T77" fmla="*/ 275 h 663"/>
                  <a:gd name="T78" fmla="*/ 260 w 614"/>
                  <a:gd name="T79" fmla="*/ 98 h 663"/>
                  <a:gd name="T80" fmla="*/ 166 w 614"/>
                  <a:gd name="T81" fmla="*/ 132 h 663"/>
                  <a:gd name="T82" fmla="*/ 160 w 614"/>
                  <a:gd name="T83" fmla="*/ 148 h 663"/>
                  <a:gd name="T84" fmla="*/ 173 w 614"/>
                  <a:gd name="T85" fmla="*/ 159 h 663"/>
                  <a:gd name="T86" fmla="*/ 202 w 614"/>
                  <a:gd name="T87" fmla="*/ 144 h 663"/>
                  <a:gd name="T88" fmla="*/ 260 w 614"/>
                  <a:gd name="T89" fmla="*/ 130 h 663"/>
                  <a:gd name="T90" fmla="*/ 316 w 614"/>
                  <a:gd name="T91" fmla="*/ 144 h 663"/>
                  <a:gd name="T92" fmla="*/ 358 w 614"/>
                  <a:gd name="T93" fmla="*/ 175 h 663"/>
                  <a:gd name="T94" fmla="*/ 375 w 614"/>
                  <a:gd name="T95" fmla="*/ 173 h 663"/>
                  <a:gd name="T96" fmla="*/ 375 w 614"/>
                  <a:gd name="T97" fmla="*/ 153 h 663"/>
                  <a:gd name="T98" fmla="*/ 344 w 614"/>
                  <a:gd name="T99" fmla="*/ 123 h 663"/>
                  <a:gd name="T100" fmla="*/ 289 w 614"/>
                  <a:gd name="T101" fmla="*/ 102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4" h="663">
                    <a:moveTo>
                      <a:pt x="596" y="532"/>
                    </a:moveTo>
                    <a:lnTo>
                      <a:pt x="477" y="398"/>
                    </a:lnTo>
                    <a:lnTo>
                      <a:pt x="477" y="398"/>
                    </a:lnTo>
                    <a:lnTo>
                      <a:pt x="491" y="371"/>
                    </a:lnTo>
                    <a:lnTo>
                      <a:pt x="504" y="342"/>
                    </a:lnTo>
                    <a:lnTo>
                      <a:pt x="512" y="313"/>
                    </a:lnTo>
                    <a:lnTo>
                      <a:pt x="516" y="282"/>
                    </a:lnTo>
                    <a:lnTo>
                      <a:pt x="516" y="282"/>
                    </a:lnTo>
                    <a:lnTo>
                      <a:pt x="516" y="255"/>
                    </a:lnTo>
                    <a:lnTo>
                      <a:pt x="516" y="230"/>
                    </a:lnTo>
                    <a:lnTo>
                      <a:pt x="512" y="205"/>
                    </a:lnTo>
                    <a:lnTo>
                      <a:pt x="506" y="180"/>
                    </a:lnTo>
                    <a:lnTo>
                      <a:pt x="496" y="157"/>
                    </a:lnTo>
                    <a:lnTo>
                      <a:pt x="485" y="134"/>
                    </a:lnTo>
                    <a:lnTo>
                      <a:pt x="473" y="113"/>
                    </a:lnTo>
                    <a:lnTo>
                      <a:pt x="456" y="92"/>
                    </a:lnTo>
                    <a:lnTo>
                      <a:pt x="456" y="92"/>
                    </a:lnTo>
                    <a:lnTo>
                      <a:pt x="439" y="73"/>
                    </a:lnTo>
                    <a:lnTo>
                      <a:pt x="421" y="57"/>
                    </a:lnTo>
                    <a:lnTo>
                      <a:pt x="400" y="42"/>
                    </a:lnTo>
                    <a:lnTo>
                      <a:pt x="379" y="30"/>
                    </a:lnTo>
                    <a:lnTo>
                      <a:pt x="356" y="19"/>
                    </a:lnTo>
                    <a:lnTo>
                      <a:pt x="331" y="11"/>
                    </a:lnTo>
                    <a:lnTo>
                      <a:pt x="306" y="5"/>
                    </a:lnTo>
                    <a:lnTo>
                      <a:pt x="281" y="0"/>
                    </a:lnTo>
                    <a:lnTo>
                      <a:pt x="281" y="0"/>
                    </a:lnTo>
                    <a:lnTo>
                      <a:pt x="256" y="0"/>
                    </a:lnTo>
                    <a:lnTo>
                      <a:pt x="229" y="2"/>
                    </a:lnTo>
                    <a:lnTo>
                      <a:pt x="204" y="7"/>
                    </a:lnTo>
                    <a:lnTo>
                      <a:pt x="179" y="13"/>
                    </a:lnTo>
                    <a:lnTo>
                      <a:pt x="156" y="21"/>
                    </a:lnTo>
                    <a:lnTo>
                      <a:pt x="133" y="32"/>
                    </a:lnTo>
                    <a:lnTo>
                      <a:pt x="112" y="46"/>
                    </a:lnTo>
                    <a:lnTo>
                      <a:pt x="94" y="61"/>
                    </a:lnTo>
                    <a:lnTo>
                      <a:pt x="75" y="77"/>
                    </a:lnTo>
                    <a:lnTo>
                      <a:pt x="58" y="96"/>
                    </a:lnTo>
                    <a:lnTo>
                      <a:pt x="44" y="115"/>
                    </a:lnTo>
                    <a:lnTo>
                      <a:pt x="31" y="138"/>
                    </a:lnTo>
                    <a:lnTo>
                      <a:pt x="21" y="161"/>
                    </a:lnTo>
                    <a:lnTo>
                      <a:pt x="12" y="184"/>
                    </a:lnTo>
                    <a:lnTo>
                      <a:pt x="6" y="209"/>
                    </a:lnTo>
                    <a:lnTo>
                      <a:pt x="2" y="236"/>
                    </a:lnTo>
                    <a:lnTo>
                      <a:pt x="2" y="236"/>
                    </a:lnTo>
                    <a:lnTo>
                      <a:pt x="0" y="261"/>
                    </a:lnTo>
                    <a:lnTo>
                      <a:pt x="2" y="286"/>
                    </a:lnTo>
                    <a:lnTo>
                      <a:pt x="6" y="311"/>
                    </a:lnTo>
                    <a:lnTo>
                      <a:pt x="12" y="336"/>
                    </a:lnTo>
                    <a:lnTo>
                      <a:pt x="21" y="359"/>
                    </a:lnTo>
                    <a:lnTo>
                      <a:pt x="33" y="382"/>
                    </a:lnTo>
                    <a:lnTo>
                      <a:pt x="46" y="405"/>
                    </a:lnTo>
                    <a:lnTo>
                      <a:pt x="60" y="423"/>
                    </a:lnTo>
                    <a:lnTo>
                      <a:pt x="60" y="423"/>
                    </a:lnTo>
                    <a:lnTo>
                      <a:pt x="79" y="442"/>
                    </a:lnTo>
                    <a:lnTo>
                      <a:pt x="98" y="461"/>
                    </a:lnTo>
                    <a:lnTo>
                      <a:pt x="119" y="475"/>
                    </a:lnTo>
                    <a:lnTo>
                      <a:pt x="139" y="488"/>
                    </a:lnTo>
                    <a:lnTo>
                      <a:pt x="162" y="498"/>
                    </a:lnTo>
                    <a:lnTo>
                      <a:pt x="187" y="507"/>
                    </a:lnTo>
                    <a:lnTo>
                      <a:pt x="210" y="513"/>
                    </a:lnTo>
                    <a:lnTo>
                      <a:pt x="237" y="515"/>
                    </a:lnTo>
                    <a:lnTo>
                      <a:pt x="237" y="515"/>
                    </a:lnTo>
                    <a:lnTo>
                      <a:pt x="266" y="517"/>
                    </a:lnTo>
                    <a:lnTo>
                      <a:pt x="296" y="513"/>
                    </a:lnTo>
                    <a:lnTo>
                      <a:pt x="325" y="509"/>
                    </a:lnTo>
                    <a:lnTo>
                      <a:pt x="352" y="498"/>
                    </a:lnTo>
                    <a:lnTo>
                      <a:pt x="473" y="636"/>
                    </a:lnTo>
                    <a:lnTo>
                      <a:pt x="473" y="636"/>
                    </a:lnTo>
                    <a:lnTo>
                      <a:pt x="483" y="646"/>
                    </a:lnTo>
                    <a:lnTo>
                      <a:pt x="498" y="655"/>
                    </a:lnTo>
                    <a:lnTo>
                      <a:pt x="512" y="661"/>
                    </a:lnTo>
                    <a:lnTo>
                      <a:pt x="527" y="663"/>
                    </a:lnTo>
                    <a:lnTo>
                      <a:pt x="527" y="663"/>
                    </a:lnTo>
                    <a:lnTo>
                      <a:pt x="544" y="663"/>
                    </a:lnTo>
                    <a:lnTo>
                      <a:pt x="558" y="661"/>
                    </a:lnTo>
                    <a:lnTo>
                      <a:pt x="573" y="655"/>
                    </a:lnTo>
                    <a:lnTo>
                      <a:pt x="585" y="644"/>
                    </a:lnTo>
                    <a:lnTo>
                      <a:pt x="585" y="644"/>
                    </a:lnTo>
                    <a:lnTo>
                      <a:pt x="598" y="634"/>
                    </a:lnTo>
                    <a:lnTo>
                      <a:pt x="606" y="619"/>
                    </a:lnTo>
                    <a:lnTo>
                      <a:pt x="610" y="607"/>
                    </a:lnTo>
                    <a:lnTo>
                      <a:pt x="614" y="590"/>
                    </a:lnTo>
                    <a:lnTo>
                      <a:pt x="614" y="575"/>
                    </a:lnTo>
                    <a:lnTo>
                      <a:pt x="610" y="561"/>
                    </a:lnTo>
                    <a:lnTo>
                      <a:pt x="604" y="546"/>
                    </a:lnTo>
                    <a:lnTo>
                      <a:pt x="596" y="532"/>
                    </a:lnTo>
                    <a:lnTo>
                      <a:pt x="596" y="532"/>
                    </a:lnTo>
                    <a:close/>
                    <a:moveTo>
                      <a:pt x="452" y="275"/>
                    </a:moveTo>
                    <a:lnTo>
                      <a:pt x="452" y="275"/>
                    </a:lnTo>
                    <a:lnTo>
                      <a:pt x="448" y="294"/>
                    </a:lnTo>
                    <a:lnTo>
                      <a:pt x="444" y="313"/>
                    </a:lnTo>
                    <a:lnTo>
                      <a:pt x="437" y="332"/>
                    </a:lnTo>
                    <a:lnTo>
                      <a:pt x="429" y="348"/>
                    </a:lnTo>
                    <a:lnTo>
                      <a:pt x="421" y="365"/>
                    </a:lnTo>
                    <a:lnTo>
                      <a:pt x="408" y="380"/>
                    </a:lnTo>
                    <a:lnTo>
                      <a:pt x="396" y="392"/>
                    </a:lnTo>
                    <a:lnTo>
                      <a:pt x="383" y="407"/>
                    </a:lnTo>
                    <a:lnTo>
                      <a:pt x="369" y="417"/>
                    </a:lnTo>
                    <a:lnTo>
                      <a:pt x="352" y="428"/>
                    </a:lnTo>
                    <a:lnTo>
                      <a:pt x="335" y="436"/>
                    </a:lnTo>
                    <a:lnTo>
                      <a:pt x="319" y="442"/>
                    </a:lnTo>
                    <a:lnTo>
                      <a:pt x="300" y="446"/>
                    </a:lnTo>
                    <a:lnTo>
                      <a:pt x="281" y="450"/>
                    </a:lnTo>
                    <a:lnTo>
                      <a:pt x="262" y="450"/>
                    </a:lnTo>
                    <a:lnTo>
                      <a:pt x="241" y="450"/>
                    </a:lnTo>
                    <a:lnTo>
                      <a:pt x="241" y="450"/>
                    </a:lnTo>
                    <a:lnTo>
                      <a:pt x="223" y="448"/>
                    </a:lnTo>
                    <a:lnTo>
                      <a:pt x="204" y="442"/>
                    </a:lnTo>
                    <a:lnTo>
                      <a:pt x="185" y="436"/>
                    </a:lnTo>
                    <a:lnTo>
                      <a:pt x="169" y="428"/>
                    </a:lnTo>
                    <a:lnTo>
                      <a:pt x="152" y="419"/>
                    </a:lnTo>
                    <a:lnTo>
                      <a:pt x="137" y="409"/>
                    </a:lnTo>
                    <a:lnTo>
                      <a:pt x="125" y="396"/>
                    </a:lnTo>
                    <a:lnTo>
                      <a:pt x="112" y="382"/>
                    </a:lnTo>
                    <a:lnTo>
                      <a:pt x="100" y="367"/>
                    </a:lnTo>
                    <a:lnTo>
                      <a:pt x="91" y="350"/>
                    </a:lnTo>
                    <a:lnTo>
                      <a:pt x="83" y="334"/>
                    </a:lnTo>
                    <a:lnTo>
                      <a:pt x="75" y="317"/>
                    </a:lnTo>
                    <a:lnTo>
                      <a:pt x="71" y="298"/>
                    </a:lnTo>
                    <a:lnTo>
                      <a:pt x="69" y="280"/>
                    </a:lnTo>
                    <a:lnTo>
                      <a:pt x="66" y="261"/>
                    </a:lnTo>
                    <a:lnTo>
                      <a:pt x="66" y="242"/>
                    </a:lnTo>
                    <a:lnTo>
                      <a:pt x="66" y="242"/>
                    </a:lnTo>
                    <a:lnTo>
                      <a:pt x="71" y="221"/>
                    </a:lnTo>
                    <a:lnTo>
                      <a:pt x="75" y="203"/>
                    </a:lnTo>
                    <a:lnTo>
                      <a:pt x="81" y="186"/>
                    </a:lnTo>
                    <a:lnTo>
                      <a:pt x="89" y="167"/>
                    </a:lnTo>
                    <a:lnTo>
                      <a:pt x="98" y="153"/>
                    </a:lnTo>
                    <a:lnTo>
                      <a:pt x="110" y="136"/>
                    </a:lnTo>
                    <a:lnTo>
                      <a:pt x="121" y="123"/>
                    </a:lnTo>
                    <a:lnTo>
                      <a:pt x="135" y="111"/>
                    </a:lnTo>
                    <a:lnTo>
                      <a:pt x="150" y="98"/>
                    </a:lnTo>
                    <a:lnTo>
                      <a:pt x="166" y="90"/>
                    </a:lnTo>
                    <a:lnTo>
                      <a:pt x="183" y="82"/>
                    </a:lnTo>
                    <a:lnTo>
                      <a:pt x="200" y="75"/>
                    </a:lnTo>
                    <a:lnTo>
                      <a:pt x="219" y="69"/>
                    </a:lnTo>
                    <a:lnTo>
                      <a:pt x="237" y="67"/>
                    </a:lnTo>
                    <a:lnTo>
                      <a:pt x="256" y="65"/>
                    </a:lnTo>
                    <a:lnTo>
                      <a:pt x="277" y="65"/>
                    </a:lnTo>
                    <a:lnTo>
                      <a:pt x="277" y="65"/>
                    </a:lnTo>
                    <a:lnTo>
                      <a:pt x="296" y="69"/>
                    </a:lnTo>
                    <a:lnTo>
                      <a:pt x="314" y="73"/>
                    </a:lnTo>
                    <a:lnTo>
                      <a:pt x="333" y="80"/>
                    </a:lnTo>
                    <a:lnTo>
                      <a:pt x="350" y="88"/>
                    </a:lnTo>
                    <a:lnTo>
                      <a:pt x="366" y="96"/>
                    </a:lnTo>
                    <a:lnTo>
                      <a:pt x="381" y="109"/>
                    </a:lnTo>
                    <a:lnTo>
                      <a:pt x="394" y="121"/>
                    </a:lnTo>
                    <a:lnTo>
                      <a:pt x="406" y="134"/>
                    </a:lnTo>
                    <a:lnTo>
                      <a:pt x="419" y="148"/>
                    </a:lnTo>
                    <a:lnTo>
                      <a:pt x="427" y="165"/>
                    </a:lnTo>
                    <a:lnTo>
                      <a:pt x="435" y="182"/>
                    </a:lnTo>
                    <a:lnTo>
                      <a:pt x="444" y="198"/>
                    </a:lnTo>
                    <a:lnTo>
                      <a:pt x="448" y="217"/>
                    </a:lnTo>
                    <a:lnTo>
                      <a:pt x="450" y="236"/>
                    </a:lnTo>
                    <a:lnTo>
                      <a:pt x="452" y="255"/>
                    </a:lnTo>
                    <a:lnTo>
                      <a:pt x="452" y="275"/>
                    </a:lnTo>
                    <a:lnTo>
                      <a:pt x="452" y="275"/>
                    </a:lnTo>
                    <a:close/>
                    <a:moveTo>
                      <a:pt x="273" y="100"/>
                    </a:moveTo>
                    <a:lnTo>
                      <a:pt x="273" y="100"/>
                    </a:lnTo>
                    <a:lnTo>
                      <a:pt x="260" y="98"/>
                    </a:lnTo>
                    <a:lnTo>
                      <a:pt x="260" y="98"/>
                    </a:lnTo>
                    <a:lnTo>
                      <a:pt x="233" y="100"/>
                    </a:lnTo>
                    <a:lnTo>
                      <a:pt x="210" y="107"/>
                    </a:lnTo>
                    <a:lnTo>
                      <a:pt x="187" y="117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62" y="136"/>
                    </a:lnTo>
                    <a:lnTo>
                      <a:pt x="160" y="142"/>
                    </a:lnTo>
                    <a:lnTo>
                      <a:pt x="160" y="148"/>
                    </a:lnTo>
                    <a:lnTo>
                      <a:pt x="162" y="153"/>
                    </a:lnTo>
                    <a:lnTo>
                      <a:pt x="162" y="153"/>
                    </a:lnTo>
                    <a:lnTo>
                      <a:pt x="169" y="157"/>
                    </a:lnTo>
                    <a:lnTo>
                      <a:pt x="173" y="159"/>
                    </a:lnTo>
                    <a:lnTo>
                      <a:pt x="179" y="159"/>
                    </a:lnTo>
                    <a:lnTo>
                      <a:pt x="185" y="155"/>
                    </a:lnTo>
                    <a:lnTo>
                      <a:pt x="185" y="155"/>
                    </a:lnTo>
                    <a:lnTo>
                      <a:pt x="202" y="144"/>
                    </a:lnTo>
                    <a:lnTo>
                      <a:pt x="219" y="136"/>
                    </a:lnTo>
                    <a:lnTo>
                      <a:pt x="239" y="132"/>
                    </a:lnTo>
                    <a:lnTo>
                      <a:pt x="260" y="130"/>
                    </a:lnTo>
                    <a:lnTo>
                      <a:pt x="260" y="130"/>
                    </a:lnTo>
                    <a:lnTo>
                      <a:pt x="271" y="130"/>
                    </a:lnTo>
                    <a:lnTo>
                      <a:pt x="271" y="130"/>
                    </a:lnTo>
                    <a:lnTo>
                      <a:pt x="294" y="136"/>
                    </a:lnTo>
                    <a:lnTo>
                      <a:pt x="316" y="144"/>
                    </a:lnTo>
                    <a:lnTo>
                      <a:pt x="335" y="157"/>
                    </a:lnTo>
                    <a:lnTo>
                      <a:pt x="352" y="171"/>
                    </a:lnTo>
                    <a:lnTo>
                      <a:pt x="352" y="171"/>
                    </a:lnTo>
                    <a:lnTo>
                      <a:pt x="358" y="175"/>
                    </a:lnTo>
                    <a:lnTo>
                      <a:pt x="364" y="178"/>
                    </a:lnTo>
                    <a:lnTo>
                      <a:pt x="371" y="175"/>
                    </a:lnTo>
                    <a:lnTo>
                      <a:pt x="375" y="173"/>
                    </a:lnTo>
                    <a:lnTo>
                      <a:pt x="375" y="173"/>
                    </a:lnTo>
                    <a:lnTo>
                      <a:pt x="377" y="169"/>
                    </a:lnTo>
                    <a:lnTo>
                      <a:pt x="379" y="163"/>
                    </a:lnTo>
                    <a:lnTo>
                      <a:pt x="379" y="157"/>
                    </a:lnTo>
                    <a:lnTo>
                      <a:pt x="375" y="153"/>
                    </a:lnTo>
                    <a:lnTo>
                      <a:pt x="375" y="153"/>
                    </a:lnTo>
                    <a:lnTo>
                      <a:pt x="366" y="142"/>
                    </a:lnTo>
                    <a:lnTo>
                      <a:pt x="354" y="132"/>
                    </a:lnTo>
                    <a:lnTo>
                      <a:pt x="344" y="123"/>
                    </a:lnTo>
                    <a:lnTo>
                      <a:pt x="331" y="117"/>
                    </a:lnTo>
                    <a:lnTo>
                      <a:pt x="316" y="111"/>
                    </a:lnTo>
                    <a:lnTo>
                      <a:pt x="304" y="105"/>
                    </a:lnTo>
                    <a:lnTo>
                      <a:pt x="289" y="102"/>
                    </a:lnTo>
                    <a:lnTo>
                      <a:pt x="273" y="100"/>
                    </a:lnTo>
                    <a:lnTo>
                      <a:pt x="273" y="10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258030" y="2663774"/>
              <a:ext cx="1284673" cy="6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65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495133" y="2166991"/>
            <a:ext cx="2681780" cy="1932897"/>
            <a:chOff x="8054752" y="2054741"/>
            <a:chExt cx="2542864" cy="1832773"/>
          </a:xfrm>
        </p:grpSpPr>
        <p:sp>
          <p:nvSpPr>
            <p:cNvPr id="12" name="Freeform 11"/>
            <p:cNvSpPr/>
            <p:nvPr/>
          </p:nvSpPr>
          <p:spPr>
            <a:xfrm>
              <a:off x="8502116" y="2054741"/>
              <a:ext cx="2095500" cy="183173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6784" tIns="305843" rIns="612264" bIns="305842" numCol="1" spcCol="1270" anchor="ctr" anchorCtr="0">
              <a:noAutofit/>
            </a:bodyPr>
            <a:lstStyle/>
            <a:p>
              <a:pPr marL="241300" lvl="1" indent="-241300" defTabSz="112522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41300" lvl="1" indent="-241300" defTabSz="1125220">
                <a:lnSpc>
                  <a:spcPct val="90000"/>
                </a:lnSpc>
                <a:spcAft>
                  <a:spcPct val="15000"/>
                </a:spcAft>
                <a:buChar char="•"/>
              </a:pPr>
              <a:endParaRPr 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054752" y="2839764"/>
              <a:ext cx="1047750" cy="1047750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7894" tIns="177894" rIns="177894" bIns="177894" numCol="1" spcCol="1270" anchor="ctr" anchorCtr="0">
              <a:noAutofit/>
            </a:bodyPr>
            <a:lstStyle/>
            <a:p>
              <a:pPr algn="ctr" defTabSz="1125220">
                <a:lnSpc>
                  <a:spcPct val="90000"/>
                </a:lnSpc>
                <a:spcAft>
                  <a:spcPct val="35000"/>
                </a:spcAft>
              </a:pPr>
              <a:endParaRPr lang="en-US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33"/>
            <p:cNvGrpSpPr/>
            <p:nvPr/>
          </p:nvGrpSpPr>
          <p:grpSpPr>
            <a:xfrm>
              <a:off x="8359315" y="3150674"/>
              <a:ext cx="438624" cy="425930"/>
              <a:chOff x="6956425" y="4192588"/>
              <a:chExt cx="1481138" cy="1438275"/>
            </a:xfrm>
            <a:solidFill>
              <a:schemeClr val="bg1"/>
            </a:solidFill>
          </p:grpSpPr>
          <p:sp>
            <p:nvSpPr>
              <p:cNvPr id="16" name="Freeform 15"/>
              <p:cNvSpPr>
                <a:spLocks noEditPoints="1"/>
              </p:cNvSpPr>
              <p:nvPr/>
            </p:nvSpPr>
            <p:spPr bwMode="auto">
              <a:xfrm>
                <a:off x="7243763" y="4192588"/>
                <a:ext cx="1193800" cy="1438275"/>
              </a:xfrm>
              <a:custGeom>
                <a:avLst/>
                <a:gdLst>
                  <a:gd name="T0" fmla="*/ 594 w 752"/>
                  <a:gd name="T1" fmla="*/ 654 h 906"/>
                  <a:gd name="T2" fmla="*/ 606 w 752"/>
                  <a:gd name="T3" fmla="*/ 633 h 906"/>
                  <a:gd name="T4" fmla="*/ 583 w 752"/>
                  <a:gd name="T5" fmla="*/ 610 h 906"/>
                  <a:gd name="T6" fmla="*/ 369 w 752"/>
                  <a:gd name="T7" fmla="*/ 616 h 906"/>
                  <a:gd name="T8" fmla="*/ 362 w 752"/>
                  <a:gd name="T9" fmla="*/ 643 h 906"/>
                  <a:gd name="T10" fmla="*/ 385 w 752"/>
                  <a:gd name="T11" fmla="*/ 656 h 906"/>
                  <a:gd name="T12" fmla="*/ 448 w 752"/>
                  <a:gd name="T13" fmla="*/ 2 h 906"/>
                  <a:gd name="T14" fmla="*/ 112 w 752"/>
                  <a:gd name="T15" fmla="*/ 0 h 906"/>
                  <a:gd name="T16" fmla="*/ 37 w 752"/>
                  <a:gd name="T17" fmla="*/ 37 h 906"/>
                  <a:gd name="T18" fmla="*/ 0 w 752"/>
                  <a:gd name="T19" fmla="*/ 112 h 906"/>
                  <a:gd name="T20" fmla="*/ 23 w 752"/>
                  <a:gd name="T21" fmla="*/ 404 h 906"/>
                  <a:gd name="T22" fmla="*/ 58 w 752"/>
                  <a:gd name="T23" fmla="*/ 387 h 906"/>
                  <a:gd name="T24" fmla="*/ 62 w 752"/>
                  <a:gd name="T25" fmla="*/ 98 h 906"/>
                  <a:gd name="T26" fmla="*/ 100 w 752"/>
                  <a:gd name="T27" fmla="*/ 62 h 906"/>
                  <a:gd name="T28" fmla="*/ 400 w 752"/>
                  <a:gd name="T29" fmla="*/ 218 h 906"/>
                  <a:gd name="T30" fmla="*/ 408 w 752"/>
                  <a:gd name="T31" fmla="*/ 268 h 906"/>
                  <a:gd name="T32" fmla="*/ 477 w 752"/>
                  <a:gd name="T33" fmla="*/ 335 h 906"/>
                  <a:gd name="T34" fmla="*/ 694 w 752"/>
                  <a:gd name="T35" fmla="*/ 345 h 906"/>
                  <a:gd name="T36" fmla="*/ 687 w 752"/>
                  <a:gd name="T37" fmla="*/ 806 h 906"/>
                  <a:gd name="T38" fmla="*/ 652 w 752"/>
                  <a:gd name="T39" fmla="*/ 841 h 906"/>
                  <a:gd name="T40" fmla="*/ 262 w 752"/>
                  <a:gd name="T41" fmla="*/ 883 h 906"/>
                  <a:gd name="T42" fmla="*/ 258 w 752"/>
                  <a:gd name="T43" fmla="*/ 906 h 906"/>
                  <a:gd name="T44" fmla="*/ 625 w 752"/>
                  <a:gd name="T45" fmla="*/ 906 h 906"/>
                  <a:gd name="T46" fmla="*/ 696 w 752"/>
                  <a:gd name="T47" fmla="*/ 883 h 906"/>
                  <a:gd name="T48" fmla="*/ 748 w 752"/>
                  <a:gd name="T49" fmla="*/ 804 h 906"/>
                  <a:gd name="T50" fmla="*/ 752 w 752"/>
                  <a:gd name="T51" fmla="*/ 314 h 906"/>
                  <a:gd name="T52" fmla="*/ 525 w 752"/>
                  <a:gd name="T53" fmla="*/ 287 h 906"/>
                  <a:gd name="T54" fmla="*/ 487 w 752"/>
                  <a:gd name="T55" fmla="*/ 277 h 906"/>
                  <a:gd name="T56" fmla="*/ 458 w 752"/>
                  <a:gd name="T57" fmla="*/ 233 h 906"/>
                  <a:gd name="T58" fmla="*/ 525 w 752"/>
                  <a:gd name="T59" fmla="*/ 287 h 906"/>
                  <a:gd name="T60" fmla="*/ 319 w 752"/>
                  <a:gd name="T61" fmla="*/ 298 h 906"/>
                  <a:gd name="T62" fmla="*/ 167 w 752"/>
                  <a:gd name="T63" fmla="*/ 291 h 906"/>
                  <a:gd name="T64" fmla="*/ 144 w 752"/>
                  <a:gd name="T65" fmla="*/ 314 h 906"/>
                  <a:gd name="T66" fmla="*/ 158 w 752"/>
                  <a:gd name="T67" fmla="*/ 335 h 906"/>
                  <a:gd name="T68" fmla="*/ 312 w 752"/>
                  <a:gd name="T69" fmla="*/ 335 h 906"/>
                  <a:gd name="T70" fmla="*/ 325 w 752"/>
                  <a:gd name="T71" fmla="*/ 314 h 906"/>
                  <a:gd name="T72" fmla="*/ 312 w 752"/>
                  <a:gd name="T73" fmla="*/ 239 h 906"/>
                  <a:gd name="T74" fmla="*/ 325 w 752"/>
                  <a:gd name="T75" fmla="*/ 218 h 906"/>
                  <a:gd name="T76" fmla="*/ 302 w 752"/>
                  <a:gd name="T77" fmla="*/ 195 h 906"/>
                  <a:gd name="T78" fmla="*/ 150 w 752"/>
                  <a:gd name="T79" fmla="*/ 202 h 906"/>
                  <a:gd name="T80" fmla="*/ 146 w 752"/>
                  <a:gd name="T81" fmla="*/ 227 h 906"/>
                  <a:gd name="T82" fmla="*/ 167 w 752"/>
                  <a:gd name="T83" fmla="*/ 241 h 906"/>
                  <a:gd name="T84" fmla="*/ 377 w 752"/>
                  <a:gd name="T85" fmla="*/ 708 h 906"/>
                  <a:gd name="T86" fmla="*/ 362 w 752"/>
                  <a:gd name="T87" fmla="*/ 729 h 906"/>
                  <a:gd name="T88" fmla="*/ 385 w 752"/>
                  <a:gd name="T89" fmla="*/ 752 h 906"/>
                  <a:gd name="T90" fmla="*/ 600 w 752"/>
                  <a:gd name="T91" fmla="*/ 746 h 906"/>
                  <a:gd name="T92" fmla="*/ 606 w 752"/>
                  <a:gd name="T93" fmla="*/ 721 h 906"/>
                  <a:gd name="T94" fmla="*/ 583 w 752"/>
                  <a:gd name="T95" fmla="*/ 706 h 906"/>
                  <a:gd name="T96" fmla="*/ 594 w 752"/>
                  <a:gd name="T97" fmla="*/ 560 h 906"/>
                  <a:gd name="T98" fmla="*/ 606 w 752"/>
                  <a:gd name="T99" fmla="*/ 537 h 906"/>
                  <a:gd name="T100" fmla="*/ 583 w 752"/>
                  <a:gd name="T101" fmla="*/ 514 h 906"/>
                  <a:gd name="T102" fmla="*/ 369 w 752"/>
                  <a:gd name="T103" fmla="*/ 523 h 906"/>
                  <a:gd name="T104" fmla="*/ 362 w 752"/>
                  <a:gd name="T105" fmla="*/ 548 h 906"/>
                  <a:gd name="T106" fmla="*/ 385 w 752"/>
                  <a:gd name="T107" fmla="*/ 56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52" h="906">
                    <a:moveTo>
                      <a:pt x="385" y="656"/>
                    </a:moveTo>
                    <a:lnTo>
                      <a:pt x="583" y="656"/>
                    </a:lnTo>
                    <a:lnTo>
                      <a:pt x="583" y="656"/>
                    </a:lnTo>
                    <a:lnTo>
                      <a:pt x="594" y="654"/>
                    </a:lnTo>
                    <a:lnTo>
                      <a:pt x="600" y="650"/>
                    </a:lnTo>
                    <a:lnTo>
                      <a:pt x="606" y="643"/>
                    </a:lnTo>
                    <a:lnTo>
                      <a:pt x="606" y="633"/>
                    </a:lnTo>
                    <a:lnTo>
                      <a:pt x="606" y="633"/>
                    </a:lnTo>
                    <a:lnTo>
                      <a:pt x="606" y="625"/>
                    </a:lnTo>
                    <a:lnTo>
                      <a:pt x="600" y="616"/>
                    </a:lnTo>
                    <a:lnTo>
                      <a:pt x="594" y="612"/>
                    </a:lnTo>
                    <a:lnTo>
                      <a:pt x="583" y="610"/>
                    </a:lnTo>
                    <a:lnTo>
                      <a:pt x="385" y="610"/>
                    </a:lnTo>
                    <a:lnTo>
                      <a:pt x="385" y="610"/>
                    </a:lnTo>
                    <a:lnTo>
                      <a:pt x="375" y="612"/>
                    </a:lnTo>
                    <a:lnTo>
                      <a:pt x="369" y="616"/>
                    </a:lnTo>
                    <a:lnTo>
                      <a:pt x="362" y="625"/>
                    </a:lnTo>
                    <a:lnTo>
                      <a:pt x="362" y="633"/>
                    </a:lnTo>
                    <a:lnTo>
                      <a:pt x="362" y="633"/>
                    </a:lnTo>
                    <a:lnTo>
                      <a:pt x="362" y="643"/>
                    </a:lnTo>
                    <a:lnTo>
                      <a:pt x="369" y="650"/>
                    </a:lnTo>
                    <a:lnTo>
                      <a:pt x="375" y="654"/>
                    </a:lnTo>
                    <a:lnTo>
                      <a:pt x="385" y="656"/>
                    </a:lnTo>
                    <a:lnTo>
                      <a:pt x="385" y="656"/>
                    </a:lnTo>
                    <a:close/>
                    <a:moveTo>
                      <a:pt x="744" y="293"/>
                    </a:moveTo>
                    <a:lnTo>
                      <a:pt x="456" y="8"/>
                    </a:lnTo>
                    <a:lnTo>
                      <a:pt x="456" y="8"/>
                    </a:lnTo>
                    <a:lnTo>
                      <a:pt x="448" y="2"/>
                    </a:lnTo>
                    <a:lnTo>
                      <a:pt x="435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12" y="0"/>
                    </a:lnTo>
                    <a:lnTo>
                      <a:pt x="100" y="2"/>
                    </a:lnTo>
                    <a:lnTo>
                      <a:pt x="77" y="10"/>
                    </a:lnTo>
                    <a:lnTo>
                      <a:pt x="56" y="20"/>
                    </a:lnTo>
                    <a:lnTo>
                      <a:pt x="37" y="37"/>
                    </a:lnTo>
                    <a:lnTo>
                      <a:pt x="21" y="54"/>
                    </a:lnTo>
                    <a:lnTo>
                      <a:pt x="10" y="77"/>
                    </a:lnTo>
                    <a:lnTo>
                      <a:pt x="2" y="100"/>
                    </a:lnTo>
                    <a:lnTo>
                      <a:pt x="0" y="112"/>
                    </a:lnTo>
                    <a:lnTo>
                      <a:pt x="0" y="125"/>
                    </a:lnTo>
                    <a:lnTo>
                      <a:pt x="0" y="425"/>
                    </a:lnTo>
                    <a:lnTo>
                      <a:pt x="21" y="406"/>
                    </a:lnTo>
                    <a:lnTo>
                      <a:pt x="23" y="404"/>
                    </a:lnTo>
                    <a:lnTo>
                      <a:pt x="25" y="402"/>
                    </a:lnTo>
                    <a:lnTo>
                      <a:pt x="25" y="402"/>
                    </a:lnTo>
                    <a:lnTo>
                      <a:pt x="40" y="393"/>
                    </a:lnTo>
                    <a:lnTo>
                      <a:pt x="58" y="387"/>
                    </a:lnTo>
                    <a:lnTo>
                      <a:pt x="58" y="125"/>
                    </a:lnTo>
                    <a:lnTo>
                      <a:pt x="58" y="125"/>
                    </a:lnTo>
                    <a:lnTo>
                      <a:pt x="58" y="112"/>
                    </a:lnTo>
                    <a:lnTo>
                      <a:pt x="62" y="98"/>
                    </a:lnTo>
                    <a:lnTo>
                      <a:pt x="69" y="87"/>
                    </a:lnTo>
                    <a:lnTo>
                      <a:pt x="77" y="77"/>
                    </a:lnTo>
                    <a:lnTo>
                      <a:pt x="87" y="68"/>
                    </a:lnTo>
                    <a:lnTo>
                      <a:pt x="100" y="62"/>
                    </a:lnTo>
                    <a:lnTo>
                      <a:pt x="112" y="58"/>
                    </a:lnTo>
                    <a:lnTo>
                      <a:pt x="127" y="56"/>
                    </a:lnTo>
                    <a:lnTo>
                      <a:pt x="400" y="56"/>
                    </a:lnTo>
                    <a:lnTo>
                      <a:pt x="400" y="218"/>
                    </a:lnTo>
                    <a:lnTo>
                      <a:pt x="400" y="218"/>
                    </a:lnTo>
                    <a:lnTo>
                      <a:pt x="400" y="233"/>
                    </a:lnTo>
                    <a:lnTo>
                      <a:pt x="402" y="245"/>
                    </a:lnTo>
                    <a:lnTo>
                      <a:pt x="408" y="268"/>
                    </a:lnTo>
                    <a:lnTo>
                      <a:pt x="421" y="289"/>
                    </a:lnTo>
                    <a:lnTo>
                      <a:pt x="435" y="308"/>
                    </a:lnTo>
                    <a:lnTo>
                      <a:pt x="454" y="325"/>
                    </a:lnTo>
                    <a:lnTo>
                      <a:pt x="477" y="335"/>
                    </a:lnTo>
                    <a:lnTo>
                      <a:pt x="500" y="343"/>
                    </a:lnTo>
                    <a:lnTo>
                      <a:pt x="512" y="345"/>
                    </a:lnTo>
                    <a:lnTo>
                      <a:pt x="525" y="345"/>
                    </a:lnTo>
                    <a:lnTo>
                      <a:pt x="694" y="345"/>
                    </a:lnTo>
                    <a:lnTo>
                      <a:pt x="694" y="779"/>
                    </a:lnTo>
                    <a:lnTo>
                      <a:pt x="694" y="779"/>
                    </a:lnTo>
                    <a:lnTo>
                      <a:pt x="692" y="793"/>
                    </a:lnTo>
                    <a:lnTo>
                      <a:pt x="687" y="806"/>
                    </a:lnTo>
                    <a:lnTo>
                      <a:pt x="681" y="816"/>
                    </a:lnTo>
                    <a:lnTo>
                      <a:pt x="673" y="827"/>
                    </a:lnTo>
                    <a:lnTo>
                      <a:pt x="664" y="835"/>
                    </a:lnTo>
                    <a:lnTo>
                      <a:pt x="652" y="841"/>
                    </a:lnTo>
                    <a:lnTo>
                      <a:pt x="639" y="846"/>
                    </a:lnTo>
                    <a:lnTo>
                      <a:pt x="625" y="848"/>
                    </a:lnTo>
                    <a:lnTo>
                      <a:pt x="262" y="848"/>
                    </a:lnTo>
                    <a:lnTo>
                      <a:pt x="262" y="883"/>
                    </a:lnTo>
                    <a:lnTo>
                      <a:pt x="262" y="883"/>
                    </a:lnTo>
                    <a:lnTo>
                      <a:pt x="260" y="893"/>
                    </a:lnTo>
                    <a:lnTo>
                      <a:pt x="258" y="906"/>
                    </a:lnTo>
                    <a:lnTo>
                      <a:pt x="258" y="906"/>
                    </a:lnTo>
                    <a:lnTo>
                      <a:pt x="537" y="906"/>
                    </a:lnTo>
                    <a:lnTo>
                      <a:pt x="537" y="906"/>
                    </a:lnTo>
                    <a:lnTo>
                      <a:pt x="625" y="906"/>
                    </a:lnTo>
                    <a:lnTo>
                      <a:pt x="625" y="906"/>
                    </a:lnTo>
                    <a:lnTo>
                      <a:pt x="637" y="904"/>
                    </a:lnTo>
                    <a:lnTo>
                      <a:pt x="650" y="902"/>
                    </a:lnTo>
                    <a:lnTo>
                      <a:pt x="675" y="896"/>
                    </a:lnTo>
                    <a:lnTo>
                      <a:pt x="696" y="883"/>
                    </a:lnTo>
                    <a:lnTo>
                      <a:pt x="714" y="868"/>
                    </a:lnTo>
                    <a:lnTo>
                      <a:pt x="729" y="850"/>
                    </a:lnTo>
                    <a:lnTo>
                      <a:pt x="742" y="829"/>
                    </a:lnTo>
                    <a:lnTo>
                      <a:pt x="748" y="804"/>
                    </a:lnTo>
                    <a:lnTo>
                      <a:pt x="750" y="791"/>
                    </a:lnTo>
                    <a:lnTo>
                      <a:pt x="752" y="779"/>
                    </a:lnTo>
                    <a:lnTo>
                      <a:pt x="752" y="314"/>
                    </a:lnTo>
                    <a:lnTo>
                      <a:pt x="752" y="314"/>
                    </a:lnTo>
                    <a:lnTo>
                      <a:pt x="750" y="302"/>
                    </a:lnTo>
                    <a:lnTo>
                      <a:pt x="744" y="293"/>
                    </a:lnTo>
                    <a:lnTo>
                      <a:pt x="744" y="293"/>
                    </a:lnTo>
                    <a:close/>
                    <a:moveTo>
                      <a:pt x="525" y="287"/>
                    </a:moveTo>
                    <a:lnTo>
                      <a:pt x="525" y="287"/>
                    </a:lnTo>
                    <a:lnTo>
                      <a:pt x="510" y="287"/>
                    </a:lnTo>
                    <a:lnTo>
                      <a:pt x="498" y="283"/>
                    </a:lnTo>
                    <a:lnTo>
                      <a:pt x="487" y="277"/>
                    </a:lnTo>
                    <a:lnTo>
                      <a:pt x="477" y="268"/>
                    </a:lnTo>
                    <a:lnTo>
                      <a:pt x="469" y="258"/>
                    </a:lnTo>
                    <a:lnTo>
                      <a:pt x="462" y="245"/>
                    </a:lnTo>
                    <a:lnTo>
                      <a:pt x="458" y="233"/>
                    </a:lnTo>
                    <a:lnTo>
                      <a:pt x="456" y="218"/>
                    </a:lnTo>
                    <a:lnTo>
                      <a:pt x="456" y="89"/>
                    </a:lnTo>
                    <a:lnTo>
                      <a:pt x="656" y="287"/>
                    </a:lnTo>
                    <a:lnTo>
                      <a:pt x="525" y="287"/>
                    </a:lnTo>
                    <a:close/>
                    <a:moveTo>
                      <a:pt x="325" y="314"/>
                    </a:moveTo>
                    <a:lnTo>
                      <a:pt x="325" y="314"/>
                    </a:lnTo>
                    <a:lnTo>
                      <a:pt x="323" y="304"/>
                    </a:lnTo>
                    <a:lnTo>
                      <a:pt x="319" y="298"/>
                    </a:lnTo>
                    <a:lnTo>
                      <a:pt x="312" y="291"/>
                    </a:lnTo>
                    <a:lnTo>
                      <a:pt x="302" y="291"/>
                    </a:lnTo>
                    <a:lnTo>
                      <a:pt x="167" y="291"/>
                    </a:lnTo>
                    <a:lnTo>
                      <a:pt x="167" y="291"/>
                    </a:lnTo>
                    <a:lnTo>
                      <a:pt x="158" y="291"/>
                    </a:lnTo>
                    <a:lnTo>
                      <a:pt x="150" y="298"/>
                    </a:lnTo>
                    <a:lnTo>
                      <a:pt x="146" y="304"/>
                    </a:lnTo>
                    <a:lnTo>
                      <a:pt x="144" y="314"/>
                    </a:lnTo>
                    <a:lnTo>
                      <a:pt x="144" y="314"/>
                    </a:lnTo>
                    <a:lnTo>
                      <a:pt x="146" y="323"/>
                    </a:lnTo>
                    <a:lnTo>
                      <a:pt x="150" y="329"/>
                    </a:lnTo>
                    <a:lnTo>
                      <a:pt x="158" y="335"/>
                    </a:lnTo>
                    <a:lnTo>
                      <a:pt x="167" y="337"/>
                    </a:lnTo>
                    <a:lnTo>
                      <a:pt x="302" y="337"/>
                    </a:lnTo>
                    <a:lnTo>
                      <a:pt x="302" y="337"/>
                    </a:lnTo>
                    <a:lnTo>
                      <a:pt x="312" y="335"/>
                    </a:lnTo>
                    <a:lnTo>
                      <a:pt x="319" y="329"/>
                    </a:lnTo>
                    <a:lnTo>
                      <a:pt x="323" y="323"/>
                    </a:lnTo>
                    <a:lnTo>
                      <a:pt x="325" y="314"/>
                    </a:lnTo>
                    <a:lnTo>
                      <a:pt x="325" y="314"/>
                    </a:lnTo>
                    <a:close/>
                    <a:moveTo>
                      <a:pt x="167" y="241"/>
                    </a:moveTo>
                    <a:lnTo>
                      <a:pt x="302" y="241"/>
                    </a:lnTo>
                    <a:lnTo>
                      <a:pt x="302" y="241"/>
                    </a:lnTo>
                    <a:lnTo>
                      <a:pt x="312" y="239"/>
                    </a:lnTo>
                    <a:lnTo>
                      <a:pt x="319" y="235"/>
                    </a:lnTo>
                    <a:lnTo>
                      <a:pt x="323" y="227"/>
                    </a:lnTo>
                    <a:lnTo>
                      <a:pt x="325" y="218"/>
                    </a:lnTo>
                    <a:lnTo>
                      <a:pt x="325" y="218"/>
                    </a:lnTo>
                    <a:lnTo>
                      <a:pt x="323" y="208"/>
                    </a:lnTo>
                    <a:lnTo>
                      <a:pt x="319" y="202"/>
                    </a:lnTo>
                    <a:lnTo>
                      <a:pt x="312" y="198"/>
                    </a:lnTo>
                    <a:lnTo>
                      <a:pt x="302" y="195"/>
                    </a:lnTo>
                    <a:lnTo>
                      <a:pt x="167" y="195"/>
                    </a:lnTo>
                    <a:lnTo>
                      <a:pt x="167" y="195"/>
                    </a:lnTo>
                    <a:lnTo>
                      <a:pt x="158" y="198"/>
                    </a:lnTo>
                    <a:lnTo>
                      <a:pt x="150" y="202"/>
                    </a:lnTo>
                    <a:lnTo>
                      <a:pt x="146" y="208"/>
                    </a:lnTo>
                    <a:lnTo>
                      <a:pt x="144" y="218"/>
                    </a:lnTo>
                    <a:lnTo>
                      <a:pt x="144" y="218"/>
                    </a:lnTo>
                    <a:lnTo>
                      <a:pt x="146" y="227"/>
                    </a:lnTo>
                    <a:lnTo>
                      <a:pt x="150" y="235"/>
                    </a:lnTo>
                    <a:lnTo>
                      <a:pt x="158" y="239"/>
                    </a:lnTo>
                    <a:lnTo>
                      <a:pt x="167" y="241"/>
                    </a:lnTo>
                    <a:lnTo>
                      <a:pt x="167" y="241"/>
                    </a:lnTo>
                    <a:close/>
                    <a:moveTo>
                      <a:pt x="583" y="706"/>
                    </a:moveTo>
                    <a:lnTo>
                      <a:pt x="385" y="706"/>
                    </a:lnTo>
                    <a:lnTo>
                      <a:pt x="385" y="706"/>
                    </a:lnTo>
                    <a:lnTo>
                      <a:pt x="377" y="708"/>
                    </a:lnTo>
                    <a:lnTo>
                      <a:pt x="371" y="712"/>
                    </a:lnTo>
                    <a:lnTo>
                      <a:pt x="365" y="721"/>
                    </a:lnTo>
                    <a:lnTo>
                      <a:pt x="362" y="729"/>
                    </a:lnTo>
                    <a:lnTo>
                      <a:pt x="362" y="729"/>
                    </a:lnTo>
                    <a:lnTo>
                      <a:pt x="365" y="739"/>
                    </a:lnTo>
                    <a:lnTo>
                      <a:pt x="371" y="746"/>
                    </a:lnTo>
                    <a:lnTo>
                      <a:pt x="377" y="750"/>
                    </a:lnTo>
                    <a:lnTo>
                      <a:pt x="385" y="752"/>
                    </a:lnTo>
                    <a:lnTo>
                      <a:pt x="583" y="752"/>
                    </a:lnTo>
                    <a:lnTo>
                      <a:pt x="583" y="752"/>
                    </a:lnTo>
                    <a:lnTo>
                      <a:pt x="594" y="750"/>
                    </a:lnTo>
                    <a:lnTo>
                      <a:pt x="600" y="746"/>
                    </a:lnTo>
                    <a:lnTo>
                      <a:pt x="606" y="739"/>
                    </a:lnTo>
                    <a:lnTo>
                      <a:pt x="606" y="729"/>
                    </a:lnTo>
                    <a:lnTo>
                      <a:pt x="606" y="729"/>
                    </a:lnTo>
                    <a:lnTo>
                      <a:pt x="606" y="721"/>
                    </a:lnTo>
                    <a:lnTo>
                      <a:pt x="600" y="712"/>
                    </a:lnTo>
                    <a:lnTo>
                      <a:pt x="594" y="708"/>
                    </a:lnTo>
                    <a:lnTo>
                      <a:pt x="583" y="706"/>
                    </a:lnTo>
                    <a:lnTo>
                      <a:pt x="583" y="706"/>
                    </a:lnTo>
                    <a:close/>
                    <a:moveTo>
                      <a:pt x="385" y="560"/>
                    </a:moveTo>
                    <a:lnTo>
                      <a:pt x="583" y="560"/>
                    </a:lnTo>
                    <a:lnTo>
                      <a:pt x="583" y="560"/>
                    </a:lnTo>
                    <a:lnTo>
                      <a:pt x="594" y="560"/>
                    </a:lnTo>
                    <a:lnTo>
                      <a:pt x="600" y="554"/>
                    </a:lnTo>
                    <a:lnTo>
                      <a:pt x="606" y="548"/>
                    </a:lnTo>
                    <a:lnTo>
                      <a:pt x="606" y="537"/>
                    </a:lnTo>
                    <a:lnTo>
                      <a:pt x="606" y="537"/>
                    </a:lnTo>
                    <a:lnTo>
                      <a:pt x="606" y="529"/>
                    </a:lnTo>
                    <a:lnTo>
                      <a:pt x="600" y="523"/>
                    </a:lnTo>
                    <a:lnTo>
                      <a:pt x="594" y="516"/>
                    </a:lnTo>
                    <a:lnTo>
                      <a:pt x="583" y="514"/>
                    </a:lnTo>
                    <a:lnTo>
                      <a:pt x="385" y="514"/>
                    </a:lnTo>
                    <a:lnTo>
                      <a:pt x="385" y="514"/>
                    </a:lnTo>
                    <a:lnTo>
                      <a:pt x="375" y="516"/>
                    </a:lnTo>
                    <a:lnTo>
                      <a:pt x="369" y="523"/>
                    </a:lnTo>
                    <a:lnTo>
                      <a:pt x="362" y="529"/>
                    </a:lnTo>
                    <a:lnTo>
                      <a:pt x="362" y="537"/>
                    </a:lnTo>
                    <a:lnTo>
                      <a:pt x="362" y="537"/>
                    </a:lnTo>
                    <a:lnTo>
                      <a:pt x="362" y="548"/>
                    </a:lnTo>
                    <a:lnTo>
                      <a:pt x="369" y="554"/>
                    </a:lnTo>
                    <a:lnTo>
                      <a:pt x="375" y="560"/>
                    </a:lnTo>
                    <a:lnTo>
                      <a:pt x="385" y="560"/>
                    </a:lnTo>
                    <a:lnTo>
                      <a:pt x="385" y="56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6956425" y="4876800"/>
                <a:ext cx="803275" cy="750888"/>
              </a:xfrm>
              <a:custGeom>
                <a:avLst/>
                <a:gdLst>
                  <a:gd name="T0" fmla="*/ 0 w 506"/>
                  <a:gd name="T1" fmla="*/ 240 h 473"/>
                  <a:gd name="T2" fmla="*/ 0 w 506"/>
                  <a:gd name="T3" fmla="*/ 240 h 473"/>
                  <a:gd name="T4" fmla="*/ 2 w 506"/>
                  <a:gd name="T5" fmla="*/ 248 h 473"/>
                  <a:gd name="T6" fmla="*/ 8 w 506"/>
                  <a:gd name="T7" fmla="*/ 254 h 473"/>
                  <a:gd name="T8" fmla="*/ 16 w 506"/>
                  <a:gd name="T9" fmla="*/ 260 h 473"/>
                  <a:gd name="T10" fmla="*/ 27 w 506"/>
                  <a:gd name="T11" fmla="*/ 262 h 473"/>
                  <a:gd name="T12" fmla="*/ 106 w 506"/>
                  <a:gd name="T13" fmla="*/ 262 h 473"/>
                  <a:gd name="T14" fmla="*/ 106 w 506"/>
                  <a:gd name="T15" fmla="*/ 452 h 473"/>
                  <a:gd name="T16" fmla="*/ 106 w 506"/>
                  <a:gd name="T17" fmla="*/ 452 h 473"/>
                  <a:gd name="T18" fmla="*/ 108 w 506"/>
                  <a:gd name="T19" fmla="*/ 460 h 473"/>
                  <a:gd name="T20" fmla="*/ 114 w 506"/>
                  <a:gd name="T21" fmla="*/ 467 h 473"/>
                  <a:gd name="T22" fmla="*/ 123 w 506"/>
                  <a:gd name="T23" fmla="*/ 471 h 473"/>
                  <a:gd name="T24" fmla="*/ 131 w 506"/>
                  <a:gd name="T25" fmla="*/ 473 h 473"/>
                  <a:gd name="T26" fmla="*/ 373 w 506"/>
                  <a:gd name="T27" fmla="*/ 473 h 473"/>
                  <a:gd name="T28" fmla="*/ 373 w 506"/>
                  <a:gd name="T29" fmla="*/ 473 h 473"/>
                  <a:gd name="T30" fmla="*/ 383 w 506"/>
                  <a:gd name="T31" fmla="*/ 471 h 473"/>
                  <a:gd name="T32" fmla="*/ 391 w 506"/>
                  <a:gd name="T33" fmla="*/ 467 h 473"/>
                  <a:gd name="T34" fmla="*/ 396 w 506"/>
                  <a:gd name="T35" fmla="*/ 460 h 473"/>
                  <a:gd name="T36" fmla="*/ 398 w 506"/>
                  <a:gd name="T37" fmla="*/ 452 h 473"/>
                  <a:gd name="T38" fmla="*/ 398 w 506"/>
                  <a:gd name="T39" fmla="*/ 262 h 473"/>
                  <a:gd name="T40" fmla="*/ 479 w 506"/>
                  <a:gd name="T41" fmla="*/ 262 h 473"/>
                  <a:gd name="T42" fmla="*/ 479 w 506"/>
                  <a:gd name="T43" fmla="*/ 262 h 473"/>
                  <a:gd name="T44" fmla="*/ 489 w 506"/>
                  <a:gd name="T45" fmla="*/ 260 h 473"/>
                  <a:gd name="T46" fmla="*/ 498 w 506"/>
                  <a:gd name="T47" fmla="*/ 254 h 473"/>
                  <a:gd name="T48" fmla="*/ 504 w 506"/>
                  <a:gd name="T49" fmla="*/ 248 h 473"/>
                  <a:gd name="T50" fmla="*/ 506 w 506"/>
                  <a:gd name="T51" fmla="*/ 240 h 473"/>
                  <a:gd name="T52" fmla="*/ 506 w 506"/>
                  <a:gd name="T53" fmla="*/ 240 h 473"/>
                  <a:gd name="T54" fmla="*/ 504 w 506"/>
                  <a:gd name="T55" fmla="*/ 231 h 473"/>
                  <a:gd name="T56" fmla="*/ 498 w 506"/>
                  <a:gd name="T57" fmla="*/ 225 h 473"/>
                  <a:gd name="T58" fmla="*/ 498 w 506"/>
                  <a:gd name="T59" fmla="*/ 225 h 473"/>
                  <a:gd name="T60" fmla="*/ 273 w 506"/>
                  <a:gd name="T61" fmla="*/ 8 h 473"/>
                  <a:gd name="T62" fmla="*/ 273 w 506"/>
                  <a:gd name="T63" fmla="*/ 8 h 473"/>
                  <a:gd name="T64" fmla="*/ 264 w 506"/>
                  <a:gd name="T65" fmla="*/ 2 h 473"/>
                  <a:gd name="T66" fmla="*/ 252 w 506"/>
                  <a:gd name="T67" fmla="*/ 0 h 473"/>
                  <a:gd name="T68" fmla="*/ 252 w 506"/>
                  <a:gd name="T69" fmla="*/ 0 h 473"/>
                  <a:gd name="T70" fmla="*/ 241 w 506"/>
                  <a:gd name="T71" fmla="*/ 2 h 473"/>
                  <a:gd name="T72" fmla="*/ 233 w 506"/>
                  <a:gd name="T73" fmla="*/ 6 h 473"/>
                  <a:gd name="T74" fmla="*/ 233 w 506"/>
                  <a:gd name="T75" fmla="*/ 6 h 473"/>
                  <a:gd name="T76" fmla="*/ 8 w 506"/>
                  <a:gd name="T77" fmla="*/ 223 h 473"/>
                  <a:gd name="T78" fmla="*/ 8 w 506"/>
                  <a:gd name="T79" fmla="*/ 223 h 473"/>
                  <a:gd name="T80" fmla="*/ 6 w 506"/>
                  <a:gd name="T81" fmla="*/ 225 h 473"/>
                  <a:gd name="T82" fmla="*/ 6 w 506"/>
                  <a:gd name="T83" fmla="*/ 225 h 473"/>
                  <a:gd name="T84" fmla="*/ 6 w 506"/>
                  <a:gd name="T85" fmla="*/ 225 h 473"/>
                  <a:gd name="T86" fmla="*/ 6 w 506"/>
                  <a:gd name="T87" fmla="*/ 225 h 473"/>
                  <a:gd name="T88" fmla="*/ 2 w 506"/>
                  <a:gd name="T89" fmla="*/ 231 h 473"/>
                  <a:gd name="T90" fmla="*/ 0 w 506"/>
                  <a:gd name="T91" fmla="*/ 240 h 473"/>
                  <a:gd name="T92" fmla="*/ 0 w 506"/>
                  <a:gd name="T93" fmla="*/ 24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6" h="473">
                    <a:moveTo>
                      <a:pt x="0" y="240"/>
                    </a:moveTo>
                    <a:lnTo>
                      <a:pt x="0" y="240"/>
                    </a:lnTo>
                    <a:lnTo>
                      <a:pt x="2" y="248"/>
                    </a:lnTo>
                    <a:lnTo>
                      <a:pt x="8" y="254"/>
                    </a:lnTo>
                    <a:lnTo>
                      <a:pt x="16" y="260"/>
                    </a:lnTo>
                    <a:lnTo>
                      <a:pt x="27" y="262"/>
                    </a:lnTo>
                    <a:lnTo>
                      <a:pt x="106" y="262"/>
                    </a:lnTo>
                    <a:lnTo>
                      <a:pt x="106" y="452"/>
                    </a:lnTo>
                    <a:lnTo>
                      <a:pt x="106" y="452"/>
                    </a:lnTo>
                    <a:lnTo>
                      <a:pt x="108" y="460"/>
                    </a:lnTo>
                    <a:lnTo>
                      <a:pt x="114" y="467"/>
                    </a:lnTo>
                    <a:lnTo>
                      <a:pt x="123" y="471"/>
                    </a:lnTo>
                    <a:lnTo>
                      <a:pt x="131" y="473"/>
                    </a:lnTo>
                    <a:lnTo>
                      <a:pt x="373" y="473"/>
                    </a:lnTo>
                    <a:lnTo>
                      <a:pt x="373" y="473"/>
                    </a:lnTo>
                    <a:lnTo>
                      <a:pt x="383" y="471"/>
                    </a:lnTo>
                    <a:lnTo>
                      <a:pt x="391" y="467"/>
                    </a:lnTo>
                    <a:lnTo>
                      <a:pt x="396" y="460"/>
                    </a:lnTo>
                    <a:lnTo>
                      <a:pt x="398" y="452"/>
                    </a:lnTo>
                    <a:lnTo>
                      <a:pt x="398" y="262"/>
                    </a:lnTo>
                    <a:lnTo>
                      <a:pt x="479" y="262"/>
                    </a:lnTo>
                    <a:lnTo>
                      <a:pt x="479" y="262"/>
                    </a:lnTo>
                    <a:lnTo>
                      <a:pt x="489" y="260"/>
                    </a:lnTo>
                    <a:lnTo>
                      <a:pt x="498" y="254"/>
                    </a:lnTo>
                    <a:lnTo>
                      <a:pt x="504" y="248"/>
                    </a:lnTo>
                    <a:lnTo>
                      <a:pt x="506" y="240"/>
                    </a:lnTo>
                    <a:lnTo>
                      <a:pt x="506" y="240"/>
                    </a:lnTo>
                    <a:lnTo>
                      <a:pt x="504" y="231"/>
                    </a:lnTo>
                    <a:lnTo>
                      <a:pt x="498" y="225"/>
                    </a:lnTo>
                    <a:lnTo>
                      <a:pt x="498" y="225"/>
                    </a:lnTo>
                    <a:lnTo>
                      <a:pt x="273" y="8"/>
                    </a:lnTo>
                    <a:lnTo>
                      <a:pt x="273" y="8"/>
                    </a:lnTo>
                    <a:lnTo>
                      <a:pt x="264" y="2"/>
                    </a:lnTo>
                    <a:lnTo>
                      <a:pt x="252" y="0"/>
                    </a:lnTo>
                    <a:lnTo>
                      <a:pt x="252" y="0"/>
                    </a:lnTo>
                    <a:lnTo>
                      <a:pt x="241" y="2"/>
                    </a:lnTo>
                    <a:lnTo>
                      <a:pt x="233" y="6"/>
                    </a:lnTo>
                    <a:lnTo>
                      <a:pt x="233" y="6"/>
                    </a:lnTo>
                    <a:lnTo>
                      <a:pt x="8" y="223"/>
                    </a:lnTo>
                    <a:lnTo>
                      <a:pt x="8" y="223"/>
                    </a:lnTo>
                    <a:lnTo>
                      <a:pt x="6" y="225"/>
                    </a:lnTo>
                    <a:lnTo>
                      <a:pt x="6" y="225"/>
                    </a:lnTo>
                    <a:lnTo>
                      <a:pt x="6" y="225"/>
                    </a:lnTo>
                    <a:lnTo>
                      <a:pt x="6" y="225"/>
                    </a:lnTo>
                    <a:lnTo>
                      <a:pt x="2" y="231"/>
                    </a:lnTo>
                    <a:lnTo>
                      <a:pt x="0" y="24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160211" y="2663774"/>
              <a:ext cx="1284673" cy="6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65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</a:t>
              </a:r>
            </a:p>
          </p:txBody>
        </p:sp>
      </p:grpSp>
      <p:sp>
        <p:nvSpPr>
          <p:cNvPr id="36" name="矩形 35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437849" y="1"/>
            <a:ext cx="2749588" cy="1507651"/>
          </a:xfrm>
          <a:custGeom>
            <a:avLst/>
            <a:gdLst>
              <a:gd name="connsiteX0" fmla="*/ 0 w 2607160"/>
              <a:gd name="connsiteY0" fmla="*/ 0 h 1429555"/>
              <a:gd name="connsiteX1" fmla="*/ 504318 w 2607160"/>
              <a:gd name="connsiteY1" fmla="*/ 0 h 1429555"/>
              <a:gd name="connsiteX2" fmla="*/ 1429555 w 2607160"/>
              <a:gd name="connsiteY2" fmla="*/ 925237 h 1429555"/>
              <a:gd name="connsiteX3" fmla="*/ 2354792 w 2607160"/>
              <a:gd name="connsiteY3" fmla="*/ 0 h 1429555"/>
              <a:gd name="connsiteX4" fmla="*/ 2355211 w 2607160"/>
              <a:gd name="connsiteY4" fmla="*/ 0 h 1429555"/>
              <a:gd name="connsiteX5" fmla="*/ 2599357 w 2607160"/>
              <a:gd name="connsiteY5" fmla="*/ 799278 h 1429555"/>
              <a:gd name="connsiteX6" fmla="*/ 2607160 w 2607160"/>
              <a:gd name="connsiteY6" fmla="*/ 809714 h 1429555"/>
              <a:gd name="connsiteX7" fmla="*/ 2532669 w 2607160"/>
              <a:gd name="connsiteY7" fmla="*/ 909330 h 1429555"/>
              <a:gd name="connsiteX8" fmla="*/ 1429555 w 2607160"/>
              <a:gd name="connsiteY8" fmla="*/ 1429555 h 1429555"/>
              <a:gd name="connsiteX9" fmla="*/ 0 w 2607160"/>
              <a:gd name="connsiteY9" fmla="*/ 0 h 142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07160" h="1429555">
                <a:moveTo>
                  <a:pt x="0" y="0"/>
                </a:moveTo>
                <a:lnTo>
                  <a:pt x="504318" y="0"/>
                </a:lnTo>
                <a:cubicBezTo>
                  <a:pt x="504318" y="510994"/>
                  <a:pt x="918561" y="925237"/>
                  <a:pt x="1429555" y="925237"/>
                </a:cubicBezTo>
                <a:cubicBezTo>
                  <a:pt x="1940549" y="925237"/>
                  <a:pt x="2354792" y="510994"/>
                  <a:pt x="2354792" y="0"/>
                </a:cubicBezTo>
                <a:lnTo>
                  <a:pt x="2355211" y="0"/>
                </a:lnTo>
                <a:cubicBezTo>
                  <a:pt x="2355211" y="296071"/>
                  <a:pt x="2445216" y="571119"/>
                  <a:pt x="2599357" y="799278"/>
                </a:cubicBezTo>
                <a:lnTo>
                  <a:pt x="2607160" y="809714"/>
                </a:lnTo>
                <a:lnTo>
                  <a:pt x="2532669" y="909330"/>
                </a:lnTo>
                <a:cubicBezTo>
                  <a:pt x="2270467" y="1227044"/>
                  <a:pt x="1873660" y="1429555"/>
                  <a:pt x="1429555" y="1429555"/>
                </a:cubicBezTo>
                <a:cubicBezTo>
                  <a:pt x="640034" y="1429555"/>
                  <a:pt x="0" y="78952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403476" y="1"/>
            <a:ext cx="1681" cy="16645"/>
          </a:xfrm>
          <a:custGeom>
            <a:avLst/>
            <a:gdLst>
              <a:gd name="connsiteX0" fmla="*/ 0 w 1594"/>
              <a:gd name="connsiteY0" fmla="*/ 0 h 15783"/>
              <a:gd name="connsiteX1" fmla="*/ 1594 w 1594"/>
              <a:gd name="connsiteY1" fmla="*/ 0 h 15783"/>
              <a:gd name="connsiteX2" fmla="*/ 797 w 1594"/>
              <a:gd name="connsiteY2" fmla="*/ 15783 h 15783"/>
              <a:gd name="connsiteX3" fmla="*/ 0 w 1594"/>
              <a:gd name="connsiteY3" fmla="*/ 0 h 1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" h="15783">
                <a:moveTo>
                  <a:pt x="0" y="0"/>
                </a:moveTo>
                <a:lnTo>
                  <a:pt x="1594" y="0"/>
                </a:lnTo>
                <a:lnTo>
                  <a:pt x="797" y="1578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935345" y="1"/>
            <a:ext cx="1681" cy="16645"/>
          </a:xfrm>
          <a:custGeom>
            <a:avLst/>
            <a:gdLst>
              <a:gd name="connsiteX0" fmla="*/ 0 w 1594"/>
              <a:gd name="connsiteY0" fmla="*/ 0 h 15783"/>
              <a:gd name="connsiteX1" fmla="*/ 1594 w 1594"/>
              <a:gd name="connsiteY1" fmla="*/ 0 h 15783"/>
              <a:gd name="connsiteX2" fmla="*/ 797 w 1594"/>
              <a:gd name="connsiteY2" fmla="*/ 15783 h 15783"/>
              <a:gd name="connsiteX3" fmla="*/ 0 w 1594"/>
              <a:gd name="connsiteY3" fmla="*/ 0 h 1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" h="15783">
                <a:moveTo>
                  <a:pt x="0" y="0"/>
                </a:moveTo>
                <a:lnTo>
                  <a:pt x="1594" y="0"/>
                </a:lnTo>
                <a:lnTo>
                  <a:pt x="797" y="1578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670251" y="1"/>
            <a:ext cx="2748527" cy="1507651"/>
          </a:xfrm>
          <a:custGeom>
            <a:avLst/>
            <a:gdLst>
              <a:gd name="connsiteX0" fmla="*/ 2101836 w 2606154"/>
              <a:gd name="connsiteY0" fmla="*/ 0 h 1429555"/>
              <a:gd name="connsiteX1" fmla="*/ 2606154 w 2606154"/>
              <a:gd name="connsiteY1" fmla="*/ 0 h 1429555"/>
              <a:gd name="connsiteX2" fmla="*/ 1176599 w 2606154"/>
              <a:gd name="connsiteY2" fmla="*/ 1429555 h 1429555"/>
              <a:gd name="connsiteX3" fmla="*/ 73485 w 2606154"/>
              <a:gd name="connsiteY3" fmla="*/ 909330 h 1429555"/>
              <a:gd name="connsiteX4" fmla="*/ 0 w 2606154"/>
              <a:gd name="connsiteY4" fmla="*/ 811060 h 1429555"/>
              <a:gd name="connsiteX5" fmla="*/ 8810 w 2606154"/>
              <a:gd name="connsiteY5" fmla="*/ 799278 h 1429555"/>
              <a:gd name="connsiteX6" fmla="*/ 245575 w 2606154"/>
              <a:gd name="connsiteY6" fmla="*/ 146164 h 1429555"/>
              <a:gd name="connsiteX7" fmla="*/ 252159 w 2606154"/>
              <a:gd name="connsiteY7" fmla="*/ 15783 h 1429555"/>
              <a:gd name="connsiteX8" fmla="*/ 256139 w 2606154"/>
              <a:gd name="connsiteY8" fmla="*/ 94600 h 1429555"/>
              <a:gd name="connsiteX9" fmla="*/ 1176599 w 2606154"/>
              <a:gd name="connsiteY9" fmla="*/ 925237 h 1429555"/>
              <a:gd name="connsiteX10" fmla="*/ 2101836 w 2606154"/>
              <a:gd name="connsiteY10" fmla="*/ 0 h 142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154" h="1429555">
                <a:moveTo>
                  <a:pt x="2101836" y="0"/>
                </a:moveTo>
                <a:lnTo>
                  <a:pt x="2606154" y="0"/>
                </a:lnTo>
                <a:cubicBezTo>
                  <a:pt x="2606154" y="789521"/>
                  <a:pt x="1966120" y="1429555"/>
                  <a:pt x="1176599" y="1429555"/>
                </a:cubicBezTo>
                <a:cubicBezTo>
                  <a:pt x="732494" y="1429555"/>
                  <a:pt x="335687" y="1227044"/>
                  <a:pt x="73485" y="909330"/>
                </a:cubicBezTo>
                <a:lnTo>
                  <a:pt x="0" y="811060"/>
                </a:lnTo>
                <a:lnTo>
                  <a:pt x="8810" y="799278"/>
                </a:lnTo>
                <a:cubicBezTo>
                  <a:pt x="137261" y="609146"/>
                  <a:pt x="221173" y="386451"/>
                  <a:pt x="245575" y="146164"/>
                </a:cubicBezTo>
                <a:lnTo>
                  <a:pt x="252159" y="15783"/>
                </a:lnTo>
                <a:lnTo>
                  <a:pt x="256139" y="94600"/>
                </a:lnTo>
                <a:cubicBezTo>
                  <a:pt x="303521" y="561156"/>
                  <a:pt x="697542" y="925237"/>
                  <a:pt x="1176599" y="925237"/>
                </a:cubicBezTo>
                <a:cubicBezTo>
                  <a:pt x="1687593" y="925237"/>
                  <a:pt x="2101836" y="510994"/>
                  <a:pt x="2101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403476" y="-16645"/>
            <a:ext cx="1681" cy="16645"/>
          </a:xfrm>
          <a:custGeom>
            <a:avLst/>
            <a:gdLst>
              <a:gd name="connsiteX0" fmla="*/ 797 w 1594"/>
              <a:gd name="connsiteY0" fmla="*/ 0 h 15783"/>
              <a:gd name="connsiteX1" fmla="*/ 1594 w 1594"/>
              <a:gd name="connsiteY1" fmla="*/ 15783 h 15783"/>
              <a:gd name="connsiteX2" fmla="*/ 0 w 1594"/>
              <a:gd name="connsiteY2" fmla="*/ 15783 h 15783"/>
              <a:gd name="connsiteX3" fmla="*/ 797 w 1594"/>
              <a:gd name="connsiteY3" fmla="*/ 0 h 1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" h="15783">
                <a:moveTo>
                  <a:pt x="797" y="0"/>
                </a:moveTo>
                <a:lnTo>
                  <a:pt x="1594" y="15783"/>
                </a:lnTo>
                <a:lnTo>
                  <a:pt x="0" y="15783"/>
                </a:lnTo>
                <a:lnTo>
                  <a:pt x="79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935345" y="-16645"/>
            <a:ext cx="1681" cy="16645"/>
          </a:xfrm>
          <a:custGeom>
            <a:avLst/>
            <a:gdLst>
              <a:gd name="connsiteX0" fmla="*/ 797 w 1594"/>
              <a:gd name="connsiteY0" fmla="*/ 0 h 15783"/>
              <a:gd name="connsiteX1" fmla="*/ 1594 w 1594"/>
              <a:gd name="connsiteY1" fmla="*/ 15783 h 15783"/>
              <a:gd name="connsiteX2" fmla="*/ 0 w 1594"/>
              <a:gd name="connsiteY2" fmla="*/ 15783 h 15783"/>
              <a:gd name="connsiteX3" fmla="*/ 797 w 1594"/>
              <a:gd name="connsiteY3" fmla="*/ 0 h 1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" h="15783">
                <a:moveTo>
                  <a:pt x="797" y="0"/>
                </a:moveTo>
                <a:lnTo>
                  <a:pt x="1594" y="15783"/>
                </a:lnTo>
                <a:lnTo>
                  <a:pt x="0" y="15783"/>
                </a:lnTo>
                <a:lnTo>
                  <a:pt x="79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921724" y="-1"/>
            <a:ext cx="3014461" cy="1507652"/>
          </a:xfrm>
          <a:custGeom>
            <a:avLst/>
            <a:gdLst>
              <a:gd name="connsiteX0" fmla="*/ 2354791 w 2858312"/>
              <a:gd name="connsiteY0" fmla="*/ 0 h 1429556"/>
              <a:gd name="connsiteX1" fmla="*/ 2857515 w 2858312"/>
              <a:gd name="connsiteY1" fmla="*/ 0 h 1429556"/>
              <a:gd name="connsiteX2" fmla="*/ 2858312 w 2858312"/>
              <a:gd name="connsiteY2" fmla="*/ 15783 h 1429556"/>
              <a:gd name="connsiteX3" fmla="*/ 2851728 w 2858312"/>
              <a:gd name="connsiteY3" fmla="*/ 146164 h 1429556"/>
              <a:gd name="connsiteX4" fmla="*/ 2614963 w 2858312"/>
              <a:gd name="connsiteY4" fmla="*/ 799278 h 1429556"/>
              <a:gd name="connsiteX5" fmla="*/ 2606153 w 2858312"/>
              <a:gd name="connsiteY5" fmla="*/ 811060 h 1429556"/>
              <a:gd name="connsiteX6" fmla="*/ 2606154 w 2858312"/>
              <a:gd name="connsiteY6" fmla="*/ 811061 h 1429556"/>
              <a:gd name="connsiteX7" fmla="*/ 2532669 w 2858312"/>
              <a:gd name="connsiteY7" fmla="*/ 909331 h 1429556"/>
              <a:gd name="connsiteX8" fmla="*/ 1429555 w 2858312"/>
              <a:gd name="connsiteY8" fmla="*/ 1429556 h 1429556"/>
              <a:gd name="connsiteX9" fmla="*/ 326441 w 2858312"/>
              <a:gd name="connsiteY9" fmla="*/ 909331 h 1429556"/>
              <a:gd name="connsiteX10" fmla="*/ 251949 w 2858312"/>
              <a:gd name="connsiteY10" fmla="*/ 809715 h 1429556"/>
              <a:gd name="connsiteX11" fmla="*/ 259753 w 2858312"/>
              <a:gd name="connsiteY11" fmla="*/ 799279 h 1429556"/>
              <a:gd name="connsiteX12" fmla="*/ 503899 w 2858312"/>
              <a:gd name="connsiteY12" fmla="*/ 1 h 1429556"/>
              <a:gd name="connsiteX13" fmla="*/ 504318 w 2858312"/>
              <a:gd name="connsiteY13" fmla="*/ 1 h 1429556"/>
              <a:gd name="connsiteX14" fmla="*/ 1429555 w 2858312"/>
              <a:gd name="connsiteY14" fmla="*/ 925238 h 1429556"/>
              <a:gd name="connsiteX15" fmla="*/ 2350015 w 2858312"/>
              <a:gd name="connsiteY15" fmla="*/ 94601 h 1429556"/>
              <a:gd name="connsiteX16" fmla="*/ 2353995 w 2858312"/>
              <a:gd name="connsiteY16" fmla="*/ 15794 h 1429556"/>
              <a:gd name="connsiteX17" fmla="*/ 2353994 w 2858312"/>
              <a:gd name="connsiteY17" fmla="*/ 15783 h 1429556"/>
              <a:gd name="connsiteX18" fmla="*/ 0 w 2858312"/>
              <a:gd name="connsiteY18" fmla="*/ 0 h 1429556"/>
              <a:gd name="connsiteX19" fmla="*/ 503899 w 2858312"/>
              <a:gd name="connsiteY19" fmla="*/ 0 h 1429556"/>
              <a:gd name="connsiteX20" fmla="*/ 259753 w 2858312"/>
              <a:gd name="connsiteY20" fmla="*/ 799278 h 1429556"/>
              <a:gd name="connsiteX21" fmla="*/ 251949 w 2858312"/>
              <a:gd name="connsiteY21" fmla="*/ 809714 h 1429556"/>
              <a:gd name="connsiteX22" fmla="*/ 244146 w 2858312"/>
              <a:gd name="connsiteY22" fmla="*/ 799278 h 1429556"/>
              <a:gd name="connsiteX23" fmla="*/ 0 w 2858312"/>
              <a:gd name="connsiteY23" fmla="*/ 0 h 142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858312" h="1429556">
                <a:moveTo>
                  <a:pt x="2354791" y="0"/>
                </a:moveTo>
                <a:lnTo>
                  <a:pt x="2857515" y="0"/>
                </a:lnTo>
                <a:lnTo>
                  <a:pt x="2858312" y="15783"/>
                </a:lnTo>
                <a:lnTo>
                  <a:pt x="2851728" y="146164"/>
                </a:lnTo>
                <a:cubicBezTo>
                  <a:pt x="2827326" y="386451"/>
                  <a:pt x="2743414" y="609146"/>
                  <a:pt x="2614963" y="799278"/>
                </a:cubicBezTo>
                <a:lnTo>
                  <a:pt x="2606153" y="811060"/>
                </a:lnTo>
                <a:lnTo>
                  <a:pt x="2606154" y="811061"/>
                </a:lnTo>
                <a:lnTo>
                  <a:pt x="2532669" y="909331"/>
                </a:lnTo>
                <a:cubicBezTo>
                  <a:pt x="2270467" y="1227045"/>
                  <a:pt x="1873660" y="1429556"/>
                  <a:pt x="1429555" y="1429556"/>
                </a:cubicBezTo>
                <a:cubicBezTo>
                  <a:pt x="985449" y="1429556"/>
                  <a:pt x="588642" y="1227045"/>
                  <a:pt x="326441" y="909331"/>
                </a:cubicBezTo>
                <a:lnTo>
                  <a:pt x="251949" y="809715"/>
                </a:lnTo>
                <a:lnTo>
                  <a:pt x="259753" y="799279"/>
                </a:lnTo>
                <a:cubicBezTo>
                  <a:pt x="413894" y="571120"/>
                  <a:pt x="503899" y="296072"/>
                  <a:pt x="503899" y="1"/>
                </a:cubicBezTo>
                <a:lnTo>
                  <a:pt x="504318" y="1"/>
                </a:lnTo>
                <a:cubicBezTo>
                  <a:pt x="504318" y="510995"/>
                  <a:pt x="918561" y="925238"/>
                  <a:pt x="1429555" y="925238"/>
                </a:cubicBezTo>
                <a:cubicBezTo>
                  <a:pt x="1908612" y="925238"/>
                  <a:pt x="2302633" y="561157"/>
                  <a:pt x="2350015" y="94601"/>
                </a:cubicBezTo>
                <a:lnTo>
                  <a:pt x="2353995" y="15794"/>
                </a:lnTo>
                <a:lnTo>
                  <a:pt x="2353994" y="15783"/>
                </a:lnTo>
                <a:close/>
                <a:moveTo>
                  <a:pt x="0" y="0"/>
                </a:moveTo>
                <a:lnTo>
                  <a:pt x="503899" y="0"/>
                </a:lnTo>
                <a:cubicBezTo>
                  <a:pt x="503899" y="296071"/>
                  <a:pt x="413894" y="571119"/>
                  <a:pt x="259753" y="799278"/>
                </a:cubicBezTo>
                <a:lnTo>
                  <a:pt x="251949" y="809714"/>
                </a:lnTo>
                <a:lnTo>
                  <a:pt x="244146" y="799278"/>
                </a:lnTo>
                <a:cubicBezTo>
                  <a:pt x="90005" y="571119"/>
                  <a:pt x="0" y="296071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7403476" y="2679385"/>
            <a:ext cx="1681" cy="16645"/>
          </a:xfrm>
          <a:custGeom>
            <a:avLst/>
            <a:gdLst>
              <a:gd name="connsiteX0" fmla="*/ 0 w 1594"/>
              <a:gd name="connsiteY0" fmla="*/ 0 h 15783"/>
              <a:gd name="connsiteX1" fmla="*/ 1594 w 1594"/>
              <a:gd name="connsiteY1" fmla="*/ 0 h 15783"/>
              <a:gd name="connsiteX2" fmla="*/ 797 w 1594"/>
              <a:gd name="connsiteY2" fmla="*/ 15783 h 15783"/>
              <a:gd name="connsiteX3" fmla="*/ 0 w 1594"/>
              <a:gd name="connsiteY3" fmla="*/ 0 h 1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" h="15783">
                <a:moveTo>
                  <a:pt x="0" y="0"/>
                </a:moveTo>
                <a:lnTo>
                  <a:pt x="1594" y="0"/>
                </a:lnTo>
                <a:lnTo>
                  <a:pt x="797" y="1578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7935345" y="2679385"/>
            <a:ext cx="1681" cy="16645"/>
          </a:xfrm>
          <a:custGeom>
            <a:avLst/>
            <a:gdLst>
              <a:gd name="connsiteX0" fmla="*/ 0 w 1594"/>
              <a:gd name="connsiteY0" fmla="*/ 0 h 15783"/>
              <a:gd name="connsiteX1" fmla="*/ 1594 w 1594"/>
              <a:gd name="connsiteY1" fmla="*/ 0 h 15783"/>
              <a:gd name="connsiteX2" fmla="*/ 797 w 1594"/>
              <a:gd name="connsiteY2" fmla="*/ 15783 h 15783"/>
              <a:gd name="connsiteX3" fmla="*/ 0 w 1594"/>
              <a:gd name="connsiteY3" fmla="*/ 0 h 1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" h="15783">
                <a:moveTo>
                  <a:pt x="0" y="0"/>
                </a:moveTo>
                <a:lnTo>
                  <a:pt x="1594" y="0"/>
                </a:lnTo>
                <a:lnTo>
                  <a:pt x="797" y="1578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403476" y="2662740"/>
            <a:ext cx="1681" cy="16645"/>
          </a:xfrm>
          <a:custGeom>
            <a:avLst/>
            <a:gdLst>
              <a:gd name="connsiteX0" fmla="*/ 797 w 1594"/>
              <a:gd name="connsiteY0" fmla="*/ 0 h 15783"/>
              <a:gd name="connsiteX1" fmla="*/ 1594 w 1594"/>
              <a:gd name="connsiteY1" fmla="*/ 15783 h 15783"/>
              <a:gd name="connsiteX2" fmla="*/ 0 w 1594"/>
              <a:gd name="connsiteY2" fmla="*/ 15783 h 15783"/>
              <a:gd name="connsiteX3" fmla="*/ 797 w 1594"/>
              <a:gd name="connsiteY3" fmla="*/ 0 h 1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" h="15783">
                <a:moveTo>
                  <a:pt x="797" y="0"/>
                </a:moveTo>
                <a:lnTo>
                  <a:pt x="1594" y="15783"/>
                </a:lnTo>
                <a:lnTo>
                  <a:pt x="0" y="15783"/>
                </a:lnTo>
                <a:lnTo>
                  <a:pt x="79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935345" y="2662740"/>
            <a:ext cx="1681" cy="16645"/>
          </a:xfrm>
          <a:custGeom>
            <a:avLst/>
            <a:gdLst>
              <a:gd name="connsiteX0" fmla="*/ 797 w 1594"/>
              <a:gd name="connsiteY0" fmla="*/ 0 h 15783"/>
              <a:gd name="connsiteX1" fmla="*/ 1594 w 1594"/>
              <a:gd name="connsiteY1" fmla="*/ 15783 h 15783"/>
              <a:gd name="connsiteX2" fmla="*/ 0 w 1594"/>
              <a:gd name="connsiteY2" fmla="*/ 15783 h 15783"/>
              <a:gd name="connsiteX3" fmla="*/ 797 w 1594"/>
              <a:gd name="connsiteY3" fmla="*/ 0 h 1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" h="15783">
                <a:moveTo>
                  <a:pt x="797" y="0"/>
                </a:moveTo>
                <a:lnTo>
                  <a:pt x="1594" y="15783"/>
                </a:lnTo>
                <a:lnTo>
                  <a:pt x="0" y="15783"/>
                </a:lnTo>
                <a:lnTo>
                  <a:pt x="79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8496" y="2917672"/>
            <a:ext cx="3310269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 consectetur adipiscing elit. Donec luctus nibh sit amet sem vulputate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9241" y="2586671"/>
            <a:ext cx="106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OPTION</a:t>
            </a: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4241" y="2917672"/>
            <a:ext cx="3310269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 consectetur adipiscing elit. Donec luctus nibh sit amet sem vulputate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94083" y="258667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OPTION</a:t>
            </a: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67214" y="2917672"/>
            <a:ext cx="3310269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 consectetur adipiscing elit. Donec luctus nibh sit amet sem vulputate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67214" y="258667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OPTION</a:t>
            </a: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945500" y="1711388"/>
            <a:ext cx="0" cy="651956"/>
          </a:xfrm>
          <a:prstGeom prst="straightConnector1">
            <a:avLst/>
          </a:prstGeom>
          <a:ln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429375" y="1711388"/>
            <a:ext cx="0" cy="651956"/>
          </a:xfrm>
          <a:prstGeom prst="straightConnector1">
            <a:avLst/>
          </a:prstGeom>
          <a:ln>
            <a:solidFill>
              <a:schemeClr val="accent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929657" y="1711388"/>
            <a:ext cx="0" cy="651956"/>
          </a:xfrm>
          <a:prstGeom prst="straightConnector1">
            <a:avLst/>
          </a:prstGeom>
          <a:ln>
            <a:solidFill>
              <a:schemeClr val="accent4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746280" y="4386199"/>
            <a:ext cx="1623389" cy="1623389"/>
          </a:xfrm>
          <a:prstGeom prst="ellipse">
            <a:avLst/>
          </a:prstGeom>
          <a:solidFill>
            <a:schemeClr val="bg2">
              <a:lumMod val="90000"/>
              <a:alpha val="44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5657" y="4670962"/>
            <a:ext cx="1024639" cy="481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53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+45%</a:t>
            </a:r>
            <a:endParaRPr lang="en-US" sz="253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62013" y="5138937"/>
            <a:ext cx="1391923" cy="87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8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35623" y="5425171"/>
            <a:ext cx="511321" cy="504268"/>
            <a:chOff x="3322891" y="3600402"/>
            <a:chExt cx="346081" cy="341307"/>
          </a:xfrm>
          <a:solidFill>
            <a:schemeClr val="accent1"/>
          </a:solidFill>
        </p:grpSpPr>
        <p:sp>
          <p:nvSpPr>
            <p:cNvPr id="28" name="Freeform 16"/>
            <p:cNvSpPr>
              <a:spLocks noEditPoints="1"/>
            </p:cNvSpPr>
            <p:nvPr/>
          </p:nvSpPr>
          <p:spPr bwMode="auto">
            <a:xfrm>
              <a:off x="3322891" y="3600402"/>
              <a:ext cx="346081" cy="341307"/>
            </a:xfrm>
            <a:custGeom>
              <a:avLst/>
              <a:gdLst>
                <a:gd name="T0" fmla="*/ 47 w 92"/>
                <a:gd name="T1" fmla="*/ 0 h 91"/>
                <a:gd name="T2" fmla="*/ 46 w 92"/>
                <a:gd name="T3" fmla="*/ 0 h 91"/>
                <a:gd name="T4" fmla="*/ 0 w 92"/>
                <a:gd name="T5" fmla="*/ 45 h 91"/>
                <a:gd name="T6" fmla="*/ 45 w 92"/>
                <a:gd name="T7" fmla="*/ 91 h 91"/>
                <a:gd name="T8" fmla="*/ 46 w 92"/>
                <a:gd name="T9" fmla="*/ 91 h 91"/>
                <a:gd name="T10" fmla="*/ 91 w 92"/>
                <a:gd name="T11" fmla="*/ 46 h 91"/>
                <a:gd name="T12" fmla="*/ 47 w 92"/>
                <a:gd name="T13" fmla="*/ 0 h 91"/>
                <a:gd name="T14" fmla="*/ 46 w 92"/>
                <a:gd name="T15" fmla="*/ 88 h 91"/>
                <a:gd name="T16" fmla="*/ 45 w 92"/>
                <a:gd name="T17" fmla="*/ 88 h 91"/>
                <a:gd name="T18" fmla="*/ 3 w 92"/>
                <a:gd name="T19" fmla="*/ 45 h 91"/>
                <a:gd name="T20" fmla="*/ 46 w 92"/>
                <a:gd name="T21" fmla="*/ 3 h 91"/>
                <a:gd name="T22" fmla="*/ 46 w 92"/>
                <a:gd name="T23" fmla="*/ 3 h 91"/>
                <a:gd name="T24" fmla="*/ 88 w 92"/>
                <a:gd name="T25" fmla="*/ 46 h 91"/>
                <a:gd name="T26" fmla="*/ 46 w 92"/>
                <a:gd name="T27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91">
                  <a:moveTo>
                    <a:pt x="47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70" y="91"/>
                    <a:pt x="91" y="71"/>
                    <a:pt x="91" y="46"/>
                  </a:cubicBezTo>
                  <a:cubicBezTo>
                    <a:pt x="92" y="21"/>
                    <a:pt x="72" y="0"/>
                    <a:pt x="47" y="0"/>
                  </a:cubicBezTo>
                  <a:close/>
                  <a:moveTo>
                    <a:pt x="46" y="88"/>
                  </a:moveTo>
                  <a:cubicBezTo>
                    <a:pt x="45" y="88"/>
                    <a:pt x="45" y="88"/>
                    <a:pt x="45" y="88"/>
                  </a:cubicBezTo>
                  <a:cubicBezTo>
                    <a:pt x="22" y="88"/>
                    <a:pt x="3" y="68"/>
                    <a:pt x="3" y="45"/>
                  </a:cubicBezTo>
                  <a:cubicBezTo>
                    <a:pt x="4" y="22"/>
                    <a:pt x="23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70" y="4"/>
                    <a:pt x="89" y="23"/>
                    <a:pt x="88" y="46"/>
                  </a:cubicBezTo>
                  <a:cubicBezTo>
                    <a:pt x="88" y="69"/>
                    <a:pt x="69" y="88"/>
                    <a:pt x="4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17"/>
            <p:cNvSpPr/>
            <p:nvPr/>
          </p:nvSpPr>
          <p:spPr bwMode="auto">
            <a:xfrm>
              <a:off x="3413380" y="3721050"/>
              <a:ext cx="161928" cy="101598"/>
            </a:xfrm>
            <a:custGeom>
              <a:avLst/>
              <a:gdLst>
                <a:gd name="T0" fmla="*/ 40 w 43"/>
                <a:gd name="T1" fmla="*/ 1 h 27"/>
                <a:gd name="T2" fmla="*/ 18 w 43"/>
                <a:gd name="T3" fmla="*/ 23 h 27"/>
                <a:gd name="T4" fmla="*/ 3 w 43"/>
                <a:gd name="T5" fmla="*/ 8 h 27"/>
                <a:gd name="T6" fmla="*/ 1 w 43"/>
                <a:gd name="T7" fmla="*/ 8 h 27"/>
                <a:gd name="T8" fmla="*/ 1 w 43"/>
                <a:gd name="T9" fmla="*/ 10 h 27"/>
                <a:gd name="T10" fmla="*/ 16 w 43"/>
                <a:gd name="T11" fmla="*/ 26 h 27"/>
                <a:gd name="T12" fmla="*/ 18 w 43"/>
                <a:gd name="T13" fmla="*/ 27 h 27"/>
                <a:gd name="T14" fmla="*/ 19 w 43"/>
                <a:gd name="T15" fmla="*/ 26 h 27"/>
                <a:gd name="T16" fmla="*/ 42 w 43"/>
                <a:gd name="T17" fmla="*/ 3 h 27"/>
                <a:gd name="T18" fmla="*/ 43 w 43"/>
                <a:gd name="T19" fmla="*/ 1 h 27"/>
                <a:gd name="T20" fmla="*/ 40 w 43"/>
                <a:gd name="T2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7">
                  <a:moveTo>
                    <a:pt x="40" y="1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9"/>
                    <a:pt x="0" y="10"/>
                    <a:pt x="1" y="10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8" y="27"/>
                    <a:pt x="19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3" y="2"/>
                    <a:pt x="43" y="1"/>
                  </a:cubicBezTo>
                  <a:cubicBezTo>
                    <a:pt x="42" y="0"/>
                    <a:pt x="41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26142" y="5425171"/>
            <a:ext cx="511321" cy="504268"/>
            <a:chOff x="3322891" y="3600402"/>
            <a:chExt cx="346081" cy="341307"/>
          </a:xfrm>
          <a:solidFill>
            <a:schemeClr val="accent3"/>
          </a:solidFill>
        </p:grpSpPr>
        <p:sp>
          <p:nvSpPr>
            <p:cNvPr id="31" name="Freeform 16"/>
            <p:cNvSpPr>
              <a:spLocks noEditPoints="1"/>
            </p:cNvSpPr>
            <p:nvPr/>
          </p:nvSpPr>
          <p:spPr bwMode="auto">
            <a:xfrm>
              <a:off x="3322891" y="3600402"/>
              <a:ext cx="346081" cy="341307"/>
            </a:xfrm>
            <a:custGeom>
              <a:avLst/>
              <a:gdLst>
                <a:gd name="T0" fmla="*/ 47 w 92"/>
                <a:gd name="T1" fmla="*/ 0 h 91"/>
                <a:gd name="T2" fmla="*/ 46 w 92"/>
                <a:gd name="T3" fmla="*/ 0 h 91"/>
                <a:gd name="T4" fmla="*/ 0 w 92"/>
                <a:gd name="T5" fmla="*/ 45 h 91"/>
                <a:gd name="T6" fmla="*/ 45 w 92"/>
                <a:gd name="T7" fmla="*/ 91 h 91"/>
                <a:gd name="T8" fmla="*/ 46 w 92"/>
                <a:gd name="T9" fmla="*/ 91 h 91"/>
                <a:gd name="T10" fmla="*/ 91 w 92"/>
                <a:gd name="T11" fmla="*/ 46 h 91"/>
                <a:gd name="T12" fmla="*/ 47 w 92"/>
                <a:gd name="T13" fmla="*/ 0 h 91"/>
                <a:gd name="T14" fmla="*/ 46 w 92"/>
                <a:gd name="T15" fmla="*/ 88 h 91"/>
                <a:gd name="T16" fmla="*/ 45 w 92"/>
                <a:gd name="T17" fmla="*/ 88 h 91"/>
                <a:gd name="T18" fmla="*/ 3 w 92"/>
                <a:gd name="T19" fmla="*/ 45 h 91"/>
                <a:gd name="T20" fmla="*/ 46 w 92"/>
                <a:gd name="T21" fmla="*/ 3 h 91"/>
                <a:gd name="T22" fmla="*/ 46 w 92"/>
                <a:gd name="T23" fmla="*/ 3 h 91"/>
                <a:gd name="T24" fmla="*/ 88 w 92"/>
                <a:gd name="T25" fmla="*/ 46 h 91"/>
                <a:gd name="T26" fmla="*/ 46 w 92"/>
                <a:gd name="T27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91">
                  <a:moveTo>
                    <a:pt x="47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70" y="91"/>
                    <a:pt x="91" y="71"/>
                    <a:pt x="91" y="46"/>
                  </a:cubicBezTo>
                  <a:cubicBezTo>
                    <a:pt x="92" y="21"/>
                    <a:pt x="72" y="0"/>
                    <a:pt x="47" y="0"/>
                  </a:cubicBezTo>
                  <a:close/>
                  <a:moveTo>
                    <a:pt x="46" y="88"/>
                  </a:moveTo>
                  <a:cubicBezTo>
                    <a:pt x="45" y="88"/>
                    <a:pt x="45" y="88"/>
                    <a:pt x="45" y="88"/>
                  </a:cubicBezTo>
                  <a:cubicBezTo>
                    <a:pt x="22" y="88"/>
                    <a:pt x="3" y="68"/>
                    <a:pt x="3" y="45"/>
                  </a:cubicBezTo>
                  <a:cubicBezTo>
                    <a:pt x="4" y="22"/>
                    <a:pt x="23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70" y="4"/>
                    <a:pt x="89" y="23"/>
                    <a:pt x="88" y="46"/>
                  </a:cubicBezTo>
                  <a:cubicBezTo>
                    <a:pt x="88" y="69"/>
                    <a:pt x="69" y="88"/>
                    <a:pt x="4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3413380" y="3721050"/>
              <a:ext cx="161928" cy="101598"/>
            </a:xfrm>
            <a:custGeom>
              <a:avLst/>
              <a:gdLst>
                <a:gd name="T0" fmla="*/ 40 w 43"/>
                <a:gd name="T1" fmla="*/ 1 h 27"/>
                <a:gd name="T2" fmla="*/ 18 w 43"/>
                <a:gd name="T3" fmla="*/ 23 h 27"/>
                <a:gd name="T4" fmla="*/ 3 w 43"/>
                <a:gd name="T5" fmla="*/ 8 h 27"/>
                <a:gd name="T6" fmla="*/ 1 w 43"/>
                <a:gd name="T7" fmla="*/ 8 h 27"/>
                <a:gd name="T8" fmla="*/ 1 w 43"/>
                <a:gd name="T9" fmla="*/ 10 h 27"/>
                <a:gd name="T10" fmla="*/ 16 w 43"/>
                <a:gd name="T11" fmla="*/ 26 h 27"/>
                <a:gd name="T12" fmla="*/ 18 w 43"/>
                <a:gd name="T13" fmla="*/ 27 h 27"/>
                <a:gd name="T14" fmla="*/ 19 w 43"/>
                <a:gd name="T15" fmla="*/ 26 h 27"/>
                <a:gd name="T16" fmla="*/ 42 w 43"/>
                <a:gd name="T17" fmla="*/ 3 h 27"/>
                <a:gd name="T18" fmla="*/ 43 w 43"/>
                <a:gd name="T19" fmla="*/ 1 h 27"/>
                <a:gd name="T20" fmla="*/ 40 w 43"/>
                <a:gd name="T2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7">
                  <a:moveTo>
                    <a:pt x="40" y="1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9"/>
                    <a:pt x="0" y="10"/>
                    <a:pt x="1" y="10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8" y="27"/>
                    <a:pt x="19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3" y="2"/>
                    <a:pt x="43" y="1"/>
                  </a:cubicBezTo>
                  <a:cubicBezTo>
                    <a:pt x="42" y="0"/>
                    <a:pt x="41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71158" y="5425171"/>
            <a:ext cx="511321" cy="504268"/>
            <a:chOff x="3322891" y="3600402"/>
            <a:chExt cx="346081" cy="341307"/>
          </a:xfrm>
          <a:solidFill>
            <a:schemeClr val="accent4"/>
          </a:solidFill>
        </p:grpSpPr>
        <p:sp>
          <p:nvSpPr>
            <p:cNvPr id="34" name="Freeform 16"/>
            <p:cNvSpPr>
              <a:spLocks noEditPoints="1"/>
            </p:cNvSpPr>
            <p:nvPr/>
          </p:nvSpPr>
          <p:spPr bwMode="auto">
            <a:xfrm>
              <a:off x="3322891" y="3600402"/>
              <a:ext cx="346081" cy="341307"/>
            </a:xfrm>
            <a:custGeom>
              <a:avLst/>
              <a:gdLst>
                <a:gd name="T0" fmla="*/ 47 w 92"/>
                <a:gd name="T1" fmla="*/ 0 h 91"/>
                <a:gd name="T2" fmla="*/ 46 w 92"/>
                <a:gd name="T3" fmla="*/ 0 h 91"/>
                <a:gd name="T4" fmla="*/ 0 w 92"/>
                <a:gd name="T5" fmla="*/ 45 h 91"/>
                <a:gd name="T6" fmla="*/ 45 w 92"/>
                <a:gd name="T7" fmla="*/ 91 h 91"/>
                <a:gd name="T8" fmla="*/ 46 w 92"/>
                <a:gd name="T9" fmla="*/ 91 h 91"/>
                <a:gd name="T10" fmla="*/ 91 w 92"/>
                <a:gd name="T11" fmla="*/ 46 h 91"/>
                <a:gd name="T12" fmla="*/ 47 w 92"/>
                <a:gd name="T13" fmla="*/ 0 h 91"/>
                <a:gd name="T14" fmla="*/ 46 w 92"/>
                <a:gd name="T15" fmla="*/ 88 h 91"/>
                <a:gd name="T16" fmla="*/ 45 w 92"/>
                <a:gd name="T17" fmla="*/ 88 h 91"/>
                <a:gd name="T18" fmla="*/ 3 w 92"/>
                <a:gd name="T19" fmla="*/ 45 h 91"/>
                <a:gd name="T20" fmla="*/ 46 w 92"/>
                <a:gd name="T21" fmla="*/ 3 h 91"/>
                <a:gd name="T22" fmla="*/ 46 w 92"/>
                <a:gd name="T23" fmla="*/ 3 h 91"/>
                <a:gd name="T24" fmla="*/ 88 w 92"/>
                <a:gd name="T25" fmla="*/ 46 h 91"/>
                <a:gd name="T26" fmla="*/ 46 w 92"/>
                <a:gd name="T27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" h="91">
                  <a:moveTo>
                    <a:pt x="47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1" y="0"/>
                    <a:pt x="0" y="20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70" y="91"/>
                    <a:pt x="91" y="71"/>
                    <a:pt x="91" y="46"/>
                  </a:cubicBezTo>
                  <a:cubicBezTo>
                    <a:pt x="92" y="21"/>
                    <a:pt x="72" y="0"/>
                    <a:pt x="47" y="0"/>
                  </a:cubicBezTo>
                  <a:close/>
                  <a:moveTo>
                    <a:pt x="46" y="88"/>
                  </a:moveTo>
                  <a:cubicBezTo>
                    <a:pt x="45" y="88"/>
                    <a:pt x="45" y="88"/>
                    <a:pt x="45" y="88"/>
                  </a:cubicBezTo>
                  <a:cubicBezTo>
                    <a:pt x="22" y="88"/>
                    <a:pt x="3" y="68"/>
                    <a:pt x="3" y="45"/>
                  </a:cubicBezTo>
                  <a:cubicBezTo>
                    <a:pt x="4" y="22"/>
                    <a:pt x="23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70" y="4"/>
                    <a:pt x="89" y="23"/>
                    <a:pt x="88" y="46"/>
                  </a:cubicBezTo>
                  <a:cubicBezTo>
                    <a:pt x="88" y="69"/>
                    <a:pt x="69" y="88"/>
                    <a:pt x="46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17"/>
            <p:cNvSpPr/>
            <p:nvPr/>
          </p:nvSpPr>
          <p:spPr bwMode="auto">
            <a:xfrm>
              <a:off x="3413380" y="3721050"/>
              <a:ext cx="161928" cy="101598"/>
            </a:xfrm>
            <a:custGeom>
              <a:avLst/>
              <a:gdLst>
                <a:gd name="T0" fmla="*/ 40 w 43"/>
                <a:gd name="T1" fmla="*/ 1 h 27"/>
                <a:gd name="T2" fmla="*/ 18 w 43"/>
                <a:gd name="T3" fmla="*/ 23 h 27"/>
                <a:gd name="T4" fmla="*/ 3 w 43"/>
                <a:gd name="T5" fmla="*/ 8 h 27"/>
                <a:gd name="T6" fmla="*/ 1 w 43"/>
                <a:gd name="T7" fmla="*/ 8 h 27"/>
                <a:gd name="T8" fmla="*/ 1 w 43"/>
                <a:gd name="T9" fmla="*/ 10 h 27"/>
                <a:gd name="T10" fmla="*/ 16 w 43"/>
                <a:gd name="T11" fmla="*/ 26 h 27"/>
                <a:gd name="T12" fmla="*/ 18 w 43"/>
                <a:gd name="T13" fmla="*/ 27 h 27"/>
                <a:gd name="T14" fmla="*/ 19 w 43"/>
                <a:gd name="T15" fmla="*/ 26 h 27"/>
                <a:gd name="T16" fmla="*/ 42 w 43"/>
                <a:gd name="T17" fmla="*/ 3 h 27"/>
                <a:gd name="T18" fmla="*/ 43 w 43"/>
                <a:gd name="T19" fmla="*/ 1 h 27"/>
                <a:gd name="T20" fmla="*/ 40 w 43"/>
                <a:gd name="T2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7">
                  <a:moveTo>
                    <a:pt x="40" y="1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2" y="7"/>
                    <a:pt x="1" y="8"/>
                  </a:cubicBezTo>
                  <a:cubicBezTo>
                    <a:pt x="1" y="9"/>
                    <a:pt x="0" y="10"/>
                    <a:pt x="1" y="10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7" y="27"/>
                    <a:pt x="18" y="27"/>
                  </a:cubicBezTo>
                  <a:cubicBezTo>
                    <a:pt x="18" y="27"/>
                    <a:pt x="18" y="27"/>
                    <a:pt x="19" y="26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3" y="2"/>
                    <a:pt x="43" y="1"/>
                  </a:cubicBezTo>
                  <a:cubicBezTo>
                    <a:pt x="42" y="0"/>
                    <a:pt x="41" y="0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435160" y="5251131"/>
            <a:ext cx="5539247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amet, consectetur adipiscing elit. Donec luctus nibh sit amet sem vulputate, venenatis bibendum orci pulvinar. Nullam nec lorem ut ipsum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28845" y="486162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OPTION</a:t>
            </a: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3656484" y="1191110"/>
            <a:ext cx="561627" cy="561627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vi-VN" sz="211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sz="21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148562" y="1191110"/>
            <a:ext cx="561627" cy="561627"/>
          </a:xfrm>
          <a:prstGeom prst="ellipse">
            <a:avLst/>
          </a:prstGeom>
          <a:solidFill>
            <a:schemeClr val="bg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vi-VN" sz="211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sz="21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8630734" y="1191110"/>
            <a:ext cx="561627" cy="561627"/>
          </a:xfrm>
          <a:prstGeom prst="ellipse">
            <a:avLst/>
          </a:prstGeom>
          <a:solidFill>
            <a:schemeClr val="bg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vi-VN" sz="211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 sz="211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07120" y="163128"/>
            <a:ext cx="1276760" cy="54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75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</a:t>
            </a:r>
          </a:p>
          <a:p>
            <a:pPr algn="ctr"/>
            <a:r>
              <a:rPr lang="vi-VN" sz="1475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Heading</a:t>
            </a:r>
            <a:endParaRPr lang="en-US" sz="1475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84099" y="163128"/>
            <a:ext cx="1276760" cy="54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75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</a:t>
            </a:r>
          </a:p>
          <a:p>
            <a:pPr algn="ctr"/>
            <a:r>
              <a:rPr lang="vi-VN" sz="1475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Heading</a:t>
            </a:r>
            <a:endParaRPr lang="en-US" sz="1475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91277" y="163128"/>
            <a:ext cx="1276760" cy="5465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75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</a:t>
            </a:r>
          </a:p>
          <a:p>
            <a:pPr algn="ctr"/>
            <a:r>
              <a:rPr lang="vi-VN" sz="1475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Heading</a:t>
            </a:r>
            <a:endParaRPr lang="en-US" sz="1475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244180" y="2291231"/>
            <a:ext cx="920823" cy="768470"/>
            <a:chOff x="7204075" y="1731962"/>
            <a:chExt cx="873125" cy="728663"/>
          </a:xfrm>
        </p:grpSpPr>
        <p:sp>
          <p:nvSpPr>
            <p:cNvPr id="6" name="Freeform 12"/>
            <p:cNvSpPr>
              <a:spLocks noEditPoints="1"/>
            </p:cNvSpPr>
            <p:nvPr/>
          </p:nvSpPr>
          <p:spPr bwMode="auto">
            <a:xfrm>
              <a:off x="7204075" y="1838325"/>
              <a:ext cx="530225" cy="528637"/>
            </a:xfrm>
            <a:custGeom>
              <a:avLst/>
              <a:gdLst>
                <a:gd name="T0" fmla="*/ 145 w 290"/>
                <a:gd name="T1" fmla="*/ 290 h 290"/>
                <a:gd name="T2" fmla="*/ 168 w 290"/>
                <a:gd name="T3" fmla="*/ 290 h 290"/>
                <a:gd name="T4" fmla="*/ 168 w 290"/>
                <a:gd name="T5" fmla="*/ 268 h 290"/>
                <a:gd name="T6" fmla="*/ 216 w 290"/>
                <a:gd name="T7" fmla="*/ 249 h 290"/>
                <a:gd name="T8" fmla="*/ 231 w 290"/>
                <a:gd name="T9" fmla="*/ 264 h 290"/>
                <a:gd name="T10" fmla="*/ 264 w 290"/>
                <a:gd name="T11" fmla="*/ 232 h 290"/>
                <a:gd name="T12" fmla="*/ 248 w 290"/>
                <a:gd name="T13" fmla="*/ 216 h 290"/>
                <a:gd name="T14" fmla="*/ 268 w 290"/>
                <a:gd name="T15" fmla="*/ 168 h 290"/>
                <a:gd name="T16" fmla="*/ 290 w 290"/>
                <a:gd name="T17" fmla="*/ 168 h 290"/>
                <a:gd name="T18" fmla="*/ 290 w 290"/>
                <a:gd name="T19" fmla="*/ 122 h 290"/>
                <a:gd name="T20" fmla="*/ 268 w 290"/>
                <a:gd name="T21" fmla="*/ 122 h 290"/>
                <a:gd name="T22" fmla="*/ 248 w 290"/>
                <a:gd name="T23" fmla="*/ 74 h 290"/>
                <a:gd name="T24" fmla="*/ 264 w 290"/>
                <a:gd name="T25" fmla="*/ 59 h 290"/>
                <a:gd name="T26" fmla="*/ 231 w 290"/>
                <a:gd name="T27" fmla="*/ 27 h 290"/>
                <a:gd name="T28" fmla="*/ 216 w 290"/>
                <a:gd name="T29" fmla="*/ 42 h 290"/>
                <a:gd name="T30" fmla="*/ 168 w 290"/>
                <a:gd name="T31" fmla="*/ 22 h 290"/>
                <a:gd name="T32" fmla="*/ 168 w 290"/>
                <a:gd name="T33" fmla="*/ 0 h 290"/>
                <a:gd name="T34" fmla="*/ 145 w 290"/>
                <a:gd name="T35" fmla="*/ 0 h 290"/>
                <a:gd name="T36" fmla="*/ 145 w 290"/>
                <a:gd name="T37" fmla="*/ 53 h 290"/>
                <a:gd name="T38" fmla="*/ 237 w 290"/>
                <a:gd name="T39" fmla="*/ 145 h 290"/>
                <a:gd name="T40" fmla="*/ 145 w 290"/>
                <a:gd name="T41" fmla="*/ 238 h 290"/>
                <a:gd name="T42" fmla="*/ 145 w 290"/>
                <a:gd name="T43" fmla="*/ 290 h 290"/>
                <a:gd name="T44" fmla="*/ 42 w 290"/>
                <a:gd name="T45" fmla="*/ 216 h 290"/>
                <a:gd name="T46" fmla="*/ 26 w 290"/>
                <a:gd name="T47" fmla="*/ 232 h 290"/>
                <a:gd name="T48" fmla="*/ 59 w 290"/>
                <a:gd name="T49" fmla="*/ 264 h 290"/>
                <a:gd name="T50" fmla="*/ 74 w 290"/>
                <a:gd name="T51" fmla="*/ 249 h 290"/>
                <a:gd name="T52" fmla="*/ 122 w 290"/>
                <a:gd name="T53" fmla="*/ 268 h 290"/>
                <a:gd name="T54" fmla="*/ 122 w 290"/>
                <a:gd name="T55" fmla="*/ 290 h 290"/>
                <a:gd name="T56" fmla="*/ 145 w 290"/>
                <a:gd name="T57" fmla="*/ 290 h 290"/>
                <a:gd name="T58" fmla="*/ 145 w 290"/>
                <a:gd name="T59" fmla="*/ 238 h 290"/>
                <a:gd name="T60" fmla="*/ 145 w 290"/>
                <a:gd name="T61" fmla="*/ 238 h 290"/>
                <a:gd name="T62" fmla="*/ 52 w 290"/>
                <a:gd name="T63" fmla="*/ 145 h 290"/>
                <a:gd name="T64" fmla="*/ 145 w 290"/>
                <a:gd name="T65" fmla="*/ 53 h 290"/>
                <a:gd name="T66" fmla="*/ 145 w 290"/>
                <a:gd name="T67" fmla="*/ 53 h 290"/>
                <a:gd name="T68" fmla="*/ 145 w 290"/>
                <a:gd name="T69" fmla="*/ 53 h 290"/>
                <a:gd name="T70" fmla="*/ 145 w 290"/>
                <a:gd name="T71" fmla="*/ 0 h 290"/>
                <a:gd name="T72" fmla="*/ 122 w 290"/>
                <a:gd name="T73" fmla="*/ 0 h 290"/>
                <a:gd name="T74" fmla="*/ 122 w 290"/>
                <a:gd name="T75" fmla="*/ 22 h 290"/>
                <a:gd name="T76" fmla="*/ 74 w 290"/>
                <a:gd name="T77" fmla="*/ 42 h 290"/>
                <a:gd name="T78" fmla="*/ 59 w 290"/>
                <a:gd name="T79" fmla="*/ 27 h 290"/>
                <a:gd name="T80" fmla="*/ 26 w 290"/>
                <a:gd name="T81" fmla="*/ 59 h 290"/>
                <a:gd name="T82" fmla="*/ 42 w 290"/>
                <a:gd name="T83" fmla="*/ 74 h 290"/>
                <a:gd name="T84" fmla="*/ 22 w 290"/>
                <a:gd name="T85" fmla="*/ 122 h 290"/>
                <a:gd name="T86" fmla="*/ 0 w 290"/>
                <a:gd name="T87" fmla="*/ 122 h 290"/>
                <a:gd name="T88" fmla="*/ 0 w 290"/>
                <a:gd name="T89" fmla="*/ 168 h 290"/>
                <a:gd name="T90" fmla="*/ 22 w 290"/>
                <a:gd name="T91" fmla="*/ 168 h 290"/>
                <a:gd name="T92" fmla="*/ 42 w 290"/>
                <a:gd name="T93" fmla="*/ 21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0" h="290">
                  <a:moveTo>
                    <a:pt x="145" y="290"/>
                  </a:moveTo>
                  <a:cubicBezTo>
                    <a:pt x="168" y="290"/>
                    <a:pt x="168" y="290"/>
                    <a:pt x="168" y="290"/>
                  </a:cubicBezTo>
                  <a:cubicBezTo>
                    <a:pt x="168" y="268"/>
                    <a:pt x="168" y="268"/>
                    <a:pt x="168" y="268"/>
                  </a:cubicBezTo>
                  <a:cubicBezTo>
                    <a:pt x="185" y="265"/>
                    <a:pt x="202" y="258"/>
                    <a:pt x="216" y="249"/>
                  </a:cubicBezTo>
                  <a:cubicBezTo>
                    <a:pt x="231" y="264"/>
                    <a:pt x="231" y="264"/>
                    <a:pt x="231" y="264"/>
                  </a:cubicBezTo>
                  <a:cubicBezTo>
                    <a:pt x="264" y="232"/>
                    <a:pt x="264" y="232"/>
                    <a:pt x="264" y="232"/>
                  </a:cubicBezTo>
                  <a:cubicBezTo>
                    <a:pt x="248" y="216"/>
                    <a:pt x="248" y="216"/>
                    <a:pt x="248" y="216"/>
                  </a:cubicBezTo>
                  <a:cubicBezTo>
                    <a:pt x="258" y="202"/>
                    <a:pt x="265" y="186"/>
                    <a:pt x="268" y="168"/>
                  </a:cubicBezTo>
                  <a:cubicBezTo>
                    <a:pt x="290" y="168"/>
                    <a:pt x="290" y="168"/>
                    <a:pt x="290" y="168"/>
                  </a:cubicBezTo>
                  <a:cubicBezTo>
                    <a:pt x="290" y="122"/>
                    <a:pt x="290" y="122"/>
                    <a:pt x="290" y="122"/>
                  </a:cubicBezTo>
                  <a:cubicBezTo>
                    <a:pt x="268" y="122"/>
                    <a:pt x="268" y="122"/>
                    <a:pt x="268" y="122"/>
                  </a:cubicBezTo>
                  <a:cubicBezTo>
                    <a:pt x="265" y="105"/>
                    <a:pt x="258" y="89"/>
                    <a:pt x="248" y="74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31" y="27"/>
                    <a:pt x="231" y="27"/>
                    <a:pt x="231" y="27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02" y="32"/>
                    <a:pt x="185" y="25"/>
                    <a:pt x="168" y="2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96" y="53"/>
                    <a:pt x="237" y="94"/>
                    <a:pt x="237" y="145"/>
                  </a:cubicBezTo>
                  <a:cubicBezTo>
                    <a:pt x="237" y="196"/>
                    <a:pt x="196" y="238"/>
                    <a:pt x="145" y="238"/>
                  </a:cubicBezTo>
                  <a:lnTo>
                    <a:pt x="145" y="290"/>
                  </a:lnTo>
                  <a:close/>
                  <a:moveTo>
                    <a:pt x="42" y="216"/>
                  </a:moveTo>
                  <a:cubicBezTo>
                    <a:pt x="26" y="232"/>
                    <a:pt x="26" y="232"/>
                    <a:pt x="26" y="232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74" y="249"/>
                    <a:pt x="74" y="249"/>
                    <a:pt x="74" y="249"/>
                  </a:cubicBezTo>
                  <a:cubicBezTo>
                    <a:pt x="88" y="258"/>
                    <a:pt x="105" y="265"/>
                    <a:pt x="122" y="268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45" y="290"/>
                    <a:pt x="145" y="290"/>
                    <a:pt x="145" y="290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94" y="238"/>
                    <a:pt x="52" y="196"/>
                    <a:pt x="52" y="145"/>
                  </a:cubicBezTo>
                  <a:cubicBezTo>
                    <a:pt x="52" y="94"/>
                    <a:pt x="94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05" y="25"/>
                    <a:pt x="88" y="32"/>
                    <a:pt x="74" y="42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32" y="89"/>
                    <a:pt x="25" y="105"/>
                    <a:pt x="22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22" y="168"/>
                    <a:pt x="22" y="168"/>
                    <a:pt x="22" y="168"/>
                  </a:cubicBezTo>
                  <a:cubicBezTo>
                    <a:pt x="25" y="186"/>
                    <a:pt x="32" y="202"/>
                    <a:pt x="42" y="2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3"/>
            <p:cNvSpPr>
              <a:spLocks noEditPoints="1"/>
            </p:cNvSpPr>
            <p:nvPr/>
          </p:nvSpPr>
          <p:spPr bwMode="auto">
            <a:xfrm>
              <a:off x="7729538" y="2120900"/>
              <a:ext cx="341313" cy="339725"/>
            </a:xfrm>
            <a:custGeom>
              <a:avLst/>
              <a:gdLst>
                <a:gd name="T0" fmla="*/ 93 w 187"/>
                <a:gd name="T1" fmla="*/ 15 h 187"/>
                <a:gd name="T2" fmla="*/ 118 w 187"/>
                <a:gd name="T3" fmla="*/ 19 h 187"/>
                <a:gd name="T4" fmla="*/ 123 w 187"/>
                <a:gd name="T5" fmla="*/ 5 h 187"/>
                <a:gd name="T6" fmla="*/ 155 w 187"/>
                <a:gd name="T7" fmla="*/ 23 h 187"/>
                <a:gd name="T8" fmla="*/ 145 w 187"/>
                <a:gd name="T9" fmla="*/ 34 h 187"/>
                <a:gd name="T10" fmla="*/ 164 w 187"/>
                <a:gd name="T11" fmla="*/ 58 h 187"/>
                <a:gd name="T12" fmla="*/ 177 w 187"/>
                <a:gd name="T13" fmla="*/ 52 h 187"/>
                <a:gd name="T14" fmla="*/ 187 w 187"/>
                <a:gd name="T15" fmla="*/ 87 h 187"/>
                <a:gd name="T16" fmla="*/ 172 w 187"/>
                <a:gd name="T17" fmla="*/ 88 h 187"/>
                <a:gd name="T18" fmla="*/ 168 w 187"/>
                <a:gd name="T19" fmla="*/ 119 h 187"/>
                <a:gd name="T20" fmla="*/ 182 w 187"/>
                <a:gd name="T21" fmla="*/ 123 h 187"/>
                <a:gd name="T22" fmla="*/ 164 w 187"/>
                <a:gd name="T23" fmla="*/ 155 h 187"/>
                <a:gd name="T24" fmla="*/ 153 w 187"/>
                <a:gd name="T25" fmla="*/ 145 h 187"/>
                <a:gd name="T26" fmla="*/ 129 w 187"/>
                <a:gd name="T27" fmla="*/ 164 h 187"/>
                <a:gd name="T28" fmla="*/ 135 w 187"/>
                <a:gd name="T29" fmla="*/ 178 h 187"/>
                <a:gd name="T30" fmla="*/ 100 w 187"/>
                <a:gd name="T31" fmla="*/ 187 h 187"/>
                <a:gd name="T32" fmla="*/ 99 w 187"/>
                <a:gd name="T33" fmla="*/ 172 h 187"/>
                <a:gd name="T34" fmla="*/ 93 w 187"/>
                <a:gd name="T35" fmla="*/ 172 h 187"/>
                <a:gd name="T36" fmla="*/ 93 w 187"/>
                <a:gd name="T37" fmla="*/ 132 h 187"/>
                <a:gd name="T38" fmla="*/ 130 w 187"/>
                <a:gd name="T39" fmla="*/ 106 h 187"/>
                <a:gd name="T40" fmla="*/ 105 w 187"/>
                <a:gd name="T41" fmla="*/ 57 h 187"/>
                <a:gd name="T42" fmla="*/ 93 w 187"/>
                <a:gd name="T43" fmla="*/ 55 h 187"/>
                <a:gd name="T44" fmla="*/ 93 w 187"/>
                <a:gd name="T45" fmla="*/ 15 h 187"/>
                <a:gd name="T46" fmla="*/ 23 w 187"/>
                <a:gd name="T47" fmla="*/ 129 h 187"/>
                <a:gd name="T48" fmla="*/ 9 w 187"/>
                <a:gd name="T49" fmla="*/ 135 h 187"/>
                <a:gd name="T50" fmla="*/ 0 w 187"/>
                <a:gd name="T51" fmla="*/ 100 h 187"/>
                <a:gd name="T52" fmla="*/ 15 w 187"/>
                <a:gd name="T53" fmla="*/ 99 h 187"/>
                <a:gd name="T54" fmla="*/ 19 w 187"/>
                <a:gd name="T55" fmla="*/ 69 h 187"/>
                <a:gd name="T56" fmla="*/ 4 w 187"/>
                <a:gd name="T57" fmla="*/ 64 h 187"/>
                <a:gd name="T58" fmla="*/ 23 w 187"/>
                <a:gd name="T59" fmla="*/ 32 h 187"/>
                <a:gd name="T60" fmla="*/ 34 w 187"/>
                <a:gd name="T61" fmla="*/ 42 h 187"/>
                <a:gd name="T62" fmla="*/ 58 w 187"/>
                <a:gd name="T63" fmla="*/ 23 h 187"/>
                <a:gd name="T64" fmla="*/ 51 w 187"/>
                <a:gd name="T65" fmla="*/ 10 h 187"/>
                <a:gd name="T66" fmla="*/ 87 w 187"/>
                <a:gd name="T67" fmla="*/ 0 h 187"/>
                <a:gd name="T68" fmla="*/ 88 w 187"/>
                <a:gd name="T69" fmla="*/ 15 h 187"/>
                <a:gd name="T70" fmla="*/ 93 w 187"/>
                <a:gd name="T71" fmla="*/ 15 h 187"/>
                <a:gd name="T72" fmla="*/ 93 w 187"/>
                <a:gd name="T73" fmla="*/ 55 h 187"/>
                <a:gd name="T74" fmla="*/ 57 w 187"/>
                <a:gd name="T75" fmla="*/ 81 h 187"/>
                <a:gd name="T76" fmla="*/ 81 w 187"/>
                <a:gd name="T77" fmla="*/ 130 h 187"/>
                <a:gd name="T78" fmla="*/ 93 w 187"/>
                <a:gd name="T79" fmla="*/ 132 h 187"/>
                <a:gd name="T80" fmla="*/ 93 w 187"/>
                <a:gd name="T81" fmla="*/ 172 h 187"/>
                <a:gd name="T82" fmla="*/ 68 w 187"/>
                <a:gd name="T83" fmla="*/ 168 h 187"/>
                <a:gd name="T84" fmla="*/ 64 w 187"/>
                <a:gd name="T85" fmla="*/ 183 h 187"/>
                <a:gd name="T86" fmla="*/ 32 w 187"/>
                <a:gd name="T87" fmla="*/ 164 h 187"/>
                <a:gd name="T88" fmla="*/ 42 w 187"/>
                <a:gd name="T89" fmla="*/ 153 h 187"/>
                <a:gd name="T90" fmla="*/ 23 w 187"/>
                <a:gd name="T91" fmla="*/ 12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187">
                  <a:moveTo>
                    <a:pt x="93" y="15"/>
                  </a:moveTo>
                  <a:cubicBezTo>
                    <a:pt x="102" y="15"/>
                    <a:pt x="110" y="16"/>
                    <a:pt x="118" y="19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35" y="9"/>
                    <a:pt x="146" y="15"/>
                    <a:pt x="155" y="23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53" y="41"/>
                    <a:pt x="159" y="49"/>
                    <a:pt x="164" y="58"/>
                  </a:cubicBezTo>
                  <a:cubicBezTo>
                    <a:pt x="177" y="52"/>
                    <a:pt x="177" y="52"/>
                    <a:pt x="177" y="52"/>
                  </a:cubicBezTo>
                  <a:cubicBezTo>
                    <a:pt x="183" y="63"/>
                    <a:pt x="186" y="75"/>
                    <a:pt x="187" y="87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3" y="98"/>
                    <a:pt x="172" y="108"/>
                    <a:pt x="168" y="119"/>
                  </a:cubicBezTo>
                  <a:cubicBezTo>
                    <a:pt x="182" y="123"/>
                    <a:pt x="182" y="123"/>
                    <a:pt x="182" y="123"/>
                  </a:cubicBezTo>
                  <a:cubicBezTo>
                    <a:pt x="178" y="135"/>
                    <a:pt x="172" y="146"/>
                    <a:pt x="164" y="155"/>
                  </a:cubicBezTo>
                  <a:cubicBezTo>
                    <a:pt x="153" y="145"/>
                    <a:pt x="153" y="145"/>
                    <a:pt x="153" y="145"/>
                  </a:cubicBezTo>
                  <a:cubicBezTo>
                    <a:pt x="146" y="153"/>
                    <a:pt x="138" y="160"/>
                    <a:pt x="129" y="164"/>
                  </a:cubicBezTo>
                  <a:cubicBezTo>
                    <a:pt x="135" y="178"/>
                    <a:pt x="135" y="178"/>
                    <a:pt x="135" y="178"/>
                  </a:cubicBezTo>
                  <a:cubicBezTo>
                    <a:pt x="124" y="183"/>
                    <a:pt x="112" y="186"/>
                    <a:pt x="100" y="187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7" y="172"/>
                    <a:pt x="95" y="172"/>
                    <a:pt x="93" y="172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109" y="132"/>
                    <a:pt x="124" y="122"/>
                    <a:pt x="130" y="106"/>
                  </a:cubicBezTo>
                  <a:cubicBezTo>
                    <a:pt x="136" y="86"/>
                    <a:pt x="126" y="64"/>
                    <a:pt x="105" y="57"/>
                  </a:cubicBezTo>
                  <a:cubicBezTo>
                    <a:pt x="101" y="56"/>
                    <a:pt x="97" y="55"/>
                    <a:pt x="93" y="55"/>
                  </a:cubicBezTo>
                  <a:lnTo>
                    <a:pt x="93" y="15"/>
                  </a:lnTo>
                  <a:close/>
                  <a:moveTo>
                    <a:pt x="23" y="129"/>
                  </a:moveTo>
                  <a:cubicBezTo>
                    <a:pt x="9" y="135"/>
                    <a:pt x="9" y="135"/>
                    <a:pt x="9" y="135"/>
                  </a:cubicBezTo>
                  <a:cubicBezTo>
                    <a:pt x="4" y="125"/>
                    <a:pt x="1" y="113"/>
                    <a:pt x="0" y="100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4" y="89"/>
                    <a:pt x="15" y="79"/>
                    <a:pt x="19" y="69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8" y="52"/>
                    <a:pt x="15" y="41"/>
                    <a:pt x="23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1" y="34"/>
                    <a:pt x="49" y="28"/>
                    <a:pt x="58" y="23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62" y="4"/>
                    <a:pt x="74" y="1"/>
                    <a:pt x="87" y="0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90" y="15"/>
                    <a:pt x="92" y="15"/>
                    <a:pt x="93" y="15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77" y="55"/>
                    <a:pt x="62" y="65"/>
                    <a:pt x="57" y="81"/>
                  </a:cubicBezTo>
                  <a:cubicBezTo>
                    <a:pt x="50" y="101"/>
                    <a:pt x="61" y="123"/>
                    <a:pt x="81" y="130"/>
                  </a:cubicBezTo>
                  <a:cubicBezTo>
                    <a:pt x="85" y="131"/>
                    <a:pt x="89" y="132"/>
                    <a:pt x="93" y="132"/>
                  </a:cubicBezTo>
                  <a:cubicBezTo>
                    <a:pt x="93" y="172"/>
                    <a:pt x="93" y="172"/>
                    <a:pt x="93" y="172"/>
                  </a:cubicBezTo>
                  <a:cubicBezTo>
                    <a:pt x="85" y="172"/>
                    <a:pt x="77" y="171"/>
                    <a:pt x="68" y="168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52" y="179"/>
                    <a:pt x="41" y="172"/>
                    <a:pt x="32" y="164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34" y="146"/>
                    <a:pt x="27" y="138"/>
                    <a:pt x="23" y="1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7721600" y="1731962"/>
              <a:ext cx="355600" cy="354012"/>
            </a:xfrm>
            <a:custGeom>
              <a:avLst/>
              <a:gdLst>
                <a:gd name="T0" fmla="*/ 104 w 195"/>
                <a:gd name="T1" fmla="*/ 29 h 194"/>
                <a:gd name="T2" fmla="*/ 107 w 195"/>
                <a:gd name="T3" fmla="*/ 0 h 194"/>
                <a:gd name="T4" fmla="*/ 148 w 195"/>
                <a:gd name="T5" fmla="*/ 13 h 194"/>
                <a:gd name="T6" fmla="*/ 133 w 195"/>
                <a:gd name="T7" fmla="*/ 38 h 194"/>
                <a:gd name="T8" fmla="*/ 155 w 195"/>
                <a:gd name="T9" fmla="*/ 59 h 194"/>
                <a:gd name="T10" fmla="*/ 180 w 195"/>
                <a:gd name="T11" fmla="*/ 43 h 194"/>
                <a:gd name="T12" fmla="*/ 190 w 195"/>
                <a:gd name="T13" fmla="*/ 62 h 194"/>
                <a:gd name="T14" fmla="*/ 195 w 195"/>
                <a:gd name="T15" fmla="*/ 83 h 194"/>
                <a:gd name="T16" fmla="*/ 166 w 195"/>
                <a:gd name="T17" fmla="*/ 87 h 194"/>
                <a:gd name="T18" fmla="*/ 164 w 195"/>
                <a:gd name="T19" fmla="*/ 118 h 194"/>
                <a:gd name="T20" fmla="*/ 192 w 195"/>
                <a:gd name="T21" fmla="*/ 127 h 194"/>
                <a:gd name="T22" fmla="*/ 169 w 195"/>
                <a:gd name="T23" fmla="*/ 164 h 194"/>
                <a:gd name="T24" fmla="*/ 148 w 195"/>
                <a:gd name="T25" fmla="*/ 144 h 194"/>
                <a:gd name="T26" fmla="*/ 123 w 195"/>
                <a:gd name="T27" fmla="*/ 161 h 194"/>
                <a:gd name="T28" fmla="*/ 123 w 195"/>
                <a:gd name="T29" fmla="*/ 161 h 194"/>
                <a:gd name="T30" fmla="*/ 133 w 195"/>
                <a:gd name="T31" fmla="*/ 188 h 194"/>
                <a:gd name="T32" fmla="*/ 99 w 195"/>
                <a:gd name="T33" fmla="*/ 194 h 194"/>
                <a:gd name="T34" fmla="*/ 99 w 195"/>
                <a:gd name="T35" fmla="*/ 154 h 194"/>
                <a:gd name="T36" fmla="*/ 119 w 195"/>
                <a:gd name="T37" fmla="*/ 150 h 194"/>
                <a:gd name="T38" fmla="*/ 152 w 195"/>
                <a:gd name="T39" fmla="*/ 77 h 194"/>
                <a:gd name="T40" fmla="*/ 99 w 195"/>
                <a:gd name="T41" fmla="*/ 40 h 194"/>
                <a:gd name="T42" fmla="*/ 99 w 195"/>
                <a:gd name="T43" fmla="*/ 28 h 194"/>
                <a:gd name="T44" fmla="*/ 104 w 195"/>
                <a:gd name="T45" fmla="*/ 29 h 194"/>
                <a:gd name="T46" fmla="*/ 99 w 195"/>
                <a:gd name="T47" fmla="*/ 194 h 194"/>
                <a:gd name="T48" fmla="*/ 90 w 195"/>
                <a:gd name="T49" fmla="*/ 194 h 194"/>
                <a:gd name="T50" fmla="*/ 93 w 195"/>
                <a:gd name="T51" fmla="*/ 165 h 194"/>
                <a:gd name="T52" fmla="*/ 64 w 195"/>
                <a:gd name="T53" fmla="*/ 156 h 194"/>
                <a:gd name="T54" fmla="*/ 49 w 195"/>
                <a:gd name="T55" fmla="*/ 181 h 194"/>
                <a:gd name="T56" fmla="*/ 17 w 195"/>
                <a:gd name="T57" fmla="*/ 151 h 194"/>
                <a:gd name="T58" fmla="*/ 42 w 195"/>
                <a:gd name="T59" fmla="*/ 135 h 194"/>
                <a:gd name="T60" fmla="*/ 35 w 195"/>
                <a:gd name="T61" fmla="*/ 121 h 194"/>
                <a:gd name="T62" fmla="*/ 31 w 195"/>
                <a:gd name="T63" fmla="*/ 106 h 194"/>
                <a:gd name="T64" fmla="*/ 2 w 195"/>
                <a:gd name="T65" fmla="*/ 111 h 194"/>
                <a:gd name="T66" fmla="*/ 6 w 195"/>
                <a:gd name="T67" fmla="*/ 67 h 194"/>
                <a:gd name="T68" fmla="*/ 33 w 195"/>
                <a:gd name="T69" fmla="*/ 76 h 194"/>
                <a:gd name="T70" fmla="*/ 49 w 195"/>
                <a:gd name="T71" fmla="*/ 50 h 194"/>
                <a:gd name="T72" fmla="*/ 28 w 195"/>
                <a:gd name="T73" fmla="*/ 30 h 194"/>
                <a:gd name="T74" fmla="*/ 64 w 195"/>
                <a:gd name="T75" fmla="*/ 6 h 194"/>
                <a:gd name="T76" fmla="*/ 74 w 195"/>
                <a:gd name="T77" fmla="*/ 33 h 194"/>
                <a:gd name="T78" fmla="*/ 99 w 195"/>
                <a:gd name="T79" fmla="*/ 28 h 194"/>
                <a:gd name="T80" fmla="*/ 99 w 195"/>
                <a:gd name="T81" fmla="*/ 40 h 194"/>
                <a:gd name="T82" fmla="*/ 78 w 195"/>
                <a:gd name="T83" fmla="*/ 44 h 194"/>
                <a:gd name="T84" fmla="*/ 45 w 195"/>
                <a:gd name="T85" fmla="*/ 117 h 194"/>
                <a:gd name="T86" fmla="*/ 99 w 195"/>
                <a:gd name="T87" fmla="*/ 154 h 194"/>
                <a:gd name="T88" fmla="*/ 99 w 195"/>
                <a:gd name="T8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194">
                  <a:moveTo>
                    <a:pt x="104" y="29"/>
                  </a:moveTo>
                  <a:cubicBezTo>
                    <a:pt x="107" y="0"/>
                    <a:pt x="107" y="0"/>
                    <a:pt x="107" y="0"/>
                  </a:cubicBezTo>
                  <a:cubicBezTo>
                    <a:pt x="121" y="1"/>
                    <a:pt x="136" y="5"/>
                    <a:pt x="148" y="13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42" y="43"/>
                    <a:pt x="150" y="50"/>
                    <a:pt x="155" y="59"/>
                  </a:cubicBezTo>
                  <a:cubicBezTo>
                    <a:pt x="180" y="43"/>
                    <a:pt x="180" y="43"/>
                    <a:pt x="180" y="43"/>
                  </a:cubicBezTo>
                  <a:cubicBezTo>
                    <a:pt x="184" y="49"/>
                    <a:pt x="187" y="55"/>
                    <a:pt x="190" y="62"/>
                  </a:cubicBezTo>
                  <a:cubicBezTo>
                    <a:pt x="192" y="69"/>
                    <a:pt x="194" y="76"/>
                    <a:pt x="195" y="83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68" y="98"/>
                    <a:pt x="167" y="108"/>
                    <a:pt x="164" y="118"/>
                  </a:cubicBezTo>
                  <a:cubicBezTo>
                    <a:pt x="192" y="127"/>
                    <a:pt x="192" y="127"/>
                    <a:pt x="192" y="127"/>
                  </a:cubicBezTo>
                  <a:cubicBezTo>
                    <a:pt x="187" y="140"/>
                    <a:pt x="180" y="153"/>
                    <a:pt x="169" y="16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1" y="151"/>
                    <a:pt x="133" y="157"/>
                    <a:pt x="123" y="161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33" y="188"/>
                    <a:pt x="133" y="188"/>
                    <a:pt x="133" y="188"/>
                  </a:cubicBezTo>
                  <a:cubicBezTo>
                    <a:pt x="122" y="192"/>
                    <a:pt x="110" y="194"/>
                    <a:pt x="99" y="194"/>
                  </a:cubicBezTo>
                  <a:cubicBezTo>
                    <a:pt x="99" y="154"/>
                    <a:pt x="99" y="154"/>
                    <a:pt x="99" y="154"/>
                  </a:cubicBezTo>
                  <a:cubicBezTo>
                    <a:pt x="105" y="154"/>
                    <a:pt x="112" y="153"/>
                    <a:pt x="119" y="150"/>
                  </a:cubicBezTo>
                  <a:cubicBezTo>
                    <a:pt x="148" y="139"/>
                    <a:pt x="163" y="106"/>
                    <a:pt x="152" y="77"/>
                  </a:cubicBezTo>
                  <a:cubicBezTo>
                    <a:pt x="143" y="54"/>
                    <a:pt x="121" y="40"/>
                    <a:pt x="99" y="40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100" y="28"/>
                    <a:pt x="102" y="29"/>
                    <a:pt x="104" y="29"/>
                  </a:cubicBezTo>
                  <a:close/>
                  <a:moveTo>
                    <a:pt x="99" y="194"/>
                  </a:moveTo>
                  <a:cubicBezTo>
                    <a:pt x="96" y="194"/>
                    <a:pt x="93" y="194"/>
                    <a:pt x="90" y="194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82" y="164"/>
                    <a:pt x="73" y="161"/>
                    <a:pt x="64" y="156"/>
                  </a:cubicBezTo>
                  <a:cubicBezTo>
                    <a:pt x="49" y="181"/>
                    <a:pt x="49" y="181"/>
                    <a:pt x="49" y="181"/>
                  </a:cubicBezTo>
                  <a:cubicBezTo>
                    <a:pt x="37" y="174"/>
                    <a:pt x="26" y="164"/>
                    <a:pt x="17" y="151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39" y="131"/>
                    <a:pt x="36" y="126"/>
                    <a:pt x="35" y="121"/>
                  </a:cubicBezTo>
                  <a:cubicBezTo>
                    <a:pt x="33" y="116"/>
                    <a:pt x="31" y="111"/>
                    <a:pt x="31" y="106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0" y="96"/>
                    <a:pt x="1" y="81"/>
                    <a:pt x="6" y="6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66"/>
                    <a:pt x="42" y="57"/>
                    <a:pt x="49" y="5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19"/>
                    <a:pt x="50" y="11"/>
                    <a:pt x="64" y="6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82" y="30"/>
                    <a:pt x="90" y="28"/>
                    <a:pt x="99" y="28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2" y="40"/>
                    <a:pt x="85" y="41"/>
                    <a:pt x="78" y="44"/>
                  </a:cubicBezTo>
                  <a:cubicBezTo>
                    <a:pt x="49" y="55"/>
                    <a:pt x="34" y="88"/>
                    <a:pt x="45" y="117"/>
                  </a:cubicBezTo>
                  <a:cubicBezTo>
                    <a:pt x="54" y="140"/>
                    <a:pt x="76" y="154"/>
                    <a:pt x="99" y="154"/>
                  </a:cubicBezTo>
                  <a:lnTo>
                    <a:pt x="99" y="19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95448" y="4731520"/>
            <a:ext cx="880782" cy="853135"/>
            <a:chOff x="3629607" y="3397250"/>
            <a:chExt cx="708025" cy="685800"/>
          </a:xfrm>
        </p:grpSpPr>
        <p:sp>
          <p:nvSpPr>
            <p:cNvPr id="10" name="Freeform 15"/>
            <p:cNvSpPr/>
            <p:nvPr/>
          </p:nvSpPr>
          <p:spPr bwMode="auto">
            <a:xfrm>
              <a:off x="3723270" y="3683000"/>
              <a:ext cx="287338" cy="395287"/>
            </a:xfrm>
            <a:custGeom>
              <a:avLst/>
              <a:gdLst>
                <a:gd name="T0" fmla="*/ 106 w 158"/>
                <a:gd name="T1" fmla="*/ 85 h 216"/>
                <a:gd name="T2" fmla="*/ 106 w 158"/>
                <a:gd name="T3" fmla="*/ 190 h 216"/>
                <a:gd name="T4" fmla="*/ 80 w 158"/>
                <a:gd name="T5" fmla="*/ 216 h 216"/>
                <a:gd name="T6" fmla="*/ 80 w 158"/>
                <a:gd name="T7" fmla="*/ 216 h 216"/>
                <a:gd name="T8" fmla="*/ 54 w 158"/>
                <a:gd name="T9" fmla="*/ 190 h 216"/>
                <a:gd name="T10" fmla="*/ 54 w 158"/>
                <a:gd name="T11" fmla="*/ 85 h 216"/>
                <a:gd name="T12" fmla="*/ 18 w 158"/>
                <a:gd name="T13" fmla="*/ 85 h 216"/>
                <a:gd name="T14" fmla="*/ 11 w 158"/>
                <a:gd name="T15" fmla="*/ 62 h 216"/>
                <a:gd name="T16" fmla="*/ 61 w 158"/>
                <a:gd name="T17" fmla="*/ 12 h 216"/>
                <a:gd name="T18" fmla="*/ 98 w 158"/>
                <a:gd name="T19" fmla="*/ 12 h 216"/>
                <a:gd name="T20" fmla="*/ 149 w 158"/>
                <a:gd name="T21" fmla="*/ 62 h 216"/>
                <a:gd name="T22" fmla="*/ 139 w 158"/>
                <a:gd name="T23" fmla="*/ 85 h 216"/>
                <a:gd name="T24" fmla="*/ 106 w 158"/>
                <a:gd name="T25" fmla="*/ 8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16">
                  <a:moveTo>
                    <a:pt x="106" y="85"/>
                  </a:moveTo>
                  <a:cubicBezTo>
                    <a:pt x="106" y="190"/>
                    <a:pt x="106" y="190"/>
                    <a:pt x="106" y="190"/>
                  </a:cubicBezTo>
                  <a:cubicBezTo>
                    <a:pt x="106" y="204"/>
                    <a:pt x="94" y="216"/>
                    <a:pt x="80" y="216"/>
                  </a:cubicBezTo>
                  <a:cubicBezTo>
                    <a:pt x="80" y="216"/>
                    <a:pt x="80" y="216"/>
                    <a:pt x="80" y="216"/>
                  </a:cubicBezTo>
                  <a:cubicBezTo>
                    <a:pt x="65" y="216"/>
                    <a:pt x="54" y="204"/>
                    <a:pt x="54" y="190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3" y="85"/>
                    <a:pt x="0" y="72"/>
                    <a:pt x="11" y="6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73" y="0"/>
                    <a:pt x="85" y="0"/>
                    <a:pt x="98" y="12"/>
                  </a:cubicBezTo>
                  <a:cubicBezTo>
                    <a:pt x="149" y="62"/>
                    <a:pt x="149" y="62"/>
                    <a:pt x="149" y="62"/>
                  </a:cubicBezTo>
                  <a:cubicBezTo>
                    <a:pt x="158" y="71"/>
                    <a:pt x="157" y="85"/>
                    <a:pt x="139" y="85"/>
                  </a:cubicBezTo>
                  <a:lnTo>
                    <a:pt x="106" y="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16"/>
            <p:cNvSpPr/>
            <p:nvPr/>
          </p:nvSpPr>
          <p:spPr bwMode="auto">
            <a:xfrm>
              <a:off x="3629607" y="3397250"/>
              <a:ext cx="708025" cy="495300"/>
            </a:xfrm>
            <a:custGeom>
              <a:avLst/>
              <a:gdLst>
                <a:gd name="T0" fmla="*/ 308 w 388"/>
                <a:gd name="T1" fmla="*/ 99 h 272"/>
                <a:gd name="T2" fmla="*/ 388 w 388"/>
                <a:gd name="T3" fmla="*/ 184 h 272"/>
                <a:gd name="T4" fmla="*/ 388 w 388"/>
                <a:gd name="T5" fmla="*/ 184 h 272"/>
                <a:gd name="T6" fmla="*/ 304 w 388"/>
                <a:gd name="T7" fmla="*/ 270 h 272"/>
                <a:gd name="T8" fmla="*/ 304 w 388"/>
                <a:gd name="T9" fmla="*/ 186 h 272"/>
                <a:gd name="T10" fmla="*/ 293 w 388"/>
                <a:gd name="T11" fmla="*/ 158 h 272"/>
                <a:gd name="T12" fmla="*/ 266 w 388"/>
                <a:gd name="T13" fmla="*/ 147 h 272"/>
                <a:gd name="T14" fmla="*/ 238 w 388"/>
                <a:gd name="T15" fmla="*/ 158 h 272"/>
                <a:gd name="T16" fmla="*/ 227 w 388"/>
                <a:gd name="T17" fmla="*/ 186 h 272"/>
                <a:gd name="T18" fmla="*/ 227 w 388"/>
                <a:gd name="T19" fmla="*/ 272 h 272"/>
                <a:gd name="T20" fmla="*/ 170 w 388"/>
                <a:gd name="T21" fmla="*/ 272 h 272"/>
                <a:gd name="T22" fmla="*/ 170 w 388"/>
                <a:gd name="T23" fmla="*/ 255 h 272"/>
                <a:gd name="T24" fmla="*/ 190 w 388"/>
                <a:gd name="T25" fmla="*/ 255 h 272"/>
                <a:gd name="T26" fmla="*/ 206 w 388"/>
                <a:gd name="T27" fmla="*/ 251 h 272"/>
                <a:gd name="T28" fmla="*/ 217 w 388"/>
                <a:gd name="T29" fmla="*/ 239 h 272"/>
                <a:gd name="T30" fmla="*/ 217 w 388"/>
                <a:gd name="T31" fmla="*/ 224 h 272"/>
                <a:gd name="T32" fmla="*/ 209 w 388"/>
                <a:gd name="T33" fmla="*/ 210 h 272"/>
                <a:gd name="T34" fmla="*/ 158 w 388"/>
                <a:gd name="T35" fmla="*/ 160 h 272"/>
                <a:gd name="T36" fmla="*/ 131 w 388"/>
                <a:gd name="T37" fmla="*/ 147 h 272"/>
                <a:gd name="T38" fmla="*/ 103 w 388"/>
                <a:gd name="T39" fmla="*/ 160 h 272"/>
                <a:gd name="T40" fmla="*/ 53 w 388"/>
                <a:gd name="T41" fmla="*/ 210 h 272"/>
                <a:gd name="T42" fmla="*/ 44 w 388"/>
                <a:gd name="T43" fmla="*/ 225 h 272"/>
                <a:gd name="T44" fmla="*/ 44 w 388"/>
                <a:gd name="T45" fmla="*/ 239 h 272"/>
                <a:gd name="T46" fmla="*/ 54 w 388"/>
                <a:gd name="T47" fmla="*/ 251 h 272"/>
                <a:gd name="T48" fmla="*/ 69 w 388"/>
                <a:gd name="T49" fmla="*/ 255 h 272"/>
                <a:gd name="T50" fmla="*/ 92 w 388"/>
                <a:gd name="T51" fmla="*/ 255 h 272"/>
                <a:gd name="T52" fmla="*/ 92 w 388"/>
                <a:gd name="T53" fmla="*/ 271 h 272"/>
                <a:gd name="T54" fmla="*/ 0 w 388"/>
                <a:gd name="T55" fmla="*/ 184 h 272"/>
                <a:gd name="T56" fmla="*/ 0 w 388"/>
                <a:gd name="T57" fmla="*/ 184 h 272"/>
                <a:gd name="T58" fmla="*/ 80 w 388"/>
                <a:gd name="T59" fmla="*/ 99 h 272"/>
                <a:gd name="T60" fmla="*/ 80 w 388"/>
                <a:gd name="T61" fmla="*/ 96 h 272"/>
                <a:gd name="T62" fmla="*/ 194 w 388"/>
                <a:gd name="T63" fmla="*/ 0 h 272"/>
                <a:gd name="T64" fmla="*/ 308 w 388"/>
                <a:gd name="T65" fmla="*/ 96 h 272"/>
                <a:gd name="T66" fmla="*/ 308 w 388"/>
                <a:gd name="T67" fmla="*/ 9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8" h="272">
                  <a:moveTo>
                    <a:pt x="308" y="99"/>
                  </a:moveTo>
                  <a:cubicBezTo>
                    <a:pt x="354" y="108"/>
                    <a:pt x="388" y="143"/>
                    <a:pt x="388" y="184"/>
                  </a:cubicBezTo>
                  <a:cubicBezTo>
                    <a:pt x="388" y="184"/>
                    <a:pt x="388" y="184"/>
                    <a:pt x="388" y="184"/>
                  </a:cubicBezTo>
                  <a:cubicBezTo>
                    <a:pt x="388" y="227"/>
                    <a:pt x="352" y="262"/>
                    <a:pt x="304" y="270"/>
                  </a:cubicBezTo>
                  <a:cubicBezTo>
                    <a:pt x="304" y="186"/>
                    <a:pt x="304" y="186"/>
                    <a:pt x="304" y="186"/>
                  </a:cubicBezTo>
                  <a:cubicBezTo>
                    <a:pt x="304" y="175"/>
                    <a:pt x="300" y="165"/>
                    <a:pt x="293" y="158"/>
                  </a:cubicBezTo>
                  <a:cubicBezTo>
                    <a:pt x="286" y="151"/>
                    <a:pt x="276" y="147"/>
                    <a:pt x="266" y="147"/>
                  </a:cubicBezTo>
                  <a:cubicBezTo>
                    <a:pt x="255" y="147"/>
                    <a:pt x="245" y="151"/>
                    <a:pt x="238" y="158"/>
                  </a:cubicBezTo>
                  <a:cubicBezTo>
                    <a:pt x="231" y="165"/>
                    <a:pt x="227" y="175"/>
                    <a:pt x="227" y="186"/>
                  </a:cubicBezTo>
                  <a:cubicBezTo>
                    <a:pt x="227" y="272"/>
                    <a:pt x="227" y="272"/>
                    <a:pt x="227" y="272"/>
                  </a:cubicBezTo>
                  <a:cubicBezTo>
                    <a:pt x="170" y="272"/>
                    <a:pt x="170" y="272"/>
                    <a:pt x="170" y="272"/>
                  </a:cubicBezTo>
                  <a:cubicBezTo>
                    <a:pt x="170" y="255"/>
                    <a:pt x="170" y="255"/>
                    <a:pt x="170" y="255"/>
                  </a:cubicBezTo>
                  <a:cubicBezTo>
                    <a:pt x="190" y="255"/>
                    <a:pt x="190" y="255"/>
                    <a:pt x="190" y="255"/>
                  </a:cubicBezTo>
                  <a:cubicBezTo>
                    <a:pt x="196" y="255"/>
                    <a:pt x="202" y="253"/>
                    <a:pt x="206" y="251"/>
                  </a:cubicBezTo>
                  <a:cubicBezTo>
                    <a:pt x="211" y="248"/>
                    <a:pt x="215" y="244"/>
                    <a:pt x="217" y="239"/>
                  </a:cubicBezTo>
                  <a:cubicBezTo>
                    <a:pt x="218" y="234"/>
                    <a:pt x="219" y="229"/>
                    <a:pt x="217" y="224"/>
                  </a:cubicBezTo>
                  <a:cubicBezTo>
                    <a:pt x="216" y="219"/>
                    <a:pt x="213" y="214"/>
                    <a:pt x="209" y="210"/>
                  </a:cubicBezTo>
                  <a:cubicBezTo>
                    <a:pt x="158" y="160"/>
                    <a:pt x="158" y="160"/>
                    <a:pt x="158" y="160"/>
                  </a:cubicBezTo>
                  <a:cubicBezTo>
                    <a:pt x="149" y="151"/>
                    <a:pt x="140" y="147"/>
                    <a:pt x="131" y="147"/>
                  </a:cubicBezTo>
                  <a:cubicBezTo>
                    <a:pt x="121" y="147"/>
                    <a:pt x="112" y="152"/>
                    <a:pt x="103" y="16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48" y="215"/>
                    <a:pt x="45" y="220"/>
                    <a:pt x="44" y="225"/>
                  </a:cubicBezTo>
                  <a:cubicBezTo>
                    <a:pt x="42" y="230"/>
                    <a:pt x="42" y="235"/>
                    <a:pt x="44" y="239"/>
                  </a:cubicBezTo>
                  <a:cubicBezTo>
                    <a:pt x="46" y="244"/>
                    <a:pt x="49" y="248"/>
                    <a:pt x="54" y="251"/>
                  </a:cubicBezTo>
                  <a:cubicBezTo>
                    <a:pt x="58" y="253"/>
                    <a:pt x="63" y="255"/>
                    <a:pt x="69" y="255"/>
                  </a:cubicBezTo>
                  <a:cubicBezTo>
                    <a:pt x="92" y="255"/>
                    <a:pt x="92" y="255"/>
                    <a:pt x="92" y="255"/>
                  </a:cubicBezTo>
                  <a:cubicBezTo>
                    <a:pt x="92" y="271"/>
                    <a:pt x="92" y="271"/>
                    <a:pt x="92" y="271"/>
                  </a:cubicBezTo>
                  <a:cubicBezTo>
                    <a:pt x="40" y="266"/>
                    <a:pt x="0" y="229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43"/>
                    <a:pt x="34" y="108"/>
                    <a:pt x="80" y="99"/>
                  </a:cubicBezTo>
                  <a:cubicBezTo>
                    <a:pt x="80" y="98"/>
                    <a:pt x="80" y="97"/>
                    <a:pt x="80" y="96"/>
                  </a:cubicBezTo>
                  <a:cubicBezTo>
                    <a:pt x="80" y="43"/>
                    <a:pt x="131" y="0"/>
                    <a:pt x="194" y="0"/>
                  </a:cubicBezTo>
                  <a:cubicBezTo>
                    <a:pt x="257" y="0"/>
                    <a:pt x="308" y="43"/>
                    <a:pt x="308" y="96"/>
                  </a:cubicBezTo>
                  <a:cubicBezTo>
                    <a:pt x="308" y="97"/>
                    <a:pt x="308" y="98"/>
                    <a:pt x="308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7"/>
            <p:cNvSpPr/>
            <p:nvPr/>
          </p:nvSpPr>
          <p:spPr bwMode="auto">
            <a:xfrm>
              <a:off x="3969332" y="3689350"/>
              <a:ext cx="287338" cy="393700"/>
            </a:xfrm>
            <a:custGeom>
              <a:avLst/>
              <a:gdLst>
                <a:gd name="T0" fmla="*/ 106 w 158"/>
                <a:gd name="T1" fmla="*/ 131 h 216"/>
                <a:gd name="T2" fmla="*/ 106 w 158"/>
                <a:gd name="T3" fmla="*/ 26 h 216"/>
                <a:gd name="T4" fmla="*/ 80 w 158"/>
                <a:gd name="T5" fmla="*/ 0 h 216"/>
                <a:gd name="T6" fmla="*/ 80 w 158"/>
                <a:gd name="T7" fmla="*/ 0 h 216"/>
                <a:gd name="T8" fmla="*/ 54 w 158"/>
                <a:gd name="T9" fmla="*/ 26 h 216"/>
                <a:gd name="T10" fmla="*/ 54 w 158"/>
                <a:gd name="T11" fmla="*/ 131 h 216"/>
                <a:gd name="T12" fmla="*/ 18 w 158"/>
                <a:gd name="T13" fmla="*/ 131 h 216"/>
                <a:gd name="T14" fmla="*/ 10 w 158"/>
                <a:gd name="T15" fmla="*/ 153 h 216"/>
                <a:gd name="T16" fmla="*/ 61 w 158"/>
                <a:gd name="T17" fmla="*/ 203 h 216"/>
                <a:gd name="T18" fmla="*/ 98 w 158"/>
                <a:gd name="T19" fmla="*/ 203 h 216"/>
                <a:gd name="T20" fmla="*/ 149 w 158"/>
                <a:gd name="T21" fmla="*/ 153 h 216"/>
                <a:gd name="T22" fmla="*/ 138 w 158"/>
                <a:gd name="T23" fmla="*/ 131 h 216"/>
                <a:gd name="T24" fmla="*/ 106 w 158"/>
                <a:gd name="T25" fmla="*/ 13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16">
                  <a:moveTo>
                    <a:pt x="106" y="131"/>
                  </a:moveTo>
                  <a:cubicBezTo>
                    <a:pt x="106" y="26"/>
                    <a:pt x="106" y="26"/>
                    <a:pt x="106" y="26"/>
                  </a:cubicBezTo>
                  <a:cubicBezTo>
                    <a:pt x="106" y="12"/>
                    <a:pt x="94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65" y="0"/>
                    <a:pt x="54" y="12"/>
                    <a:pt x="54" y="26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3" y="131"/>
                    <a:pt x="0" y="143"/>
                    <a:pt x="10" y="153"/>
                  </a:cubicBezTo>
                  <a:cubicBezTo>
                    <a:pt x="61" y="203"/>
                    <a:pt x="61" y="203"/>
                    <a:pt x="61" y="203"/>
                  </a:cubicBezTo>
                  <a:cubicBezTo>
                    <a:pt x="73" y="216"/>
                    <a:pt x="85" y="216"/>
                    <a:pt x="98" y="203"/>
                  </a:cubicBezTo>
                  <a:cubicBezTo>
                    <a:pt x="149" y="153"/>
                    <a:pt x="149" y="153"/>
                    <a:pt x="149" y="153"/>
                  </a:cubicBezTo>
                  <a:cubicBezTo>
                    <a:pt x="158" y="144"/>
                    <a:pt x="156" y="131"/>
                    <a:pt x="138" y="131"/>
                  </a:cubicBezTo>
                  <a:lnTo>
                    <a:pt x="106" y="1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87222" y="2503022"/>
            <a:ext cx="989467" cy="346564"/>
            <a:chOff x="4134432" y="5018088"/>
            <a:chExt cx="938213" cy="328612"/>
          </a:xfrm>
        </p:grpSpPr>
        <p:sp>
          <p:nvSpPr>
            <p:cNvPr id="14" name="Freeform 18"/>
            <p:cNvSpPr/>
            <p:nvPr/>
          </p:nvSpPr>
          <p:spPr bwMode="auto">
            <a:xfrm>
              <a:off x="4134432" y="5018088"/>
              <a:ext cx="431800" cy="328612"/>
            </a:xfrm>
            <a:custGeom>
              <a:avLst/>
              <a:gdLst>
                <a:gd name="T0" fmla="*/ 90 w 236"/>
                <a:gd name="T1" fmla="*/ 0 h 180"/>
                <a:gd name="T2" fmla="*/ 155 w 236"/>
                <a:gd name="T3" fmla="*/ 0 h 180"/>
                <a:gd name="T4" fmla="*/ 219 w 236"/>
                <a:gd name="T5" fmla="*/ 26 h 180"/>
                <a:gd name="T6" fmla="*/ 236 w 236"/>
                <a:gd name="T7" fmla="*/ 51 h 180"/>
                <a:gd name="T8" fmla="*/ 187 w 236"/>
                <a:gd name="T9" fmla="*/ 51 h 180"/>
                <a:gd name="T10" fmla="*/ 155 w 236"/>
                <a:gd name="T11" fmla="*/ 40 h 180"/>
                <a:gd name="T12" fmla="*/ 90 w 236"/>
                <a:gd name="T13" fmla="*/ 40 h 180"/>
                <a:gd name="T14" fmla="*/ 55 w 236"/>
                <a:gd name="T15" fmla="*/ 55 h 180"/>
                <a:gd name="T16" fmla="*/ 40 w 236"/>
                <a:gd name="T17" fmla="*/ 90 h 180"/>
                <a:gd name="T18" fmla="*/ 40 w 236"/>
                <a:gd name="T19" fmla="*/ 90 h 180"/>
                <a:gd name="T20" fmla="*/ 55 w 236"/>
                <a:gd name="T21" fmla="*/ 125 h 180"/>
                <a:gd name="T22" fmla="*/ 90 w 236"/>
                <a:gd name="T23" fmla="*/ 140 h 180"/>
                <a:gd name="T24" fmla="*/ 155 w 236"/>
                <a:gd name="T25" fmla="*/ 140 h 180"/>
                <a:gd name="T26" fmla="*/ 187 w 236"/>
                <a:gd name="T27" fmla="*/ 128 h 180"/>
                <a:gd name="T28" fmla="*/ 236 w 236"/>
                <a:gd name="T29" fmla="*/ 128 h 180"/>
                <a:gd name="T30" fmla="*/ 219 w 236"/>
                <a:gd name="T31" fmla="*/ 153 h 180"/>
                <a:gd name="T32" fmla="*/ 155 w 236"/>
                <a:gd name="T33" fmla="*/ 180 h 180"/>
                <a:gd name="T34" fmla="*/ 90 w 236"/>
                <a:gd name="T35" fmla="*/ 180 h 180"/>
                <a:gd name="T36" fmla="*/ 27 w 236"/>
                <a:gd name="T37" fmla="*/ 153 h 180"/>
                <a:gd name="T38" fmla="*/ 0 w 236"/>
                <a:gd name="T39" fmla="*/ 90 h 180"/>
                <a:gd name="T40" fmla="*/ 0 w 236"/>
                <a:gd name="T41" fmla="*/ 90 h 180"/>
                <a:gd name="T42" fmla="*/ 27 w 236"/>
                <a:gd name="T43" fmla="*/ 26 h 180"/>
                <a:gd name="T44" fmla="*/ 90 w 236"/>
                <a:gd name="T4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180">
                  <a:moveTo>
                    <a:pt x="90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80" y="0"/>
                    <a:pt x="202" y="10"/>
                    <a:pt x="219" y="26"/>
                  </a:cubicBezTo>
                  <a:cubicBezTo>
                    <a:pt x="226" y="34"/>
                    <a:pt x="232" y="42"/>
                    <a:pt x="236" y="51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78" y="44"/>
                    <a:pt x="167" y="40"/>
                    <a:pt x="155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76" y="40"/>
                    <a:pt x="64" y="46"/>
                    <a:pt x="55" y="55"/>
                  </a:cubicBezTo>
                  <a:cubicBezTo>
                    <a:pt x="46" y="64"/>
                    <a:pt x="40" y="76"/>
                    <a:pt x="40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0" y="104"/>
                    <a:pt x="46" y="116"/>
                    <a:pt x="55" y="125"/>
                  </a:cubicBezTo>
                  <a:cubicBezTo>
                    <a:pt x="64" y="134"/>
                    <a:pt x="76" y="140"/>
                    <a:pt x="90" y="140"/>
                  </a:cubicBezTo>
                  <a:cubicBezTo>
                    <a:pt x="155" y="140"/>
                    <a:pt x="155" y="140"/>
                    <a:pt x="155" y="140"/>
                  </a:cubicBezTo>
                  <a:cubicBezTo>
                    <a:pt x="167" y="140"/>
                    <a:pt x="178" y="135"/>
                    <a:pt x="187" y="128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32" y="138"/>
                    <a:pt x="226" y="146"/>
                    <a:pt x="219" y="153"/>
                  </a:cubicBezTo>
                  <a:cubicBezTo>
                    <a:pt x="202" y="170"/>
                    <a:pt x="180" y="180"/>
                    <a:pt x="155" y="180"/>
                  </a:cubicBezTo>
                  <a:cubicBezTo>
                    <a:pt x="90" y="180"/>
                    <a:pt x="90" y="180"/>
                    <a:pt x="90" y="180"/>
                  </a:cubicBezTo>
                  <a:cubicBezTo>
                    <a:pt x="65" y="180"/>
                    <a:pt x="43" y="170"/>
                    <a:pt x="27" y="153"/>
                  </a:cubicBezTo>
                  <a:cubicBezTo>
                    <a:pt x="10" y="137"/>
                    <a:pt x="0" y="115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65"/>
                    <a:pt x="10" y="43"/>
                    <a:pt x="27" y="26"/>
                  </a:cubicBezTo>
                  <a:cubicBezTo>
                    <a:pt x="43" y="10"/>
                    <a:pt x="65" y="0"/>
                    <a:pt x="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4642432" y="5018088"/>
              <a:ext cx="430213" cy="328612"/>
            </a:xfrm>
            <a:custGeom>
              <a:avLst/>
              <a:gdLst>
                <a:gd name="T0" fmla="*/ 81 w 236"/>
                <a:gd name="T1" fmla="*/ 0 h 180"/>
                <a:gd name="T2" fmla="*/ 146 w 236"/>
                <a:gd name="T3" fmla="*/ 0 h 180"/>
                <a:gd name="T4" fmla="*/ 209 w 236"/>
                <a:gd name="T5" fmla="*/ 26 h 180"/>
                <a:gd name="T6" fmla="*/ 236 w 236"/>
                <a:gd name="T7" fmla="*/ 90 h 180"/>
                <a:gd name="T8" fmla="*/ 236 w 236"/>
                <a:gd name="T9" fmla="*/ 90 h 180"/>
                <a:gd name="T10" fmla="*/ 209 w 236"/>
                <a:gd name="T11" fmla="*/ 153 h 180"/>
                <a:gd name="T12" fmla="*/ 146 w 236"/>
                <a:gd name="T13" fmla="*/ 180 h 180"/>
                <a:gd name="T14" fmla="*/ 81 w 236"/>
                <a:gd name="T15" fmla="*/ 180 h 180"/>
                <a:gd name="T16" fmla="*/ 17 w 236"/>
                <a:gd name="T17" fmla="*/ 153 h 180"/>
                <a:gd name="T18" fmla="*/ 0 w 236"/>
                <a:gd name="T19" fmla="*/ 128 h 180"/>
                <a:gd name="T20" fmla="*/ 49 w 236"/>
                <a:gd name="T21" fmla="*/ 128 h 180"/>
                <a:gd name="T22" fmla="*/ 81 w 236"/>
                <a:gd name="T23" fmla="*/ 140 h 180"/>
                <a:gd name="T24" fmla="*/ 146 w 236"/>
                <a:gd name="T25" fmla="*/ 140 h 180"/>
                <a:gd name="T26" fmla="*/ 181 w 236"/>
                <a:gd name="T27" fmla="*/ 125 h 180"/>
                <a:gd name="T28" fmla="*/ 196 w 236"/>
                <a:gd name="T29" fmla="*/ 90 h 180"/>
                <a:gd name="T30" fmla="*/ 196 w 236"/>
                <a:gd name="T31" fmla="*/ 90 h 180"/>
                <a:gd name="T32" fmla="*/ 181 w 236"/>
                <a:gd name="T33" fmla="*/ 55 h 180"/>
                <a:gd name="T34" fmla="*/ 146 w 236"/>
                <a:gd name="T35" fmla="*/ 40 h 180"/>
                <a:gd name="T36" fmla="*/ 81 w 236"/>
                <a:gd name="T37" fmla="*/ 40 h 180"/>
                <a:gd name="T38" fmla="*/ 49 w 236"/>
                <a:gd name="T39" fmla="*/ 51 h 180"/>
                <a:gd name="T40" fmla="*/ 0 w 236"/>
                <a:gd name="T41" fmla="*/ 51 h 180"/>
                <a:gd name="T42" fmla="*/ 17 w 236"/>
                <a:gd name="T43" fmla="*/ 26 h 180"/>
                <a:gd name="T44" fmla="*/ 81 w 236"/>
                <a:gd name="T45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180">
                  <a:moveTo>
                    <a:pt x="81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70" y="0"/>
                    <a:pt x="193" y="10"/>
                    <a:pt x="209" y="26"/>
                  </a:cubicBezTo>
                  <a:cubicBezTo>
                    <a:pt x="226" y="43"/>
                    <a:pt x="236" y="65"/>
                    <a:pt x="236" y="90"/>
                  </a:cubicBezTo>
                  <a:cubicBezTo>
                    <a:pt x="236" y="90"/>
                    <a:pt x="236" y="90"/>
                    <a:pt x="236" y="90"/>
                  </a:cubicBezTo>
                  <a:cubicBezTo>
                    <a:pt x="236" y="115"/>
                    <a:pt x="226" y="137"/>
                    <a:pt x="209" y="153"/>
                  </a:cubicBezTo>
                  <a:cubicBezTo>
                    <a:pt x="193" y="170"/>
                    <a:pt x="170" y="180"/>
                    <a:pt x="146" y="180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56" y="180"/>
                    <a:pt x="33" y="170"/>
                    <a:pt x="17" y="153"/>
                  </a:cubicBezTo>
                  <a:cubicBezTo>
                    <a:pt x="10" y="146"/>
                    <a:pt x="4" y="138"/>
                    <a:pt x="0" y="128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58" y="135"/>
                    <a:pt x="69" y="140"/>
                    <a:pt x="81" y="140"/>
                  </a:cubicBezTo>
                  <a:cubicBezTo>
                    <a:pt x="146" y="140"/>
                    <a:pt x="146" y="140"/>
                    <a:pt x="146" y="140"/>
                  </a:cubicBezTo>
                  <a:cubicBezTo>
                    <a:pt x="159" y="140"/>
                    <a:pt x="172" y="134"/>
                    <a:pt x="181" y="125"/>
                  </a:cubicBezTo>
                  <a:cubicBezTo>
                    <a:pt x="190" y="116"/>
                    <a:pt x="196" y="104"/>
                    <a:pt x="196" y="90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6" y="76"/>
                    <a:pt x="190" y="64"/>
                    <a:pt x="181" y="55"/>
                  </a:cubicBezTo>
                  <a:cubicBezTo>
                    <a:pt x="172" y="46"/>
                    <a:pt x="159" y="40"/>
                    <a:pt x="146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69" y="40"/>
                    <a:pt x="58" y="44"/>
                    <a:pt x="49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42"/>
                    <a:pt x="10" y="34"/>
                    <a:pt x="17" y="26"/>
                  </a:cubicBezTo>
                  <a:cubicBezTo>
                    <a:pt x="33" y="10"/>
                    <a:pt x="56" y="0"/>
                    <a:pt x="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4434470" y="5148263"/>
              <a:ext cx="363538" cy="66675"/>
            </a:xfrm>
            <a:custGeom>
              <a:avLst/>
              <a:gdLst>
                <a:gd name="T0" fmla="*/ 19 w 199"/>
                <a:gd name="T1" fmla="*/ 0 h 37"/>
                <a:gd name="T2" fmla="*/ 181 w 199"/>
                <a:gd name="T3" fmla="*/ 0 h 37"/>
                <a:gd name="T4" fmla="*/ 199 w 199"/>
                <a:gd name="T5" fmla="*/ 19 h 37"/>
                <a:gd name="T6" fmla="*/ 199 w 199"/>
                <a:gd name="T7" fmla="*/ 19 h 37"/>
                <a:gd name="T8" fmla="*/ 181 w 199"/>
                <a:gd name="T9" fmla="*/ 37 h 37"/>
                <a:gd name="T10" fmla="*/ 19 w 199"/>
                <a:gd name="T11" fmla="*/ 37 h 37"/>
                <a:gd name="T12" fmla="*/ 0 w 199"/>
                <a:gd name="T13" fmla="*/ 19 h 37"/>
                <a:gd name="T14" fmla="*/ 0 w 199"/>
                <a:gd name="T15" fmla="*/ 19 h 37"/>
                <a:gd name="T16" fmla="*/ 19 w 19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37">
                  <a:moveTo>
                    <a:pt x="19" y="0"/>
                  </a:moveTo>
                  <a:cubicBezTo>
                    <a:pt x="181" y="0"/>
                    <a:pt x="181" y="0"/>
                    <a:pt x="181" y="0"/>
                  </a:cubicBezTo>
                  <a:cubicBezTo>
                    <a:pt x="191" y="0"/>
                    <a:pt x="199" y="9"/>
                    <a:pt x="199" y="19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29"/>
                    <a:pt x="191" y="37"/>
                    <a:pt x="181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8" y="37"/>
                    <a:pt x="0" y="2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474209" y="953849"/>
            <a:ext cx="963499" cy="635426"/>
            <a:chOff x="5437770" y="1328738"/>
            <a:chExt cx="885825" cy="584200"/>
          </a:xfrm>
        </p:grpSpPr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5547307" y="1893888"/>
              <a:ext cx="720725" cy="19050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6139445" y="1508125"/>
              <a:ext cx="128588" cy="3857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5990220" y="1654175"/>
              <a:ext cx="130175" cy="2397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5842582" y="1735138"/>
              <a:ext cx="128588" cy="158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5694945" y="1660525"/>
              <a:ext cx="128588" cy="2333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5547307" y="1727200"/>
              <a:ext cx="128588" cy="1666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27"/>
            <p:cNvSpPr>
              <a:spLocks noChangeArrowheads="1"/>
            </p:cNvSpPr>
            <p:nvPr/>
          </p:nvSpPr>
          <p:spPr bwMode="auto">
            <a:xfrm>
              <a:off x="5437770" y="1674813"/>
              <a:ext cx="68263" cy="698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6231520" y="1328738"/>
              <a:ext cx="92075" cy="87312"/>
            </a:xfrm>
            <a:custGeom>
              <a:avLst/>
              <a:gdLst>
                <a:gd name="T0" fmla="*/ 58 w 58"/>
                <a:gd name="T1" fmla="*/ 0 h 55"/>
                <a:gd name="T2" fmla="*/ 0 w 58"/>
                <a:gd name="T3" fmla="*/ 1 h 55"/>
                <a:gd name="T4" fmla="*/ 21 w 58"/>
                <a:gd name="T5" fmla="*/ 28 h 55"/>
                <a:gd name="T6" fmla="*/ 40 w 58"/>
                <a:gd name="T7" fmla="*/ 55 h 55"/>
                <a:gd name="T8" fmla="*/ 58 w 58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5">
                  <a:moveTo>
                    <a:pt x="58" y="0"/>
                  </a:moveTo>
                  <a:lnTo>
                    <a:pt x="0" y="1"/>
                  </a:lnTo>
                  <a:lnTo>
                    <a:pt x="21" y="28"/>
                  </a:lnTo>
                  <a:lnTo>
                    <a:pt x="40" y="5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5501270" y="1373188"/>
              <a:ext cx="754063" cy="317500"/>
            </a:xfrm>
            <a:custGeom>
              <a:avLst/>
              <a:gdLst>
                <a:gd name="T0" fmla="*/ 0 w 413"/>
                <a:gd name="T1" fmla="*/ 165 h 174"/>
                <a:gd name="T2" fmla="*/ 142 w 413"/>
                <a:gd name="T3" fmla="*/ 59 h 174"/>
                <a:gd name="T4" fmla="*/ 147 w 413"/>
                <a:gd name="T5" fmla="*/ 56 h 174"/>
                <a:gd name="T6" fmla="*/ 150 w 413"/>
                <a:gd name="T7" fmla="*/ 60 h 174"/>
                <a:gd name="T8" fmla="*/ 218 w 413"/>
                <a:gd name="T9" fmla="*/ 140 h 174"/>
                <a:gd name="T10" fmla="*/ 406 w 413"/>
                <a:gd name="T11" fmla="*/ 0 h 174"/>
                <a:gd name="T12" fmla="*/ 410 w 413"/>
                <a:gd name="T13" fmla="*/ 5 h 174"/>
                <a:gd name="T14" fmla="*/ 413 w 413"/>
                <a:gd name="T15" fmla="*/ 9 h 174"/>
                <a:gd name="T16" fmla="*/ 221 w 413"/>
                <a:gd name="T17" fmla="*/ 153 h 174"/>
                <a:gd name="T18" fmla="*/ 216 w 413"/>
                <a:gd name="T19" fmla="*/ 156 h 174"/>
                <a:gd name="T20" fmla="*/ 212 w 413"/>
                <a:gd name="T21" fmla="*/ 152 h 174"/>
                <a:gd name="T22" fmla="*/ 145 w 413"/>
                <a:gd name="T23" fmla="*/ 72 h 174"/>
                <a:gd name="T24" fmla="*/ 7 w 413"/>
                <a:gd name="T25" fmla="*/ 174 h 174"/>
                <a:gd name="T26" fmla="*/ 0 w 413"/>
                <a:gd name="T27" fmla="*/ 16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3" h="174">
                  <a:moveTo>
                    <a:pt x="0" y="165"/>
                  </a:moveTo>
                  <a:cubicBezTo>
                    <a:pt x="142" y="59"/>
                    <a:pt x="142" y="59"/>
                    <a:pt x="142" y="59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218" y="140"/>
                    <a:pt x="218" y="140"/>
                    <a:pt x="218" y="140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410" y="5"/>
                    <a:pt x="410" y="5"/>
                    <a:pt x="410" y="5"/>
                  </a:cubicBezTo>
                  <a:cubicBezTo>
                    <a:pt x="413" y="9"/>
                    <a:pt x="413" y="9"/>
                    <a:pt x="413" y="9"/>
                  </a:cubicBezTo>
                  <a:cubicBezTo>
                    <a:pt x="221" y="153"/>
                    <a:pt x="221" y="153"/>
                    <a:pt x="221" y="153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2" y="152"/>
                    <a:pt x="212" y="152"/>
                    <a:pt x="212" y="152"/>
                  </a:cubicBezTo>
                  <a:cubicBezTo>
                    <a:pt x="145" y="72"/>
                    <a:pt x="145" y="72"/>
                    <a:pt x="145" y="72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6" y="171"/>
                    <a:pt x="3" y="167"/>
                    <a:pt x="0" y="165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870439" y="4118400"/>
            <a:ext cx="413534" cy="883990"/>
            <a:chOff x="7907338" y="3190875"/>
            <a:chExt cx="392113" cy="838199"/>
          </a:xfrm>
          <a:solidFill>
            <a:schemeClr val="accent2"/>
          </a:solidFill>
        </p:grpSpPr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7907338" y="3190875"/>
              <a:ext cx="392113" cy="39211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8042275" y="3544887"/>
              <a:ext cx="122238" cy="484187"/>
            </a:xfrm>
            <a:custGeom>
              <a:avLst/>
              <a:gdLst>
                <a:gd name="T0" fmla="*/ 67 w 67"/>
                <a:gd name="T1" fmla="*/ 0 h 266"/>
                <a:gd name="T2" fmla="*/ 67 w 67"/>
                <a:gd name="T3" fmla="*/ 233 h 266"/>
                <a:gd name="T4" fmla="*/ 34 w 67"/>
                <a:gd name="T5" fmla="*/ 266 h 266"/>
                <a:gd name="T6" fmla="*/ 34 w 67"/>
                <a:gd name="T7" fmla="*/ 266 h 266"/>
                <a:gd name="T8" fmla="*/ 0 w 67"/>
                <a:gd name="T9" fmla="*/ 233 h 266"/>
                <a:gd name="T10" fmla="*/ 0 w 67"/>
                <a:gd name="T11" fmla="*/ 0 h 266"/>
                <a:gd name="T12" fmla="*/ 67 w 67"/>
                <a:gd name="T1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266">
                  <a:moveTo>
                    <a:pt x="67" y="0"/>
                  </a:moveTo>
                  <a:cubicBezTo>
                    <a:pt x="67" y="233"/>
                    <a:pt x="67" y="233"/>
                    <a:pt x="67" y="233"/>
                  </a:cubicBezTo>
                  <a:cubicBezTo>
                    <a:pt x="67" y="251"/>
                    <a:pt x="52" y="266"/>
                    <a:pt x="34" y="266"/>
                  </a:cubicBezTo>
                  <a:cubicBezTo>
                    <a:pt x="34" y="266"/>
                    <a:pt x="34" y="266"/>
                    <a:pt x="34" y="266"/>
                  </a:cubicBezTo>
                  <a:cubicBezTo>
                    <a:pt x="15" y="266"/>
                    <a:pt x="0" y="251"/>
                    <a:pt x="0" y="23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7993063" y="3278187"/>
              <a:ext cx="220663" cy="21907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33"/>
            <p:cNvSpPr/>
            <p:nvPr/>
          </p:nvSpPr>
          <p:spPr bwMode="auto">
            <a:xfrm>
              <a:off x="8093075" y="3825875"/>
              <a:ext cx="168275" cy="122237"/>
            </a:xfrm>
            <a:custGeom>
              <a:avLst/>
              <a:gdLst>
                <a:gd name="T0" fmla="*/ 20 w 92"/>
                <a:gd name="T1" fmla="*/ 0 h 67"/>
                <a:gd name="T2" fmla="*/ 71 w 92"/>
                <a:gd name="T3" fmla="*/ 0 h 67"/>
                <a:gd name="T4" fmla="*/ 92 w 92"/>
                <a:gd name="T5" fmla="*/ 21 h 67"/>
                <a:gd name="T6" fmla="*/ 92 w 92"/>
                <a:gd name="T7" fmla="*/ 46 h 67"/>
                <a:gd name="T8" fmla="*/ 71 w 92"/>
                <a:gd name="T9" fmla="*/ 67 h 67"/>
                <a:gd name="T10" fmla="*/ 20 w 92"/>
                <a:gd name="T11" fmla="*/ 67 h 67"/>
                <a:gd name="T12" fmla="*/ 0 w 92"/>
                <a:gd name="T13" fmla="*/ 46 h 67"/>
                <a:gd name="T14" fmla="*/ 0 w 92"/>
                <a:gd name="T15" fmla="*/ 21 h 67"/>
                <a:gd name="T16" fmla="*/ 20 w 92"/>
                <a:gd name="T1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67">
                  <a:moveTo>
                    <a:pt x="20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83" y="0"/>
                    <a:pt x="92" y="10"/>
                    <a:pt x="92" y="21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57"/>
                    <a:pt x="83" y="67"/>
                    <a:pt x="71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9" y="67"/>
                    <a:pt x="0" y="57"/>
                    <a:pt x="0" y="4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8093075" y="3684587"/>
              <a:ext cx="168275" cy="120650"/>
            </a:xfrm>
            <a:custGeom>
              <a:avLst/>
              <a:gdLst>
                <a:gd name="T0" fmla="*/ 20 w 92"/>
                <a:gd name="T1" fmla="*/ 0 h 66"/>
                <a:gd name="T2" fmla="*/ 71 w 92"/>
                <a:gd name="T3" fmla="*/ 0 h 66"/>
                <a:gd name="T4" fmla="*/ 92 w 92"/>
                <a:gd name="T5" fmla="*/ 20 h 66"/>
                <a:gd name="T6" fmla="*/ 92 w 92"/>
                <a:gd name="T7" fmla="*/ 46 h 66"/>
                <a:gd name="T8" fmla="*/ 71 w 92"/>
                <a:gd name="T9" fmla="*/ 66 h 66"/>
                <a:gd name="T10" fmla="*/ 20 w 92"/>
                <a:gd name="T11" fmla="*/ 66 h 66"/>
                <a:gd name="T12" fmla="*/ 0 w 92"/>
                <a:gd name="T13" fmla="*/ 46 h 66"/>
                <a:gd name="T14" fmla="*/ 0 w 92"/>
                <a:gd name="T15" fmla="*/ 20 h 66"/>
                <a:gd name="T16" fmla="*/ 20 w 92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66">
                  <a:moveTo>
                    <a:pt x="20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83" y="0"/>
                    <a:pt x="92" y="9"/>
                    <a:pt x="92" y="20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57"/>
                    <a:pt x="83" y="66"/>
                    <a:pt x="71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9" y="66"/>
                    <a:pt x="0" y="57"/>
                    <a:pt x="0" y="4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0216942" y="4744555"/>
            <a:ext cx="1009558" cy="626159"/>
            <a:chOff x="6927850" y="4949825"/>
            <a:chExt cx="957263" cy="593724"/>
          </a:xfrm>
        </p:grpSpPr>
        <p:sp>
          <p:nvSpPr>
            <p:cNvPr id="33" name="Freeform 35"/>
            <p:cNvSpPr/>
            <p:nvPr/>
          </p:nvSpPr>
          <p:spPr bwMode="auto">
            <a:xfrm>
              <a:off x="7050088" y="4949825"/>
              <a:ext cx="712788" cy="468312"/>
            </a:xfrm>
            <a:custGeom>
              <a:avLst/>
              <a:gdLst>
                <a:gd name="T0" fmla="*/ 14 w 391"/>
                <a:gd name="T1" fmla="*/ 0 h 257"/>
                <a:gd name="T2" fmla="*/ 377 w 391"/>
                <a:gd name="T3" fmla="*/ 0 h 257"/>
                <a:gd name="T4" fmla="*/ 391 w 391"/>
                <a:gd name="T5" fmla="*/ 14 h 257"/>
                <a:gd name="T6" fmla="*/ 391 w 391"/>
                <a:gd name="T7" fmla="*/ 243 h 257"/>
                <a:gd name="T8" fmla="*/ 377 w 391"/>
                <a:gd name="T9" fmla="*/ 257 h 257"/>
                <a:gd name="T10" fmla="*/ 14 w 391"/>
                <a:gd name="T11" fmla="*/ 257 h 257"/>
                <a:gd name="T12" fmla="*/ 0 w 391"/>
                <a:gd name="T13" fmla="*/ 243 h 257"/>
                <a:gd name="T14" fmla="*/ 0 w 391"/>
                <a:gd name="T15" fmla="*/ 14 h 257"/>
                <a:gd name="T16" fmla="*/ 14 w 391"/>
                <a:gd name="T1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257">
                  <a:moveTo>
                    <a:pt x="14" y="0"/>
                  </a:moveTo>
                  <a:cubicBezTo>
                    <a:pt x="377" y="0"/>
                    <a:pt x="377" y="0"/>
                    <a:pt x="377" y="0"/>
                  </a:cubicBezTo>
                  <a:cubicBezTo>
                    <a:pt x="384" y="0"/>
                    <a:pt x="391" y="6"/>
                    <a:pt x="391" y="14"/>
                  </a:cubicBezTo>
                  <a:cubicBezTo>
                    <a:pt x="391" y="243"/>
                    <a:pt x="391" y="243"/>
                    <a:pt x="391" y="243"/>
                  </a:cubicBezTo>
                  <a:cubicBezTo>
                    <a:pt x="391" y="251"/>
                    <a:pt x="384" y="257"/>
                    <a:pt x="377" y="257"/>
                  </a:cubicBezTo>
                  <a:cubicBezTo>
                    <a:pt x="14" y="257"/>
                    <a:pt x="14" y="257"/>
                    <a:pt x="14" y="257"/>
                  </a:cubicBezTo>
                  <a:cubicBezTo>
                    <a:pt x="6" y="257"/>
                    <a:pt x="0" y="251"/>
                    <a:pt x="0" y="24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7088188" y="4999037"/>
              <a:ext cx="636588" cy="3429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37"/>
            <p:cNvSpPr>
              <a:spLocks noChangeArrowheads="1"/>
            </p:cNvSpPr>
            <p:nvPr/>
          </p:nvSpPr>
          <p:spPr bwMode="auto">
            <a:xfrm>
              <a:off x="7397750" y="4965700"/>
              <a:ext cx="15875" cy="17462"/>
            </a:xfrm>
            <a:prstGeom prst="ellipse">
              <a:avLst/>
            </a:prstGeom>
            <a:solidFill>
              <a:srgbClr val="245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38"/>
            <p:cNvSpPr>
              <a:spLocks noChangeArrowheads="1"/>
            </p:cNvSpPr>
            <p:nvPr/>
          </p:nvSpPr>
          <p:spPr bwMode="auto">
            <a:xfrm>
              <a:off x="7391400" y="5360987"/>
              <a:ext cx="30163" cy="31750"/>
            </a:xfrm>
            <a:prstGeom prst="rect">
              <a:avLst/>
            </a:prstGeom>
            <a:solidFill>
              <a:srgbClr val="2457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39"/>
            <p:cNvSpPr/>
            <p:nvPr/>
          </p:nvSpPr>
          <p:spPr bwMode="auto">
            <a:xfrm>
              <a:off x="6927850" y="5418137"/>
              <a:ext cx="957263" cy="79375"/>
            </a:xfrm>
            <a:custGeom>
              <a:avLst/>
              <a:gdLst>
                <a:gd name="T0" fmla="*/ 77 w 603"/>
                <a:gd name="T1" fmla="*/ 0 h 50"/>
                <a:gd name="T2" fmla="*/ 526 w 603"/>
                <a:gd name="T3" fmla="*/ 0 h 50"/>
                <a:gd name="T4" fmla="*/ 603 w 603"/>
                <a:gd name="T5" fmla="*/ 50 h 50"/>
                <a:gd name="T6" fmla="*/ 0 w 603"/>
                <a:gd name="T7" fmla="*/ 50 h 50"/>
                <a:gd name="T8" fmla="*/ 77 w 60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3" h="50">
                  <a:moveTo>
                    <a:pt x="77" y="0"/>
                  </a:moveTo>
                  <a:lnTo>
                    <a:pt x="526" y="0"/>
                  </a:lnTo>
                  <a:lnTo>
                    <a:pt x="603" y="50"/>
                  </a:lnTo>
                  <a:lnTo>
                    <a:pt x="0" y="5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40"/>
            <p:cNvSpPr/>
            <p:nvPr/>
          </p:nvSpPr>
          <p:spPr bwMode="auto">
            <a:xfrm>
              <a:off x="6927850" y="5497512"/>
              <a:ext cx="957263" cy="46037"/>
            </a:xfrm>
            <a:custGeom>
              <a:avLst/>
              <a:gdLst>
                <a:gd name="T0" fmla="*/ 0 w 525"/>
                <a:gd name="T1" fmla="*/ 0 h 25"/>
                <a:gd name="T2" fmla="*/ 525 w 525"/>
                <a:gd name="T3" fmla="*/ 0 h 25"/>
                <a:gd name="T4" fmla="*/ 525 w 525"/>
                <a:gd name="T5" fmla="*/ 15 h 25"/>
                <a:gd name="T6" fmla="*/ 516 w 525"/>
                <a:gd name="T7" fmla="*/ 25 h 25"/>
                <a:gd name="T8" fmla="*/ 9 w 525"/>
                <a:gd name="T9" fmla="*/ 25 h 25"/>
                <a:gd name="T10" fmla="*/ 0 w 525"/>
                <a:gd name="T11" fmla="*/ 15 h 25"/>
                <a:gd name="T12" fmla="*/ 0 w 525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5" h="25">
                  <a:moveTo>
                    <a:pt x="0" y="0"/>
                  </a:moveTo>
                  <a:cubicBezTo>
                    <a:pt x="525" y="0"/>
                    <a:pt x="525" y="0"/>
                    <a:pt x="525" y="0"/>
                  </a:cubicBezTo>
                  <a:cubicBezTo>
                    <a:pt x="525" y="15"/>
                    <a:pt x="525" y="15"/>
                    <a:pt x="525" y="15"/>
                  </a:cubicBezTo>
                  <a:cubicBezTo>
                    <a:pt x="525" y="21"/>
                    <a:pt x="521" y="25"/>
                    <a:pt x="516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4" y="25"/>
                    <a:pt x="0" y="21"/>
                    <a:pt x="0" y="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41"/>
            <p:cNvSpPr>
              <a:spLocks noChangeArrowheads="1"/>
            </p:cNvSpPr>
            <p:nvPr/>
          </p:nvSpPr>
          <p:spPr bwMode="auto">
            <a:xfrm>
              <a:off x="7308850" y="5521325"/>
              <a:ext cx="195263" cy="12700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42"/>
            <p:cNvSpPr>
              <a:spLocks noChangeArrowheads="1"/>
            </p:cNvSpPr>
            <p:nvPr/>
          </p:nvSpPr>
          <p:spPr bwMode="auto">
            <a:xfrm>
              <a:off x="6927850" y="5497512"/>
              <a:ext cx="957263" cy="15875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43"/>
            <p:cNvSpPr>
              <a:spLocks noEditPoints="1"/>
            </p:cNvSpPr>
            <p:nvPr/>
          </p:nvSpPr>
          <p:spPr bwMode="auto">
            <a:xfrm>
              <a:off x="7151688" y="5111750"/>
              <a:ext cx="198438" cy="198437"/>
            </a:xfrm>
            <a:custGeom>
              <a:avLst/>
              <a:gdLst>
                <a:gd name="T0" fmla="*/ 54 w 109"/>
                <a:gd name="T1" fmla="*/ 109 h 109"/>
                <a:gd name="T2" fmla="*/ 63 w 109"/>
                <a:gd name="T3" fmla="*/ 109 h 109"/>
                <a:gd name="T4" fmla="*/ 63 w 109"/>
                <a:gd name="T5" fmla="*/ 101 h 109"/>
                <a:gd name="T6" fmla="*/ 81 w 109"/>
                <a:gd name="T7" fmla="*/ 94 h 109"/>
                <a:gd name="T8" fmla="*/ 87 w 109"/>
                <a:gd name="T9" fmla="*/ 99 h 109"/>
                <a:gd name="T10" fmla="*/ 99 w 109"/>
                <a:gd name="T11" fmla="*/ 87 h 109"/>
                <a:gd name="T12" fmla="*/ 93 w 109"/>
                <a:gd name="T13" fmla="*/ 81 h 109"/>
                <a:gd name="T14" fmla="*/ 101 w 109"/>
                <a:gd name="T15" fmla="*/ 63 h 109"/>
                <a:gd name="T16" fmla="*/ 109 w 109"/>
                <a:gd name="T17" fmla="*/ 63 h 109"/>
                <a:gd name="T18" fmla="*/ 109 w 109"/>
                <a:gd name="T19" fmla="*/ 46 h 109"/>
                <a:gd name="T20" fmla="*/ 101 w 109"/>
                <a:gd name="T21" fmla="*/ 46 h 109"/>
                <a:gd name="T22" fmla="*/ 93 w 109"/>
                <a:gd name="T23" fmla="*/ 28 h 109"/>
                <a:gd name="T24" fmla="*/ 99 w 109"/>
                <a:gd name="T25" fmla="*/ 22 h 109"/>
                <a:gd name="T26" fmla="*/ 87 w 109"/>
                <a:gd name="T27" fmla="*/ 10 h 109"/>
                <a:gd name="T28" fmla="*/ 81 w 109"/>
                <a:gd name="T29" fmla="*/ 16 h 109"/>
                <a:gd name="T30" fmla="*/ 63 w 109"/>
                <a:gd name="T31" fmla="*/ 8 h 109"/>
                <a:gd name="T32" fmla="*/ 63 w 109"/>
                <a:gd name="T33" fmla="*/ 0 h 109"/>
                <a:gd name="T34" fmla="*/ 54 w 109"/>
                <a:gd name="T35" fmla="*/ 0 h 109"/>
                <a:gd name="T36" fmla="*/ 54 w 109"/>
                <a:gd name="T37" fmla="*/ 20 h 109"/>
                <a:gd name="T38" fmla="*/ 89 w 109"/>
                <a:gd name="T39" fmla="*/ 55 h 109"/>
                <a:gd name="T40" fmla="*/ 54 w 109"/>
                <a:gd name="T41" fmla="*/ 90 h 109"/>
                <a:gd name="T42" fmla="*/ 54 w 109"/>
                <a:gd name="T43" fmla="*/ 109 h 109"/>
                <a:gd name="T44" fmla="*/ 16 w 109"/>
                <a:gd name="T45" fmla="*/ 81 h 109"/>
                <a:gd name="T46" fmla="*/ 10 w 109"/>
                <a:gd name="T47" fmla="*/ 87 h 109"/>
                <a:gd name="T48" fmla="*/ 22 w 109"/>
                <a:gd name="T49" fmla="*/ 99 h 109"/>
                <a:gd name="T50" fmla="*/ 28 w 109"/>
                <a:gd name="T51" fmla="*/ 94 h 109"/>
                <a:gd name="T52" fmla="*/ 46 w 109"/>
                <a:gd name="T53" fmla="*/ 101 h 109"/>
                <a:gd name="T54" fmla="*/ 46 w 109"/>
                <a:gd name="T55" fmla="*/ 109 h 109"/>
                <a:gd name="T56" fmla="*/ 54 w 109"/>
                <a:gd name="T57" fmla="*/ 109 h 109"/>
                <a:gd name="T58" fmla="*/ 54 w 109"/>
                <a:gd name="T59" fmla="*/ 90 h 109"/>
                <a:gd name="T60" fmla="*/ 54 w 109"/>
                <a:gd name="T61" fmla="*/ 90 h 109"/>
                <a:gd name="T62" fmla="*/ 20 w 109"/>
                <a:gd name="T63" fmla="*/ 55 h 109"/>
                <a:gd name="T64" fmla="*/ 54 w 109"/>
                <a:gd name="T65" fmla="*/ 20 h 109"/>
                <a:gd name="T66" fmla="*/ 54 w 109"/>
                <a:gd name="T67" fmla="*/ 20 h 109"/>
                <a:gd name="T68" fmla="*/ 54 w 109"/>
                <a:gd name="T69" fmla="*/ 20 h 109"/>
                <a:gd name="T70" fmla="*/ 54 w 109"/>
                <a:gd name="T71" fmla="*/ 0 h 109"/>
                <a:gd name="T72" fmla="*/ 46 w 109"/>
                <a:gd name="T73" fmla="*/ 0 h 109"/>
                <a:gd name="T74" fmla="*/ 46 w 109"/>
                <a:gd name="T75" fmla="*/ 8 h 109"/>
                <a:gd name="T76" fmla="*/ 28 w 109"/>
                <a:gd name="T77" fmla="*/ 16 h 109"/>
                <a:gd name="T78" fmla="*/ 22 w 109"/>
                <a:gd name="T79" fmla="*/ 10 h 109"/>
                <a:gd name="T80" fmla="*/ 10 w 109"/>
                <a:gd name="T81" fmla="*/ 22 h 109"/>
                <a:gd name="T82" fmla="*/ 16 w 109"/>
                <a:gd name="T83" fmla="*/ 28 h 109"/>
                <a:gd name="T84" fmla="*/ 8 w 109"/>
                <a:gd name="T85" fmla="*/ 46 h 109"/>
                <a:gd name="T86" fmla="*/ 0 w 109"/>
                <a:gd name="T87" fmla="*/ 46 h 109"/>
                <a:gd name="T88" fmla="*/ 0 w 109"/>
                <a:gd name="T89" fmla="*/ 63 h 109"/>
                <a:gd name="T90" fmla="*/ 8 w 109"/>
                <a:gd name="T91" fmla="*/ 63 h 109"/>
                <a:gd name="T92" fmla="*/ 16 w 109"/>
                <a:gd name="T93" fmla="*/ 8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9" h="109">
                  <a:moveTo>
                    <a:pt x="54" y="109"/>
                  </a:moveTo>
                  <a:cubicBezTo>
                    <a:pt x="63" y="109"/>
                    <a:pt x="63" y="109"/>
                    <a:pt x="63" y="109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70" y="100"/>
                    <a:pt x="76" y="97"/>
                    <a:pt x="81" y="94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7" y="76"/>
                    <a:pt x="100" y="70"/>
                    <a:pt x="101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0" y="39"/>
                    <a:pt x="97" y="33"/>
                    <a:pt x="93" y="28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76" y="12"/>
                    <a:pt x="70" y="10"/>
                    <a:pt x="63" y="8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74" y="20"/>
                    <a:pt x="89" y="35"/>
                    <a:pt x="89" y="55"/>
                  </a:cubicBezTo>
                  <a:cubicBezTo>
                    <a:pt x="89" y="74"/>
                    <a:pt x="74" y="90"/>
                    <a:pt x="54" y="90"/>
                  </a:cubicBezTo>
                  <a:lnTo>
                    <a:pt x="54" y="109"/>
                  </a:lnTo>
                  <a:close/>
                  <a:moveTo>
                    <a:pt x="16" y="81"/>
                  </a:moveTo>
                  <a:cubicBezTo>
                    <a:pt x="10" y="87"/>
                    <a:pt x="10" y="87"/>
                    <a:pt x="10" y="87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8" y="94"/>
                    <a:pt x="28" y="94"/>
                    <a:pt x="28" y="94"/>
                  </a:cubicBezTo>
                  <a:cubicBezTo>
                    <a:pt x="33" y="97"/>
                    <a:pt x="39" y="100"/>
                    <a:pt x="46" y="101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35" y="90"/>
                    <a:pt x="20" y="74"/>
                    <a:pt x="20" y="55"/>
                  </a:cubicBezTo>
                  <a:cubicBezTo>
                    <a:pt x="20" y="35"/>
                    <a:pt x="35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39" y="10"/>
                    <a:pt x="33" y="12"/>
                    <a:pt x="28" y="1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2" y="33"/>
                    <a:pt x="9" y="39"/>
                    <a:pt x="8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" y="70"/>
                    <a:pt x="12" y="76"/>
                    <a:pt x="16" y="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44"/>
            <p:cNvSpPr/>
            <p:nvPr/>
          </p:nvSpPr>
          <p:spPr bwMode="auto">
            <a:xfrm>
              <a:off x="7445375" y="5041900"/>
              <a:ext cx="209550" cy="147637"/>
            </a:xfrm>
            <a:custGeom>
              <a:avLst/>
              <a:gdLst>
                <a:gd name="T0" fmla="*/ 92 w 115"/>
                <a:gd name="T1" fmla="*/ 29 h 81"/>
                <a:gd name="T2" fmla="*/ 115 w 115"/>
                <a:gd name="T3" fmla="*/ 55 h 81"/>
                <a:gd name="T4" fmla="*/ 115 w 115"/>
                <a:gd name="T5" fmla="*/ 55 h 81"/>
                <a:gd name="T6" fmla="*/ 91 w 115"/>
                <a:gd name="T7" fmla="*/ 81 h 81"/>
                <a:gd name="T8" fmla="*/ 27 w 115"/>
                <a:gd name="T9" fmla="*/ 81 h 81"/>
                <a:gd name="T10" fmla="*/ 0 w 115"/>
                <a:gd name="T11" fmla="*/ 55 h 81"/>
                <a:gd name="T12" fmla="*/ 0 w 115"/>
                <a:gd name="T13" fmla="*/ 55 h 81"/>
                <a:gd name="T14" fmla="*/ 24 w 115"/>
                <a:gd name="T15" fmla="*/ 29 h 81"/>
                <a:gd name="T16" fmla="*/ 24 w 115"/>
                <a:gd name="T17" fmla="*/ 29 h 81"/>
                <a:gd name="T18" fmla="*/ 58 w 115"/>
                <a:gd name="T19" fmla="*/ 0 h 81"/>
                <a:gd name="T20" fmla="*/ 92 w 115"/>
                <a:gd name="T21" fmla="*/ 29 h 81"/>
                <a:gd name="T22" fmla="*/ 92 w 115"/>
                <a:gd name="T2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81">
                  <a:moveTo>
                    <a:pt x="92" y="29"/>
                  </a:moveTo>
                  <a:cubicBezTo>
                    <a:pt x="105" y="32"/>
                    <a:pt x="115" y="43"/>
                    <a:pt x="115" y="55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68"/>
                    <a:pt x="105" y="81"/>
                    <a:pt x="91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12" y="81"/>
                    <a:pt x="0" y="68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43"/>
                    <a:pt x="10" y="32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13"/>
                    <a:pt x="39" y="0"/>
                    <a:pt x="58" y="0"/>
                  </a:cubicBezTo>
                  <a:cubicBezTo>
                    <a:pt x="77" y="0"/>
                    <a:pt x="92" y="13"/>
                    <a:pt x="92" y="29"/>
                  </a:cubicBezTo>
                  <a:cubicBezTo>
                    <a:pt x="92" y="29"/>
                    <a:pt x="92" y="29"/>
                    <a:pt x="92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7442200" y="5216525"/>
              <a:ext cx="207963" cy="11112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7442200" y="5238750"/>
              <a:ext cx="207963" cy="11112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Rectangle 47"/>
            <p:cNvSpPr>
              <a:spLocks noChangeArrowheads="1"/>
            </p:cNvSpPr>
            <p:nvPr/>
          </p:nvSpPr>
          <p:spPr bwMode="auto">
            <a:xfrm>
              <a:off x="7442200" y="5262562"/>
              <a:ext cx="207963" cy="11112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7442200" y="5284787"/>
              <a:ext cx="98425" cy="12700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7164388" y="5038725"/>
              <a:ext cx="182563" cy="11112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7164388" y="5057775"/>
              <a:ext cx="182563" cy="12700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Rectangle 51"/>
            <p:cNvSpPr>
              <a:spLocks noChangeArrowheads="1"/>
            </p:cNvSpPr>
            <p:nvPr/>
          </p:nvSpPr>
          <p:spPr bwMode="auto">
            <a:xfrm>
              <a:off x="7164388" y="5080000"/>
              <a:ext cx="111125" cy="11112"/>
            </a:xfrm>
            <a:prstGeom prst="rect">
              <a:avLst/>
            </a:prstGeom>
            <a:solidFill>
              <a:srgbClr val="70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01510" y="954938"/>
            <a:ext cx="1210464" cy="914240"/>
            <a:chOff x="3837570" y="1820863"/>
            <a:chExt cx="901700" cy="681037"/>
          </a:xfrm>
        </p:grpSpPr>
        <p:sp>
          <p:nvSpPr>
            <p:cNvPr id="51" name="Freeform 53"/>
            <p:cNvSpPr/>
            <p:nvPr/>
          </p:nvSpPr>
          <p:spPr bwMode="auto">
            <a:xfrm>
              <a:off x="4261432" y="1820863"/>
              <a:ext cx="477838" cy="681037"/>
            </a:xfrm>
            <a:custGeom>
              <a:avLst/>
              <a:gdLst>
                <a:gd name="T0" fmla="*/ 208 w 262"/>
                <a:gd name="T1" fmla="*/ 0 h 373"/>
                <a:gd name="T2" fmla="*/ 54 w 262"/>
                <a:gd name="T3" fmla="*/ 0 h 373"/>
                <a:gd name="T4" fmla="*/ 0 w 262"/>
                <a:gd name="T5" fmla="*/ 54 h 373"/>
                <a:gd name="T6" fmla="*/ 0 w 262"/>
                <a:gd name="T7" fmla="*/ 319 h 373"/>
                <a:gd name="T8" fmla="*/ 54 w 262"/>
                <a:gd name="T9" fmla="*/ 373 h 373"/>
                <a:gd name="T10" fmla="*/ 208 w 262"/>
                <a:gd name="T11" fmla="*/ 373 h 373"/>
                <a:gd name="T12" fmla="*/ 262 w 262"/>
                <a:gd name="T13" fmla="*/ 319 h 373"/>
                <a:gd name="T14" fmla="*/ 262 w 262"/>
                <a:gd name="T15" fmla="*/ 54 h 373"/>
                <a:gd name="T16" fmla="*/ 208 w 262"/>
                <a:gd name="T17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2" h="373">
                  <a:moveTo>
                    <a:pt x="20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49"/>
                    <a:pt x="24" y="373"/>
                    <a:pt x="54" y="373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38" y="373"/>
                    <a:pt x="262" y="349"/>
                    <a:pt x="262" y="319"/>
                  </a:cubicBezTo>
                  <a:cubicBezTo>
                    <a:pt x="262" y="54"/>
                    <a:pt x="262" y="54"/>
                    <a:pt x="262" y="54"/>
                  </a:cubicBezTo>
                  <a:cubicBezTo>
                    <a:pt x="262" y="24"/>
                    <a:pt x="238" y="0"/>
                    <a:pt x="2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54"/>
            <p:cNvSpPr/>
            <p:nvPr/>
          </p:nvSpPr>
          <p:spPr bwMode="auto">
            <a:xfrm>
              <a:off x="4301120" y="1878013"/>
              <a:ext cx="398463" cy="544512"/>
            </a:xfrm>
            <a:custGeom>
              <a:avLst/>
              <a:gdLst>
                <a:gd name="T0" fmla="*/ 217 w 218"/>
                <a:gd name="T1" fmla="*/ 0 h 299"/>
                <a:gd name="T2" fmla="*/ 1 w 218"/>
                <a:gd name="T3" fmla="*/ 0 h 299"/>
                <a:gd name="T4" fmla="*/ 0 w 218"/>
                <a:gd name="T5" fmla="*/ 1 h 299"/>
                <a:gd name="T6" fmla="*/ 0 w 218"/>
                <a:gd name="T7" fmla="*/ 299 h 299"/>
                <a:gd name="T8" fmla="*/ 1 w 218"/>
                <a:gd name="T9" fmla="*/ 299 h 299"/>
                <a:gd name="T10" fmla="*/ 217 w 218"/>
                <a:gd name="T11" fmla="*/ 299 h 299"/>
                <a:gd name="T12" fmla="*/ 218 w 218"/>
                <a:gd name="T13" fmla="*/ 299 h 299"/>
                <a:gd name="T14" fmla="*/ 218 w 218"/>
                <a:gd name="T15" fmla="*/ 1 h 299"/>
                <a:gd name="T16" fmla="*/ 217 w 218"/>
                <a:gd name="T1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299">
                  <a:moveTo>
                    <a:pt x="21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299"/>
                    <a:pt x="1" y="299"/>
                    <a:pt x="1" y="299"/>
                  </a:cubicBezTo>
                  <a:cubicBezTo>
                    <a:pt x="217" y="299"/>
                    <a:pt x="217" y="299"/>
                    <a:pt x="217" y="299"/>
                  </a:cubicBezTo>
                  <a:cubicBezTo>
                    <a:pt x="217" y="299"/>
                    <a:pt x="218" y="299"/>
                    <a:pt x="218" y="299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8" y="1"/>
                    <a:pt x="217" y="0"/>
                    <a:pt x="21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4440820" y="1843088"/>
              <a:ext cx="115888" cy="14287"/>
            </a:xfrm>
            <a:custGeom>
              <a:avLst/>
              <a:gdLst>
                <a:gd name="T0" fmla="*/ 60 w 63"/>
                <a:gd name="T1" fmla="*/ 0 h 8"/>
                <a:gd name="T2" fmla="*/ 4 w 63"/>
                <a:gd name="T3" fmla="*/ 0 h 8"/>
                <a:gd name="T4" fmla="*/ 0 w 63"/>
                <a:gd name="T5" fmla="*/ 4 h 8"/>
                <a:gd name="T6" fmla="*/ 0 w 63"/>
                <a:gd name="T7" fmla="*/ 4 h 8"/>
                <a:gd name="T8" fmla="*/ 4 w 63"/>
                <a:gd name="T9" fmla="*/ 8 h 8"/>
                <a:gd name="T10" fmla="*/ 60 w 63"/>
                <a:gd name="T11" fmla="*/ 8 h 8"/>
                <a:gd name="T12" fmla="*/ 63 w 63"/>
                <a:gd name="T13" fmla="*/ 4 h 8"/>
                <a:gd name="T14" fmla="*/ 63 w 63"/>
                <a:gd name="T15" fmla="*/ 4 h 8"/>
                <a:gd name="T16" fmla="*/ 60 w 6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">
                  <a:moveTo>
                    <a:pt x="6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2" y="8"/>
                    <a:pt x="63" y="6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Oval 56"/>
            <p:cNvSpPr>
              <a:spLocks noChangeArrowheads="1"/>
            </p:cNvSpPr>
            <p:nvPr/>
          </p:nvSpPr>
          <p:spPr bwMode="auto">
            <a:xfrm>
              <a:off x="4482095" y="2452688"/>
              <a:ext cx="34925" cy="34925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57"/>
            <p:cNvSpPr/>
            <p:nvPr/>
          </p:nvSpPr>
          <p:spPr bwMode="auto">
            <a:xfrm>
              <a:off x="3837570" y="1924050"/>
              <a:ext cx="541338" cy="398462"/>
            </a:xfrm>
            <a:custGeom>
              <a:avLst/>
              <a:gdLst>
                <a:gd name="T0" fmla="*/ 149 w 297"/>
                <a:gd name="T1" fmla="*/ 0 h 219"/>
                <a:gd name="T2" fmla="*/ 297 w 297"/>
                <a:gd name="T3" fmla="*/ 102 h 219"/>
                <a:gd name="T4" fmla="*/ 241 w 297"/>
                <a:gd name="T5" fmla="*/ 183 h 219"/>
                <a:gd name="T6" fmla="*/ 285 w 297"/>
                <a:gd name="T7" fmla="*/ 219 h 219"/>
                <a:gd name="T8" fmla="*/ 284 w 297"/>
                <a:gd name="T9" fmla="*/ 219 h 219"/>
                <a:gd name="T10" fmla="*/ 213 w 297"/>
                <a:gd name="T11" fmla="*/ 195 h 219"/>
                <a:gd name="T12" fmla="*/ 149 w 297"/>
                <a:gd name="T13" fmla="*/ 205 h 219"/>
                <a:gd name="T14" fmla="*/ 0 w 297"/>
                <a:gd name="T15" fmla="*/ 102 h 219"/>
                <a:gd name="T16" fmla="*/ 149 w 297"/>
                <a:gd name="T1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219">
                  <a:moveTo>
                    <a:pt x="149" y="0"/>
                  </a:moveTo>
                  <a:cubicBezTo>
                    <a:pt x="231" y="0"/>
                    <a:pt x="297" y="46"/>
                    <a:pt x="297" y="102"/>
                  </a:cubicBezTo>
                  <a:cubicBezTo>
                    <a:pt x="297" y="135"/>
                    <a:pt x="275" y="164"/>
                    <a:pt x="241" y="183"/>
                  </a:cubicBezTo>
                  <a:cubicBezTo>
                    <a:pt x="249" y="198"/>
                    <a:pt x="265" y="211"/>
                    <a:pt x="285" y="219"/>
                  </a:cubicBezTo>
                  <a:cubicBezTo>
                    <a:pt x="285" y="219"/>
                    <a:pt x="284" y="219"/>
                    <a:pt x="284" y="219"/>
                  </a:cubicBezTo>
                  <a:cubicBezTo>
                    <a:pt x="255" y="219"/>
                    <a:pt x="230" y="209"/>
                    <a:pt x="213" y="195"/>
                  </a:cubicBezTo>
                  <a:cubicBezTo>
                    <a:pt x="194" y="201"/>
                    <a:pt x="172" y="205"/>
                    <a:pt x="149" y="205"/>
                  </a:cubicBezTo>
                  <a:cubicBezTo>
                    <a:pt x="66" y="205"/>
                    <a:pt x="0" y="159"/>
                    <a:pt x="0" y="102"/>
                  </a:cubicBezTo>
                  <a:cubicBezTo>
                    <a:pt x="0" y="46"/>
                    <a:pt x="66" y="0"/>
                    <a:pt x="1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58"/>
            <p:cNvSpPr>
              <a:spLocks noEditPoints="1"/>
            </p:cNvSpPr>
            <p:nvPr/>
          </p:nvSpPr>
          <p:spPr bwMode="auto">
            <a:xfrm>
              <a:off x="4080457" y="2001838"/>
              <a:ext cx="52388" cy="220662"/>
            </a:xfrm>
            <a:custGeom>
              <a:avLst/>
              <a:gdLst>
                <a:gd name="T0" fmla="*/ 32 w 33"/>
                <a:gd name="T1" fmla="*/ 139 h 139"/>
                <a:gd name="T2" fmla="*/ 0 w 33"/>
                <a:gd name="T3" fmla="*/ 139 h 139"/>
                <a:gd name="T4" fmla="*/ 0 w 33"/>
                <a:gd name="T5" fmla="*/ 39 h 139"/>
                <a:gd name="T6" fmla="*/ 32 w 33"/>
                <a:gd name="T7" fmla="*/ 39 h 139"/>
                <a:gd name="T8" fmla="*/ 32 w 33"/>
                <a:gd name="T9" fmla="*/ 139 h 139"/>
                <a:gd name="T10" fmla="*/ 32 w 33"/>
                <a:gd name="T11" fmla="*/ 139 h 139"/>
                <a:gd name="T12" fmla="*/ 33 w 33"/>
                <a:gd name="T13" fmla="*/ 24 h 139"/>
                <a:gd name="T14" fmla="*/ 0 w 33"/>
                <a:gd name="T15" fmla="*/ 24 h 139"/>
                <a:gd name="T16" fmla="*/ 0 w 33"/>
                <a:gd name="T17" fmla="*/ 0 h 139"/>
                <a:gd name="T18" fmla="*/ 33 w 33"/>
                <a:gd name="T19" fmla="*/ 0 h 139"/>
                <a:gd name="T20" fmla="*/ 33 w 33"/>
                <a:gd name="T21" fmla="*/ 2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139">
                  <a:moveTo>
                    <a:pt x="32" y="139"/>
                  </a:moveTo>
                  <a:lnTo>
                    <a:pt x="0" y="139"/>
                  </a:lnTo>
                  <a:lnTo>
                    <a:pt x="0" y="39"/>
                  </a:lnTo>
                  <a:lnTo>
                    <a:pt x="32" y="39"/>
                  </a:lnTo>
                  <a:lnTo>
                    <a:pt x="32" y="139"/>
                  </a:lnTo>
                  <a:lnTo>
                    <a:pt x="32" y="139"/>
                  </a:lnTo>
                  <a:close/>
                  <a:moveTo>
                    <a:pt x="33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1385762" y="2291232"/>
            <a:ext cx="0" cy="435753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385762" y="2291231"/>
            <a:ext cx="3382028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781372" y="2291231"/>
            <a:ext cx="0" cy="4248871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767790" y="6553684"/>
            <a:ext cx="4101897" cy="0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8869687" y="2640309"/>
            <a:ext cx="0" cy="3947345"/>
          </a:xfrm>
          <a:prstGeom prst="line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8795701" y="6475689"/>
            <a:ext cx="155990" cy="15599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703377" y="6442675"/>
            <a:ext cx="155990" cy="15599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684446" y="2235154"/>
            <a:ext cx="155990" cy="15599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1307766" y="2222584"/>
            <a:ext cx="155990" cy="15599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307767" y="6520670"/>
            <a:ext cx="155990" cy="15599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1863918" y="5877543"/>
            <a:ext cx="446606" cy="446606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1532322" y="2933914"/>
            <a:ext cx="446606" cy="446606"/>
          </a:xfrm>
          <a:prstGeom prst="ellipse">
            <a:avLst/>
          </a:prstGeom>
          <a:solidFill>
            <a:schemeClr val="accent3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4452654" y="1179820"/>
            <a:ext cx="446606" cy="446606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5605606" y="2713860"/>
            <a:ext cx="446606" cy="446606"/>
          </a:xfrm>
          <a:prstGeom prst="ellipse">
            <a:avLst/>
          </a:prstGeom>
          <a:solidFill>
            <a:schemeClr val="accent1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7954136" y="1397139"/>
            <a:ext cx="446606" cy="446606"/>
          </a:xfrm>
          <a:prstGeom prst="ellipse">
            <a:avLst/>
          </a:prstGeom>
          <a:solidFill>
            <a:schemeClr val="accent3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5292529" y="5062560"/>
            <a:ext cx="446606" cy="446606"/>
          </a:xfrm>
          <a:prstGeom prst="ellipse">
            <a:avLst/>
          </a:prstGeom>
          <a:solidFill>
            <a:schemeClr val="accent2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9506701" y="5578730"/>
            <a:ext cx="446606" cy="446606"/>
          </a:xfrm>
          <a:prstGeom prst="ellipse">
            <a:avLst/>
          </a:prstGeom>
          <a:solidFill>
            <a:schemeClr val="accent4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vi-VN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089172" y="3011359"/>
            <a:ext cx="2036583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 Heading</a:t>
            </a:r>
            <a:endParaRPr lang="en-US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352716" y="5942103"/>
            <a:ext cx="2036583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 Heading</a:t>
            </a:r>
            <a:endParaRPr lang="en-US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859065" y="5140836"/>
            <a:ext cx="2036583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 Heading</a:t>
            </a:r>
            <a:endParaRPr lang="en-US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974107" y="1184621"/>
            <a:ext cx="2036583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 Heading</a:t>
            </a:r>
            <a:endParaRPr lang="en-US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461272" y="1646829"/>
            <a:ext cx="2036583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 Heading</a:t>
            </a:r>
            <a:endParaRPr lang="en-US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077879" y="5626174"/>
            <a:ext cx="2036583" cy="319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 Heading</a:t>
            </a:r>
            <a:endParaRPr lang="en-US" sz="14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0088600" y="2484649"/>
            <a:ext cx="1365791" cy="1401538"/>
            <a:chOff x="6458792" y="1644371"/>
            <a:chExt cx="713586" cy="732263"/>
          </a:xfrm>
        </p:grpSpPr>
        <p:sp>
          <p:nvSpPr>
            <p:cNvPr id="90" name="Freeform 130"/>
            <p:cNvSpPr/>
            <p:nvPr/>
          </p:nvSpPr>
          <p:spPr bwMode="auto">
            <a:xfrm>
              <a:off x="6725706" y="2168862"/>
              <a:ext cx="89490" cy="140072"/>
            </a:xfrm>
            <a:custGeom>
              <a:avLst/>
              <a:gdLst>
                <a:gd name="T0" fmla="*/ 49 w 49"/>
                <a:gd name="T1" fmla="*/ 3 h 76"/>
                <a:gd name="T2" fmla="*/ 36 w 49"/>
                <a:gd name="T3" fmla="*/ 0 h 76"/>
                <a:gd name="T4" fmla="*/ 0 w 49"/>
                <a:gd name="T5" fmla="*/ 76 h 76"/>
                <a:gd name="T6" fmla="*/ 49 w 49"/>
                <a:gd name="T7" fmla="*/ 76 h 76"/>
                <a:gd name="T8" fmla="*/ 49 w 49"/>
                <a:gd name="T9" fmla="*/ 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6">
                  <a:moveTo>
                    <a:pt x="49" y="3"/>
                  </a:moveTo>
                  <a:cubicBezTo>
                    <a:pt x="44" y="3"/>
                    <a:pt x="40" y="2"/>
                    <a:pt x="36" y="0"/>
                  </a:cubicBezTo>
                  <a:cubicBezTo>
                    <a:pt x="28" y="32"/>
                    <a:pt x="7" y="65"/>
                    <a:pt x="0" y="76"/>
                  </a:cubicBezTo>
                  <a:cubicBezTo>
                    <a:pt x="49" y="76"/>
                    <a:pt x="49" y="76"/>
                    <a:pt x="49" y="76"/>
                  </a:cubicBezTo>
                  <a:lnTo>
                    <a:pt x="49" y="3"/>
                  </a:lnTo>
                  <a:close/>
                </a:path>
              </a:pathLst>
            </a:custGeom>
            <a:solidFill>
              <a:srgbClr val="FFD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Freeform 131"/>
            <p:cNvSpPr>
              <a:spLocks noEditPoints="1"/>
            </p:cNvSpPr>
            <p:nvPr/>
          </p:nvSpPr>
          <p:spPr bwMode="auto">
            <a:xfrm>
              <a:off x="6458792" y="1644371"/>
              <a:ext cx="356404" cy="491807"/>
            </a:xfrm>
            <a:custGeom>
              <a:avLst/>
              <a:gdLst>
                <a:gd name="T0" fmla="*/ 194 w 194"/>
                <a:gd name="T1" fmla="*/ 267 h 267"/>
                <a:gd name="T2" fmla="*/ 194 w 194"/>
                <a:gd name="T3" fmla="*/ 0 h 267"/>
                <a:gd name="T4" fmla="*/ 194 w 194"/>
                <a:gd name="T5" fmla="*/ 0 h 267"/>
                <a:gd name="T6" fmla="*/ 98 w 194"/>
                <a:gd name="T7" fmla="*/ 0 h 267"/>
                <a:gd name="T8" fmla="*/ 78 w 194"/>
                <a:gd name="T9" fmla="*/ 0 h 267"/>
                <a:gd name="T10" fmla="*/ 3 w 194"/>
                <a:gd name="T11" fmla="*/ 0 h 267"/>
                <a:gd name="T12" fmla="*/ 99 w 194"/>
                <a:gd name="T13" fmla="*/ 199 h 267"/>
                <a:gd name="T14" fmla="*/ 130 w 194"/>
                <a:gd name="T15" fmla="*/ 234 h 267"/>
                <a:gd name="T16" fmla="*/ 125 w 194"/>
                <a:gd name="T17" fmla="*/ 243 h 267"/>
                <a:gd name="T18" fmla="*/ 136 w 194"/>
                <a:gd name="T19" fmla="*/ 254 h 267"/>
                <a:gd name="T20" fmla="*/ 142 w 194"/>
                <a:gd name="T21" fmla="*/ 254 h 267"/>
                <a:gd name="T22" fmla="*/ 142 w 194"/>
                <a:gd name="T23" fmla="*/ 257 h 267"/>
                <a:gd name="T24" fmla="*/ 153 w 194"/>
                <a:gd name="T25" fmla="*/ 267 h 267"/>
                <a:gd name="T26" fmla="*/ 166 w 194"/>
                <a:gd name="T27" fmla="*/ 267 h 267"/>
                <a:gd name="T28" fmla="*/ 184 w 194"/>
                <a:gd name="T29" fmla="*/ 267 h 267"/>
                <a:gd name="T30" fmla="*/ 194 w 194"/>
                <a:gd name="T31" fmla="*/ 267 h 267"/>
                <a:gd name="T32" fmla="*/ 70 w 194"/>
                <a:gd name="T33" fmla="*/ 159 h 267"/>
                <a:gd name="T34" fmla="*/ 26 w 194"/>
                <a:gd name="T35" fmla="*/ 22 h 267"/>
                <a:gd name="T36" fmla="*/ 78 w 194"/>
                <a:gd name="T37" fmla="*/ 22 h 267"/>
                <a:gd name="T38" fmla="*/ 92 w 194"/>
                <a:gd name="T39" fmla="*/ 174 h 267"/>
                <a:gd name="T40" fmla="*/ 70 w 194"/>
                <a:gd name="T41" fmla="*/ 15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4" h="267">
                  <a:moveTo>
                    <a:pt x="194" y="267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80"/>
                    <a:pt x="99" y="199"/>
                  </a:cubicBezTo>
                  <a:cubicBezTo>
                    <a:pt x="107" y="218"/>
                    <a:pt x="117" y="231"/>
                    <a:pt x="130" y="234"/>
                  </a:cubicBezTo>
                  <a:cubicBezTo>
                    <a:pt x="127" y="236"/>
                    <a:pt x="125" y="239"/>
                    <a:pt x="125" y="243"/>
                  </a:cubicBezTo>
                  <a:cubicBezTo>
                    <a:pt x="125" y="249"/>
                    <a:pt x="130" y="254"/>
                    <a:pt x="136" y="254"/>
                  </a:cubicBezTo>
                  <a:cubicBezTo>
                    <a:pt x="142" y="254"/>
                    <a:pt x="142" y="254"/>
                    <a:pt x="142" y="254"/>
                  </a:cubicBezTo>
                  <a:cubicBezTo>
                    <a:pt x="142" y="255"/>
                    <a:pt x="142" y="256"/>
                    <a:pt x="142" y="257"/>
                  </a:cubicBezTo>
                  <a:cubicBezTo>
                    <a:pt x="142" y="263"/>
                    <a:pt x="147" y="267"/>
                    <a:pt x="153" y="267"/>
                  </a:cubicBezTo>
                  <a:cubicBezTo>
                    <a:pt x="166" y="267"/>
                    <a:pt x="166" y="267"/>
                    <a:pt x="166" y="267"/>
                  </a:cubicBezTo>
                  <a:cubicBezTo>
                    <a:pt x="184" y="267"/>
                    <a:pt x="184" y="267"/>
                    <a:pt x="184" y="267"/>
                  </a:cubicBezTo>
                  <a:lnTo>
                    <a:pt x="194" y="267"/>
                  </a:lnTo>
                  <a:close/>
                  <a:moveTo>
                    <a:pt x="70" y="159"/>
                  </a:moveTo>
                  <a:cubicBezTo>
                    <a:pt x="39" y="127"/>
                    <a:pt x="28" y="62"/>
                    <a:pt x="26" y="22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8" y="56"/>
                    <a:pt x="80" y="124"/>
                    <a:pt x="92" y="174"/>
                  </a:cubicBezTo>
                  <a:cubicBezTo>
                    <a:pt x="84" y="171"/>
                    <a:pt x="77" y="166"/>
                    <a:pt x="70" y="159"/>
                  </a:cubicBezTo>
                  <a:close/>
                </a:path>
              </a:pathLst>
            </a:custGeom>
            <a:solidFill>
              <a:srgbClr val="FFDE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Freeform 132"/>
            <p:cNvSpPr/>
            <p:nvPr/>
          </p:nvSpPr>
          <p:spPr bwMode="auto">
            <a:xfrm>
              <a:off x="6763836" y="2136178"/>
              <a:ext cx="33462" cy="32683"/>
            </a:xfrm>
            <a:custGeom>
              <a:avLst/>
              <a:gdLst>
                <a:gd name="T0" fmla="*/ 0 w 18"/>
                <a:gd name="T1" fmla="*/ 0 h 18"/>
                <a:gd name="T2" fmla="*/ 15 w 18"/>
                <a:gd name="T3" fmla="*/ 18 h 18"/>
                <a:gd name="T4" fmla="*/ 18 w 18"/>
                <a:gd name="T5" fmla="*/ 0 h 18"/>
                <a:gd name="T6" fmla="*/ 0 w 18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8"/>
                    <a:pt x="6" y="15"/>
                    <a:pt x="15" y="18"/>
                  </a:cubicBezTo>
                  <a:cubicBezTo>
                    <a:pt x="17" y="12"/>
                    <a:pt x="18" y="6"/>
                    <a:pt x="1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Freeform 133"/>
            <p:cNvSpPr/>
            <p:nvPr/>
          </p:nvSpPr>
          <p:spPr bwMode="auto">
            <a:xfrm>
              <a:off x="6791851" y="2136178"/>
              <a:ext cx="23345" cy="38131"/>
            </a:xfrm>
            <a:custGeom>
              <a:avLst/>
              <a:gdLst>
                <a:gd name="T0" fmla="*/ 13 w 13"/>
                <a:gd name="T1" fmla="*/ 0 h 21"/>
                <a:gd name="T2" fmla="*/ 3 w 13"/>
                <a:gd name="T3" fmla="*/ 0 h 21"/>
                <a:gd name="T4" fmla="*/ 0 w 13"/>
                <a:gd name="T5" fmla="*/ 18 h 21"/>
                <a:gd name="T6" fmla="*/ 13 w 13"/>
                <a:gd name="T7" fmla="*/ 21 h 21"/>
                <a:gd name="T8" fmla="*/ 13 w 1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1">
                  <a:moveTo>
                    <a:pt x="1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6"/>
                    <a:pt x="2" y="12"/>
                    <a:pt x="0" y="18"/>
                  </a:cubicBezTo>
                  <a:cubicBezTo>
                    <a:pt x="4" y="20"/>
                    <a:pt x="8" y="21"/>
                    <a:pt x="13" y="21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Freeform 134"/>
            <p:cNvSpPr/>
            <p:nvPr/>
          </p:nvSpPr>
          <p:spPr bwMode="auto">
            <a:xfrm>
              <a:off x="6601976" y="2308933"/>
              <a:ext cx="213220" cy="67701"/>
            </a:xfrm>
            <a:custGeom>
              <a:avLst/>
              <a:gdLst>
                <a:gd name="T0" fmla="*/ 18 w 116"/>
                <a:gd name="T1" fmla="*/ 19 h 37"/>
                <a:gd name="T2" fmla="*/ 116 w 116"/>
                <a:gd name="T3" fmla="*/ 19 h 37"/>
                <a:gd name="T4" fmla="*/ 116 w 116"/>
                <a:gd name="T5" fmla="*/ 5 h 37"/>
                <a:gd name="T6" fmla="*/ 116 w 116"/>
                <a:gd name="T7" fmla="*/ 5 h 37"/>
                <a:gd name="T8" fmla="*/ 64 w 116"/>
                <a:gd name="T9" fmla="*/ 5 h 37"/>
                <a:gd name="T10" fmla="*/ 67 w 116"/>
                <a:gd name="T11" fmla="*/ 0 h 37"/>
                <a:gd name="T12" fmla="*/ 18 w 116"/>
                <a:gd name="T13" fmla="*/ 0 h 37"/>
                <a:gd name="T14" fmla="*/ 0 w 116"/>
                <a:gd name="T15" fmla="*/ 19 h 37"/>
                <a:gd name="T16" fmla="*/ 18 w 116"/>
                <a:gd name="T17" fmla="*/ 37 h 37"/>
                <a:gd name="T18" fmla="*/ 116 w 116"/>
                <a:gd name="T19" fmla="*/ 37 h 37"/>
                <a:gd name="T20" fmla="*/ 116 w 116"/>
                <a:gd name="T21" fmla="*/ 19 h 37"/>
                <a:gd name="T22" fmla="*/ 18 w 116"/>
                <a:gd name="T2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37">
                  <a:moveTo>
                    <a:pt x="18" y="19"/>
                  </a:moveTo>
                  <a:cubicBezTo>
                    <a:pt x="116" y="19"/>
                    <a:pt x="116" y="19"/>
                    <a:pt x="116" y="19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5" y="3"/>
                    <a:pt x="6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6" y="19"/>
                    <a:pt x="116" y="19"/>
                    <a:pt x="116" y="19"/>
                  </a:cubicBezTo>
                  <a:lnTo>
                    <a:pt x="18" y="19"/>
                  </a:lnTo>
                  <a:close/>
                </a:path>
              </a:pathLst>
            </a:custGeom>
            <a:solidFill>
              <a:srgbClr val="FF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5" name="Freeform 135"/>
            <p:cNvSpPr/>
            <p:nvPr/>
          </p:nvSpPr>
          <p:spPr bwMode="auto">
            <a:xfrm>
              <a:off x="6720259" y="2308933"/>
              <a:ext cx="94937" cy="9338"/>
            </a:xfrm>
            <a:custGeom>
              <a:avLst/>
              <a:gdLst>
                <a:gd name="T0" fmla="*/ 52 w 52"/>
                <a:gd name="T1" fmla="*/ 5 h 5"/>
                <a:gd name="T2" fmla="*/ 52 w 52"/>
                <a:gd name="T3" fmla="*/ 5 h 5"/>
                <a:gd name="T4" fmla="*/ 52 w 52"/>
                <a:gd name="T5" fmla="*/ 0 h 5"/>
                <a:gd name="T6" fmla="*/ 3 w 52"/>
                <a:gd name="T7" fmla="*/ 0 h 5"/>
                <a:gd name="T8" fmla="*/ 0 w 52"/>
                <a:gd name="T9" fmla="*/ 5 h 5"/>
                <a:gd name="T10" fmla="*/ 52 w 52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">
                  <a:moveTo>
                    <a:pt x="52" y="5"/>
                  </a:moveTo>
                  <a:cubicBezTo>
                    <a:pt x="52" y="5"/>
                    <a:pt x="52" y="5"/>
                    <a:pt x="52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0" y="5"/>
                    <a:pt x="0" y="5"/>
                  </a:cubicBezTo>
                  <a:lnTo>
                    <a:pt x="52" y="5"/>
                  </a:lnTo>
                  <a:close/>
                </a:path>
              </a:pathLst>
            </a:custGeom>
            <a:solidFill>
              <a:srgbClr val="FF64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Freeform 136"/>
            <p:cNvSpPr/>
            <p:nvPr/>
          </p:nvSpPr>
          <p:spPr bwMode="auto">
            <a:xfrm>
              <a:off x="6815196" y="2168862"/>
              <a:ext cx="92603" cy="140072"/>
            </a:xfrm>
            <a:custGeom>
              <a:avLst/>
              <a:gdLst>
                <a:gd name="T0" fmla="*/ 0 w 50"/>
                <a:gd name="T1" fmla="*/ 76 h 76"/>
                <a:gd name="T2" fmla="*/ 50 w 50"/>
                <a:gd name="T3" fmla="*/ 76 h 76"/>
                <a:gd name="T4" fmla="*/ 13 w 50"/>
                <a:gd name="T5" fmla="*/ 0 h 76"/>
                <a:gd name="T6" fmla="*/ 0 w 50"/>
                <a:gd name="T7" fmla="*/ 3 h 76"/>
                <a:gd name="T8" fmla="*/ 0 w 50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6">
                  <a:moveTo>
                    <a:pt x="0" y="76"/>
                  </a:moveTo>
                  <a:cubicBezTo>
                    <a:pt x="50" y="76"/>
                    <a:pt x="50" y="76"/>
                    <a:pt x="50" y="76"/>
                  </a:cubicBezTo>
                  <a:cubicBezTo>
                    <a:pt x="42" y="65"/>
                    <a:pt x="22" y="32"/>
                    <a:pt x="13" y="0"/>
                  </a:cubicBezTo>
                  <a:cubicBezTo>
                    <a:pt x="10" y="2"/>
                    <a:pt x="5" y="3"/>
                    <a:pt x="0" y="3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rgbClr val="E5B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Freeform 137"/>
            <p:cNvSpPr>
              <a:spLocks noEditPoints="1"/>
            </p:cNvSpPr>
            <p:nvPr/>
          </p:nvSpPr>
          <p:spPr bwMode="auto">
            <a:xfrm>
              <a:off x="6815196" y="1644371"/>
              <a:ext cx="357182" cy="491807"/>
            </a:xfrm>
            <a:custGeom>
              <a:avLst/>
              <a:gdLst>
                <a:gd name="T0" fmla="*/ 10 w 194"/>
                <a:gd name="T1" fmla="*/ 267 h 267"/>
                <a:gd name="T2" fmla="*/ 28 w 194"/>
                <a:gd name="T3" fmla="*/ 267 h 267"/>
                <a:gd name="T4" fmla="*/ 41 w 194"/>
                <a:gd name="T5" fmla="*/ 267 h 267"/>
                <a:gd name="T6" fmla="*/ 52 w 194"/>
                <a:gd name="T7" fmla="*/ 257 h 267"/>
                <a:gd name="T8" fmla="*/ 52 w 194"/>
                <a:gd name="T9" fmla="*/ 254 h 267"/>
                <a:gd name="T10" fmla="*/ 58 w 194"/>
                <a:gd name="T11" fmla="*/ 254 h 267"/>
                <a:gd name="T12" fmla="*/ 69 w 194"/>
                <a:gd name="T13" fmla="*/ 243 h 267"/>
                <a:gd name="T14" fmla="*/ 65 w 194"/>
                <a:gd name="T15" fmla="*/ 234 h 267"/>
                <a:gd name="T16" fmla="*/ 95 w 194"/>
                <a:gd name="T17" fmla="*/ 199 h 267"/>
                <a:gd name="T18" fmla="*/ 191 w 194"/>
                <a:gd name="T19" fmla="*/ 0 h 267"/>
                <a:gd name="T20" fmla="*/ 116 w 194"/>
                <a:gd name="T21" fmla="*/ 0 h 267"/>
                <a:gd name="T22" fmla="*/ 96 w 194"/>
                <a:gd name="T23" fmla="*/ 0 h 267"/>
                <a:gd name="T24" fmla="*/ 1 w 194"/>
                <a:gd name="T25" fmla="*/ 0 h 267"/>
                <a:gd name="T26" fmla="*/ 0 w 194"/>
                <a:gd name="T27" fmla="*/ 0 h 267"/>
                <a:gd name="T28" fmla="*/ 0 w 194"/>
                <a:gd name="T29" fmla="*/ 267 h 267"/>
                <a:gd name="T30" fmla="*/ 10 w 194"/>
                <a:gd name="T31" fmla="*/ 267 h 267"/>
                <a:gd name="T32" fmla="*/ 116 w 194"/>
                <a:gd name="T33" fmla="*/ 22 h 267"/>
                <a:gd name="T34" fmla="*/ 169 w 194"/>
                <a:gd name="T35" fmla="*/ 22 h 267"/>
                <a:gd name="T36" fmla="*/ 124 w 194"/>
                <a:gd name="T37" fmla="*/ 159 h 267"/>
                <a:gd name="T38" fmla="*/ 103 w 194"/>
                <a:gd name="T39" fmla="*/ 174 h 267"/>
                <a:gd name="T40" fmla="*/ 116 w 194"/>
                <a:gd name="T41" fmla="*/ 2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4" h="267">
                  <a:moveTo>
                    <a:pt x="10" y="267"/>
                  </a:moveTo>
                  <a:cubicBezTo>
                    <a:pt x="28" y="267"/>
                    <a:pt x="28" y="267"/>
                    <a:pt x="28" y="267"/>
                  </a:cubicBezTo>
                  <a:cubicBezTo>
                    <a:pt x="41" y="267"/>
                    <a:pt x="41" y="267"/>
                    <a:pt x="41" y="267"/>
                  </a:cubicBezTo>
                  <a:cubicBezTo>
                    <a:pt x="47" y="267"/>
                    <a:pt x="52" y="263"/>
                    <a:pt x="52" y="257"/>
                  </a:cubicBezTo>
                  <a:cubicBezTo>
                    <a:pt x="52" y="256"/>
                    <a:pt x="52" y="255"/>
                    <a:pt x="52" y="254"/>
                  </a:cubicBezTo>
                  <a:cubicBezTo>
                    <a:pt x="58" y="254"/>
                    <a:pt x="58" y="254"/>
                    <a:pt x="58" y="254"/>
                  </a:cubicBezTo>
                  <a:cubicBezTo>
                    <a:pt x="64" y="254"/>
                    <a:pt x="69" y="249"/>
                    <a:pt x="69" y="243"/>
                  </a:cubicBezTo>
                  <a:cubicBezTo>
                    <a:pt x="69" y="239"/>
                    <a:pt x="67" y="236"/>
                    <a:pt x="65" y="234"/>
                  </a:cubicBezTo>
                  <a:cubicBezTo>
                    <a:pt x="78" y="231"/>
                    <a:pt x="88" y="218"/>
                    <a:pt x="95" y="199"/>
                  </a:cubicBezTo>
                  <a:cubicBezTo>
                    <a:pt x="194" y="180"/>
                    <a:pt x="191" y="0"/>
                    <a:pt x="19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7"/>
                    <a:pt x="0" y="267"/>
                    <a:pt x="0" y="267"/>
                  </a:cubicBezTo>
                  <a:lnTo>
                    <a:pt x="10" y="267"/>
                  </a:lnTo>
                  <a:close/>
                  <a:moveTo>
                    <a:pt x="116" y="22"/>
                  </a:moveTo>
                  <a:cubicBezTo>
                    <a:pt x="169" y="22"/>
                    <a:pt x="169" y="22"/>
                    <a:pt x="169" y="22"/>
                  </a:cubicBezTo>
                  <a:cubicBezTo>
                    <a:pt x="166" y="62"/>
                    <a:pt x="156" y="127"/>
                    <a:pt x="124" y="159"/>
                  </a:cubicBezTo>
                  <a:cubicBezTo>
                    <a:pt x="118" y="166"/>
                    <a:pt x="111" y="171"/>
                    <a:pt x="103" y="174"/>
                  </a:cubicBezTo>
                  <a:cubicBezTo>
                    <a:pt x="115" y="124"/>
                    <a:pt x="117" y="56"/>
                    <a:pt x="116" y="22"/>
                  </a:cubicBezTo>
                  <a:close/>
                </a:path>
              </a:pathLst>
            </a:custGeom>
            <a:solidFill>
              <a:srgbClr val="E5B9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Freeform 138"/>
            <p:cNvSpPr/>
            <p:nvPr/>
          </p:nvSpPr>
          <p:spPr bwMode="auto">
            <a:xfrm>
              <a:off x="6815196" y="2136178"/>
              <a:ext cx="52138" cy="38131"/>
            </a:xfrm>
            <a:custGeom>
              <a:avLst/>
              <a:gdLst>
                <a:gd name="T0" fmla="*/ 28 w 28"/>
                <a:gd name="T1" fmla="*/ 0 h 21"/>
                <a:gd name="T2" fmla="*/ 10 w 28"/>
                <a:gd name="T3" fmla="*/ 0 h 21"/>
                <a:gd name="T4" fmla="*/ 0 w 28"/>
                <a:gd name="T5" fmla="*/ 0 h 21"/>
                <a:gd name="T6" fmla="*/ 0 w 28"/>
                <a:gd name="T7" fmla="*/ 21 h 21"/>
                <a:gd name="T8" fmla="*/ 13 w 28"/>
                <a:gd name="T9" fmla="*/ 18 h 21"/>
                <a:gd name="T10" fmla="*/ 28 w 2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1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21"/>
                    <a:pt x="10" y="20"/>
                    <a:pt x="13" y="18"/>
                  </a:cubicBezTo>
                  <a:cubicBezTo>
                    <a:pt x="22" y="15"/>
                    <a:pt x="28" y="8"/>
                    <a:pt x="28" y="0"/>
                  </a:cubicBezTo>
                  <a:close/>
                </a:path>
              </a:pathLst>
            </a:custGeom>
            <a:solidFill>
              <a:srgbClr val="B54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Freeform 139"/>
            <p:cNvSpPr/>
            <p:nvPr/>
          </p:nvSpPr>
          <p:spPr bwMode="auto">
            <a:xfrm>
              <a:off x="6815196" y="2308933"/>
              <a:ext cx="215555" cy="67701"/>
            </a:xfrm>
            <a:custGeom>
              <a:avLst/>
              <a:gdLst>
                <a:gd name="T0" fmla="*/ 99 w 117"/>
                <a:gd name="T1" fmla="*/ 0 h 37"/>
                <a:gd name="T2" fmla="*/ 50 w 117"/>
                <a:gd name="T3" fmla="*/ 0 h 37"/>
                <a:gd name="T4" fmla="*/ 0 w 117"/>
                <a:gd name="T5" fmla="*/ 0 h 37"/>
                <a:gd name="T6" fmla="*/ 0 w 117"/>
                <a:gd name="T7" fmla="*/ 5 h 37"/>
                <a:gd name="T8" fmla="*/ 0 w 117"/>
                <a:gd name="T9" fmla="*/ 19 h 37"/>
                <a:gd name="T10" fmla="*/ 0 w 117"/>
                <a:gd name="T11" fmla="*/ 37 h 37"/>
                <a:gd name="T12" fmla="*/ 99 w 117"/>
                <a:gd name="T13" fmla="*/ 37 h 37"/>
                <a:gd name="T14" fmla="*/ 117 w 117"/>
                <a:gd name="T15" fmla="*/ 19 h 37"/>
                <a:gd name="T16" fmla="*/ 99 w 117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37">
                  <a:moveTo>
                    <a:pt x="9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109" y="37"/>
                    <a:pt x="117" y="29"/>
                    <a:pt x="117" y="19"/>
                  </a:cubicBezTo>
                  <a:cubicBezTo>
                    <a:pt x="117" y="9"/>
                    <a:pt x="109" y="0"/>
                    <a:pt x="99" y="0"/>
                  </a:cubicBezTo>
                  <a:close/>
                </a:path>
              </a:pathLst>
            </a:custGeom>
            <a:solidFill>
              <a:srgbClr val="B54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01" name="Straight Arrow Connector 100"/>
          <p:cNvCxnSpPr/>
          <p:nvPr/>
        </p:nvCxnSpPr>
        <p:spPr>
          <a:xfrm>
            <a:off x="8869687" y="2701417"/>
            <a:ext cx="884093" cy="0"/>
          </a:xfrm>
          <a:prstGeom prst="straightConnector1">
            <a:avLst/>
          </a:prstGeom>
          <a:ln w="28575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8791692" y="2632631"/>
            <a:ext cx="155990" cy="155990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853537" y="5409506"/>
            <a:ext cx="2069744" cy="871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 consectetur adipiscing elit. Donec luctus nibh sit amet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348144" y="6261736"/>
            <a:ext cx="2069744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 consectetur adipiscing elit.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118463" y="3298970"/>
            <a:ext cx="2069744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 consectetur adipiscing elit. 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955972" y="1547078"/>
            <a:ext cx="2069744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 consectetur adipiscing elit.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217348" y="3191443"/>
            <a:ext cx="2069744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 consectetur adipiscing elit.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10108543" y="5958851"/>
            <a:ext cx="2069744" cy="67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Lorem ipsum dolor sit amet consectetur adipiscing elit. </a:t>
            </a:r>
          </a:p>
        </p:txBody>
      </p:sp>
      <p:sp>
        <p:nvSpPr>
          <p:cNvPr id="100" name="矩形 99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7083" y="4752570"/>
            <a:ext cx="1059213" cy="1182556"/>
            <a:chOff x="2073705" y="4516443"/>
            <a:chExt cx="795955" cy="888642"/>
          </a:xfrm>
        </p:grpSpPr>
        <p:sp>
          <p:nvSpPr>
            <p:cNvPr id="6" name="Isosceles Triangle 5"/>
            <p:cNvSpPr/>
            <p:nvPr/>
          </p:nvSpPr>
          <p:spPr>
            <a:xfrm>
              <a:off x="2402116" y="4516443"/>
              <a:ext cx="467544" cy="888642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073705" y="4516443"/>
              <a:ext cx="656822" cy="88864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66513" y="2984342"/>
            <a:ext cx="1140709" cy="2950785"/>
            <a:chOff x="2073705" y="4516443"/>
            <a:chExt cx="795955" cy="888642"/>
          </a:xfrm>
        </p:grpSpPr>
        <p:sp>
          <p:nvSpPr>
            <p:cNvPr id="9" name="Isosceles Triangle 8"/>
            <p:cNvSpPr/>
            <p:nvPr/>
          </p:nvSpPr>
          <p:spPr>
            <a:xfrm>
              <a:off x="2402116" y="4516443"/>
              <a:ext cx="467544" cy="888642"/>
            </a:xfrm>
            <a:prstGeom prst="triangle">
              <a:avLst>
                <a:gd name="adj" fmla="val 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>
              <a:off x="2073705" y="4516443"/>
              <a:ext cx="656822" cy="88864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94664" y="5975874"/>
            <a:ext cx="3178292" cy="497333"/>
            <a:chOff x="1037626" y="5666325"/>
            <a:chExt cx="3013657" cy="471571"/>
          </a:xfrm>
        </p:grpSpPr>
        <p:sp>
          <p:nvSpPr>
            <p:cNvPr id="11" name="Rounded Rectangle 10"/>
            <p:cNvSpPr/>
            <p:nvPr/>
          </p:nvSpPr>
          <p:spPr>
            <a:xfrm>
              <a:off x="1037626" y="5666325"/>
              <a:ext cx="3013657" cy="99209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27530" y="5804171"/>
              <a:ext cx="631091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1685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US" sz="168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39250" y="5804171"/>
              <a:ext cx="631091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1685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US" sz="168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458324" y="2386900"/>
            <a:ext cx="1970004" cy="1739115"/>
            <a:chOff x="4227049" y="2263261"/>
            <a:chExt cx="1867958" cy="1649030"/>
          </a:xfrm>
        </p:grpSpPr>
        <p:sp>
          <p:nvSpPr>
            <p:cNvPr id="16" name="Rectangle 15"/>
            <p:cNvSpPr/>
            <p:nvPr/>
          </p:nvSpPr>
          <p:spPr>
            <a:xfrm>
              <a:off x="4335406" y="2263261"/>
              <a:ext cx="507127" cy="5071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27049" y="2824602"/>
              <a:ext cx="1867958" cy="1087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70" b="1" i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</a:t>
              </a:r>
              <a:r>
                <a:rPr lang="en-US" sz="137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Vestibulum dignissim nunc nisi, ac scelerisque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58325" y="4372156"/>
            <a:ext cx="1970004" cy="1914113"/>
            <a:chOff x="4227050" y="4145681"/>
            <a:chExt cx="1867958" cy="1814963"/>
          </a:xfrm>
        </p:grpSpPr>
        <p:sp>
          <p:nvSpPr>
            <p:cNvPr id="18" name="Rectangle 17"/>
            <p:cNvSpPr/>
            <p:nvPr/>
          </p:nvSpPr>
          <p:spPr>
            <a:xfrm>
              <a:off x="4312348" y="4145681"/>
              <a:ext cx="507127" cy="5071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27050" y="4672927"/>
              <a:ext cx="1867958" cy="1287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70" b="1" i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 consectetur </a:t>
              </a:r>
              <a:r>
                <a:rPr lang="en-US" sz="137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adipiscing elit </a:t>
              </a:r>
              <a:r>
                <a:rPr lang="en-US" sz="137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Vestibulum dignissim </a:t>
              </a:r>
              <a:endParaRPr lang="vi-VN" sz="13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en-US" sz="137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nunc nisi, ac scelerisque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16428" y="1577081"/>
            <a:ext cx="1441480" cy="1046293"/>
            <a:chOff x="2196103" y="1495388"/>
            <a:chExt cx="1366812" cy="992095"/>
          </a:xfrm>
        </p:grpSpPr>
        <p:sp>
          <p:nvSpPr>
            <p:cNvPr id="14" name="Oval Callout 13"/>
            <p:cNvSpPr/>
            <p:nvPr/>
          </p:nvSpPr>
          <p:spPr>
            <a:xfrm>
              <a:off x="2383462" y="1495388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29765" y="1610769"/>
              <a:ext cx="699489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1685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100%</a:t>
              </a:r>
              <a:endParaRPr lang="en-US" sz="168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96103" y="1880832"/>
              <a:ext cx="1366812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dolor </a:t>
              </a:r>
              <a:endParaRPr lang="vi-VN" sz="12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sit amet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232891" y="3187737"/>
            <a:ext cx="1441480" cy="1046293"/>
            <a:chOff x="1168693" y="3022612"/>
            <a:chExt cx="1366812" cy="992095"/>
          </a:xfrm>
        </p:grpSpPr>
        <p:sp>
          <p:nvSpPr>
            <p:cNvPr id="15" name="Oval Callout 14"/>
            <p:cNvSpPr/>
            <p:nvPr/>
          </p:nvSpPr>
          <p:spPr>
            <a:xfrm>
              <a:off x="1347026" y="3022612"/>
              <a:ext cx="992095" cy="992095"/>
            </a:xfrm>
            <a:prstGeom prst="wedgeEllipseCallout">
              <a:avLst>
                <a:gd name="adj1" fmla="val 293"/>
                <a:gd name="adj2" fmla="val 7024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59353" y="3151595"/>
              <a:ext cx="585492" cy="333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1685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50%</a:t>
              </a:r>
              <a:endParaRPr lang="en-US" sz="1685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68693" y="3421658"/>
              <a:ext cx="1366812" cy="456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dolor </a:t>
              </a:r>
              <a:endParaRPr lang="vi-VN" sz="126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/>
              <a:r>
                <a:rPr lang="en-US" sz="126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sit amet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84661" y="1785332"/>
            <a:ext cx="5044953" cy="1559079"/>
            <a:chOff x="6432882" y="1692852"/>
            <a:chExt cx="4783625" cy="1478320"/>
          </a:xfrm>
        </p:grpSpPr>
        <p:grpSp>
          <p:nvGrpSpPr>
            <p:cNvPr id="24" name="Group 23"/>
            <p:cNvGrpSpPr/>
            <p:nvPr/>
          </p:nvGrpSpPr>
          <p:grpSpPr>
            <a:xfrm>
              <a:off x="6432882" y="1692852"/>
              <a:ext cx="2887711" cy="764605"/>
              <a:chOff x="1037626" y="2017942"/>
              <a:chExt cx="2887711" cy="764605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037626" y="2017942"/>
                <a:ext cx="801327" cy="764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40" b="1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01</a:t>
                </a:r>
                <a:endParaRPr lang="en-US" sz="464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130364" y="2706891"/>
                <a:ext cx="689246" cy="0"/>
              </a:xfrm>
              <a:prstGeom prst="line">
                <a:avLst/>
              </a:prstGeom>
              <a:ln w="25400" cmpd="sng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1865477" y="2139594"/>
                <a:ext cx="2059860" cy="612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b="1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SEARCH ENGINE </a:t>
                </a:r>
              </a:p>
              <a:p>
                <a:r>
                  <a:rPr lang="vi-VN" b="1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OPTIMIZATION</a:t>
                </a:r>
                <a:endParaRPr lang="en-US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6432882" y="2437575"/>
              <a:ext cx="4783625" cy="733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amet, consectetur adipiscing elit. Vestibulum dignissim nunc nisi, ac scelerisque nulla malesuada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784661" y="3273474"/>
            <a:ext cx="5044953" cy="1581336"/>
            <a:chOff x="6432882" y="3103910"/>
            <a:chExt cx="4783625" cy="1499424"/>
          </a:xfrm>
        </p:grpSpPr>
        <p:grpSp>
          <p:nvGrpSpPr>
            <p:cNvPr id="32" name="Group 31"/>
            <p:cNvGrpSpPr/>
            <p:nvPr/>
          </p:nvGrpSpPr>
          <p:grpSpPr>
            <a:xfrm>
              <a:off x="6479750" y="3103910"/>
              <a:ext cx="2281494" cy="764605"/>
              <a:chOff x="1084494" y="3429000"/>
              <a:chExt cx="2281494" cy="764605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084494" y="3429000"/>
                <a:ext cx="801327" cy="764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40" b="1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02</a:t>
                </a:r>
                <a:endParaRPr lang="en-US" sz="464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130364" y="4097810"/>
                <a:ext cx="689246" cy="0"/>
              </a:xfrm>
              <a:prstGeom prst="line">
                <a:avLst/>
              </a:prstGeom>
              <a:ln w="25400" cmpd="sng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/>
              <p:cNvSpPr/>
              <p:nvPr/>
            </p:nvSpPr>
            <p:spPr>
              <a:xfrm>
                <a:off x="1865477" y="3548496"/>
                <a:ext cx="1500511" cy="612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AFFILIATE </a:t>
                </a:r>
                <a:endParaRPr lang="vi-VN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r>
                  <a:rPr lang="en-US" b="1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MARKETING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432882" y="3869737"/>
              <a:ext cx="4783625" cy="733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amet, consectetur adipiscing elit. Vestibulum dignissim nunc nisi, ac scelerisque nulla malesuada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784661" y="4761782"/>
            <a:ext cx="5044953" cy="1581336"/>
            <a:chOff x="6432882" y="4515124"/>
            <a:chExt cx="4783625" cy="1499424"/>
          </a:xfrm>
        </p:grpSpPr>
        <p:grpSp>
          <p:nvGrpSpPr>
            <p:cNvPr id="28" name="Group 27"/>
            <p:cNvGrpSpPr/>
            <p:nvPr/>
          </p:nvGrpSpPr>
          <p:grpSpPr>
            <a:xfrm>
              <a:off x="6479749" y="4515124"/>
              <a:ext cx="2463891" cy="764605"/>
              <a:chOff x="1084493" y="4840214"/>
              <a:chExt cx="2463891" cy="76460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084493" y="4840214"/>
                <a:ext cx="801327" cy="7646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40" b="1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03</a:t>
                </a:r>
                <a:endParaRPr lang="en-US" sz="4640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130364" y="5527365"/>
                <a:ext cx="689246" cy="0"/>
              </a:xfrm>
              <a:prstGeom prst="line">
                <a:avLst/>
              </a:prstGeom>
              <a:ln w="25400" cmpd="sng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1865476" y="4959710"/>
                <a:ext cx="1682908" cy="612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b="1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ECOMMERCE </a:t>
                </a:r>
              </a:p>
              <a:p>
                <a:r>
                  <a:rPr lang="vi-VN" b="1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SOLUTIONS</a:t>
                </a:r>
                <a:endParaRPr lang="en-US" b="1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432882" y="5280951"/>
              <a:ext cx="4783625" cy="733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Lorem ipsum dolor sit amet, consectetur adipiscing elit. Vestibulum dignissim nunc nisi, ac scelerisque nulla malesuada</a:t>
              </a:r>
            </a:p>
          </p:txBody>
        </p:sp>
      </p:grpSp>
      <p:sp>
        <p:nvSpPr>
          <p:cNvPr id="46" name="矩形 45"/>
          <p:cNvSpPr/>
          <p:nvPr/>
        </p:nvSpPr>
        <p:spPr>
          <a:xfrm>
            <a:off x="353" y="7061292"/>
            <a:ext cx="12858044" cy="175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400382" y="282758"/>
            <a:ext cx="3937511" cy="36920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en-US" sz="2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410275" y="674728"/>
            <a:ext cx="5489632" cy="15388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年度工作概述，年度工作概述，修改文字内容，也可以直接复制你的内容到此。</a:t>
            </a:r>
            <a:endParaRPr lang="en-US" sz="1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-18696" y="244661"/>
            <a:ext cx="323832" cy="57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585" b="-458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813564" y="1512448"/>
            <a:ext cx="4333687" cy="37693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72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r>
              <a:rPr lang="en-US" altLang="zh-CN" sz="23895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23895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09978" y="2752537"/>
            <a:ext cx="495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29282" y="3872331"/>
            <a:ext cx="159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工作概述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00594" y="3872331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具体工作明细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278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重点工作回顾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00594" y="4259538"/>
            <a:ext cx="205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84505" indent="-484505">
              <a:buFont typeface="Wingdings" panose="05000000000000000000" pitchFamily="2" charset="2"/>
              <a:buChar char="Ø"/>
            </a:pPr>
            <a:r>
              <a:rPr lang="zh-CN" altLang="en-US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五项工作概述</a:t>
            </a:r>
          </a:p>
        </p:txBody>
      </p:sp>
    </p:spTree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39" grpId="0"/>
      <p:bldP spid="40" grpId="0"/>
      <p:bldP spid="4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1221"/>
</p:tagLst>
</file>

<file path=ppt/theme/theme1.xml><?xml version="1.0" encoding="utf-8"?>
<a:theme xmlns:a="http://schemas.openxmlformats.org/drawingml/2006/main" name="Office Theme">
  <a:themeElements>
    <a:clrScheme name="自定义 1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9171"/>
      </a:accent1>
      <a:accent2>
        <a:srgbClr val="FFC000"/>
      </a:accent2>
      <a:accent3>
        <a:srgbClr val="F89171"/>
      </a:accent3>
      <a:accent4>
        <a:srgbClr val="FFC000"/>
      </a:accent4>
      <a:accent5>
        <a:srgbClr val="F89171"/>
      </a:accent5>
      <a:accent6>
        <a:srgbClr val="FFC000"/>
      </a:accent6>
      <a:hlink>
        <a:srgbClr val="F89171"/>
      </a:hlink>
      <a:folHlink>
        <a:srgbClr val="FFC00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2065</Words>
  <Application>Microsoft Office PowerPoint</Application>
  <PresentationFormat>自定义</PresentationFormat>
  <Paragraphs>360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微软雅黑</vt:lpstr>
      <vt:lpstr>Arial</vt:lpstr>
      <vt:lpstr>Calibri</vt:lpstr>
      <vt:lpstr>Calibri Light</vt:lpstr>
      <vt:lpstr>Courier New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2017-02-23T15:10:00Z</dcterms:created>
  <dcterms:modified xsi:type="dcterms:W3CDTF">2021-01-06T01:22:14Z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