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8"/>
  </p:notesMasterIdLst>
  <p:sldIdLst>
    <p:sldId id="2724" r:id="rId2"/>
    <p:sldId id="2789" r:id="rId3"/>
    <p:sldId id="2790" r:id="rId4"/>
    <p:sldId id="2776" r:id="rId5"/>
    <p:sldId id="2787" r:id="rId6"/>
    <p:sldId id="2784" r:id="rId7"/>
    <p:sldId id="2774" r:id="rId8"/>
    <p:sldId id="2777" r:id="rId9"/>
    <p:sldId id="2791" r:id="rId10"/>
    <p:sldId id="2785" r:id="rId11"/>
    <p:sldId id="2779" r:id="rId12"/>
    <p:sldId id="2778" r:id="rId13"/>
    <p:sldId id="2783" r:id="rId14"/>
    <p:sldId id="2772" r:id="rId15"/>
    <p:sldId id="2792" r:id="rId16"/>
    <p:sldId id="2769" r:id="rId17"/>
    <p:sldId id="2782" r:id="rId18"/>
    <p:sldId id="2770" r:id="rId19"/>
    <p:sldId id="2780" r:id="rId20"/>
    <p:sldId id="2775" r:id="rId21"/>
    <p:sldId id="2793" r:id="rId22"/>
    <p:sldId id="2771" r:id="rId23"/>
    <p:sldId id="2781" r:id="rId24"/>
    <p:sldId id="2788" r:id="rId25"/>
    <p:sldId id="2773" r:id="rId26"/>
    <p:sldId id="2794" r:id="rId27"/>
  </p:sldIdLst>
  <p:sldSz cx="9145588" cy="5145088"/>
  <p:notesSz cx="6858000" cy="9144000"/>
  <p:custDataLst>
    <p:tags r:id="rId29"/>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5295" indent="-12954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2495" indent="-26162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69695" indent="-39433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6895" indent="-52641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1625600"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1950720"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2275840"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2601595"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73">
          <p15:clr>
            <a:srgbClr val="A4A3A4"/>
          </p15:clr>
        </p15:guide>
        <p15:guide id="2" pos="4050">
          <p15:clr>
            <a:srgbClr val="A4A3A4"/>
          </p15:clr>
        </p15:guide>
        <p15:guide id="3" pos="557">
          <p15:clr>
            <a:srgbClr val="A4A3A4"/>
          </p15:clr>
        </p15:guide>
        <p15:guide id="4" orient="horz" pos="4183">
          <p15:clr>
            <a:srgbClr val="A4A3A4"/>
          </p15:clr>
        </p15:guide>
        <p15:guide id="5" pos="7588">
          <p15:clr>
            <a:srgbClr val="A4A3A4"/>
          </p15:clr>
        </p15:guide>
        <p15:guide id="6" orient="horz" pos="265">
          <p15:clr>
            <a:srgbClr val="A4A3A4"/>
          </p15:clr>
        </p15:guide>
        <p15:guide id="7" orient="horz" pos="2976">
          <p15:clr>
            <a:srgbClr val="A4A3A4"/>
          </p15:clr>
        </p15:guide>
        <p15:guide id="8" pos="2881">
          <p15:clr>
            <a:srgbClr val="A4A3A4"/>
          </p15:clr>
        </p15:guide>
        <p15:guide id="9" pos="396">
          <p15:clr>
            <a:srgbClr val="A4A3A4"/>
          </p15:clr>
        </p15:guide>
        <p15:guide id="10" pos="539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0019"/>
    <a:srgbClr val="334859"/>
    <a:srgbClr val="008C8A"/>
    <a:srgbClr val="005D40"/>
    <a:srgbClr val="F29548"/>
    <a:srgbClr val="F18D3B"/>
    <a:srgbClr val="EE7919"/>
    <a:srgbClr val="F8B566"/>
    <a:srgbClr val="EB6300"/>
    <a:srgbClr val="EA5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4294" autoAdjust="0"/>
    <p:restoredTop sz="92986" autoAdjust="0"/>
  </p:normalViewPr>
  <p:slideViewPr>
    <p:cSldViewPr>
      <p:cViewPr varScale="1">
        <p:scale>
          <a:sx n="148" d="100"/>
          <a:sy n="148" d="100"/>
        </p:scale>
        <p:origin x="108" y="216"/>
      </p:cViewPr>
      <p:guideLst>
        <p:guide orient="horz" pos="373"/>
        <p:guide pos="4050"/>
        <p:guide pos="557"/>
        <p:guide orient="horz" pos="4183"/>
        <p:guide pos="7588"/>
        <p:guide orient="horz" pos="265"/>
        <p:guide orient="horz" pos="2976"/>
        <p:guide pos="2881"/>
        <p:guide pos="396"/>
        <p:guide pos="5397"/>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chemeClr val="accent4"/>
              </a:solidFill>
              <a:ln>
                <a:noFill/>
              </a:ln>
              <a:effectLst/>
            </c:spPr>
            <c:extLst>
              <c:ext xmlns:c16="http://schemas.microsoft.com/office/drawing/2014/chart" uri="{C3380CC4-5D6E-409C-BE32-E72D297353CC}">
                <c16:uniqueId val="{00000001-4CC5-47BA-BEE0-16555A52D977}"/>
              </c:ext>
            </c:extLst>
          </c:dPt>
          <c:dPt>
            <c:idx val="1"/>
            <c:bubble3D val="0"/>
            <c:spPr>
              <a:solidFill>
                <a:schemeClr val="accent1"/>
              </a:solidFill>
              <a:ln>
                <a:noFill/>
              </a:ln>
              <a:effectLst/>
            </c:spPr>
            <c:extLst>
              <c:ext xmlns:c16="http://schemas.microsoft.com/office/drawing/2014/chart" uri="{C3380CC4-5D6E-409C-BE32-E72D297353CC}">
                <c16:uniqueId val="{00000003-4CC5-47BA-BEE0-16555A52D977}"/>
              </c:ext>
            </c:extLst>
          </c:dPt>
          <c:dPt>
            <c:idx val="2"/>
            <c:bubble3D val="0"/>
            <c:spPr>
              <a:solidFill>
                <a:schemeClr val="accent2"/>
              </a:solidFill>
              <a:ln>
                <a:noFill/>
              </a:ln>
              <a:effectLst/>
            </c:spPr>
            <c:extLst>
              <c:ext xmlns:c16="http://schemas.microsoft.com/office/drawing/2014/chart" uri="{C3380CC4-5D6E-409C-BE32-E72D297353CC}">
                <c16:uniqueId val="{00000005-4CC5-47BA-BEE0-16555A52D977}"/>
              </c:ext>
            </c:extLst>
          </c:dPt>
          <c:dPt>
            <c:idx val="3"/>
            <c:bubble3D val="0"/>
            <c:spPr>
              <a:solidFill>
                <a:schemeClr val="accent3"/>
              </a:solidFill>
              <a:ln>
                <a:noFill/>
              </a:ln>
              <a:effectLst/>
            </c:spPr>
            <c:extLst>
              <c:ext xmlns:c16="http://schemas.microsoft.com/office/drawing/2014/chart" uri="{C3380CC4-5D6E-409C-BE32-E72D297353CC}">
                <c16:uniqueId val="{00000007-4CC5-47BA-BEE0-16555A52D977}"/>
              </c:ext>
            </c:extLst>
          </c:dPt>
          <c:cat>
            <c:numRef>
              <c:f>Sheet1!$A$2:$A$5</c:f>
              <c:numCache>
                <c:formatCode>General</c:formatCode>
                <c:ptCount val="4"/>
                <c:pt idx="0">
                  <c:v>1</c:v>
                </c:pt>
                <c:pt idx="1">
                  <c:v>2</c:v>
                </c:pt>
                <c:pt idx="2">
                  <c:v>3</c:v>
                </c:pt>
                <c:pt idx="3">
                  <c:v>4</c:v>
                </c:pt>
              </c:numCache>
            </c:numRef>
          </c:cat>
          <c:val>
            <c:numRef>
              <c:f>Sheet1!$B$2:$B$5</c:f>
              <c:numCache>
                <c:formatCode>General</c:formatCode>
                <c:ptCount val="4"/>
                <c:pt idx="0">
                  <c:v>25</c:v>
                </c:pt>
                <c:pt idx="1">
                  <c:v>40</c:v>
                </c:pt>
                <c:pt idx="2">
                  <c:v>15</c:v>
                </c:pt>
                <c:pt idx="3">
                  <c:v>20</c:v>
                </c:pt>
              </c:numCache>
            </c:numRef>
          </c:val>
          <c:extLst>
            <c:ext xmlns:c16="http://schemas.microsoft.com/office/drawing/2014/chart" uri="{C3380CC4-5D6E-409C-BE32-E72D297353CC}">
              <c16:uniqueId val="{00000008-4CC5-47BA-BEE0-16555A52D977}"/>
            </c:ext>
          </c:extLst>
        </c:ser>
        <c:dLbls>
          <c:showLegendKey val="0"/>
          <c:showVal val="0"/>
          <c:showCatName val="0"/>
          <c:showSerName val="0"/>
          <c:showPercent val="0"/>
          <c:showBubbleSize val="0"/>
          <c:showLeaderLines val="1"/>
        </c:dLbls>
        <c:firstSliceAng val="47"/>
        <c:holeSize val="90"/>
      </c:doughnutChart>
      <c:spPr>
        <a:noFill/>
        <a:ln>
          <a:noFill/>
        </a:ln>
        <a:effectLst/>
      </c:spPr>
    </c:plotArea>
    <c:plotVisOnly val="1"/>
    <c:dispBlanksAs val="zero"/>
    <c:showDLblsOverMax val="0"/>
  </c:chart>
  <c:spPr>
    <a:noFill/>
    <a:ln>
      <a:noFill/>
    </a:ln>
    <a:effectLst/>
  </c:spPr>
  <c:txPr>
    <a:bodyPr rot="0" spcFirstLastPara="0" vertOverflow="ellipsis" horzOverflow="overflow" vert="horz" wrap="square" anchor="ctr" anchorCtr="1"/>
    <a:lstStyle/>
    <a:p>
      <a:pPr>
        <a:defRPr lang="zh-CN"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mn-lt"/>
        <a:ea typeface="+mn-ea"/>
        <a:cs typeface="+mn-cs"/>
      </a:defRPr>
    </a:lvl1pPr>
    <a:lvl2pPr marL="323850" algn="l" rtl="0" eaLnBrk="0" fontAlgn="base" hangingPunct="0">
      <a:spcBef>
        <a:spcPct val="30000"/>
      </a:spcBef>
      <a:spcAft>
        <a:spcPct val="0"/>
      </a:spcAft>
      <a:defRPr sz="900" kern="1200">
        <a:solidFill>
          <a:schemeClr val="tx1"/>
        </a:solidFill>
        <a:latin typeface="+mn-lt"/>
        <a:ea typeface="+mn-ea"/>
        <a:cs typeface="+mn-cs"/>
      </a:defRPr>
    </a:lvl2pPr>
    <a:lvl3pPr marL="648970" algn="l" rtl="0" eaLnBrk="0" fontAlgn="base" hangingPunct="0">
      <a:spcBef>
        <a:spcPct val="30000"/>
      </a:spcBef>
      <a:spcAft>
        <a:spcPct val="0"/>
      </a:spcAft>
      <a:defRPr sz="900" kern="1200">
        <a:solidFill>
          <a:schemeClr val="tx1"/>
        </a:solidFill>
        <a:latin typeface="+mn-lt"/>
        <a:ea typeface="+mn-ea"/>
        <a:cs typeface="+mn-cs"/>
      </a:defRPr>
    </a:lvl3pPr>
    <a:lvl4pPr marL="974090" algn="l" rtl="0" eaLnBrk="0" fontAlgn="base" hangingPunct="0">
      <a:spcBef>
        <a:spcPct val="30000"/>
      </a:spcBef>
      <a:spcAft>
        <a:spcPct val="0"/>
      </a:spcAft>
      <a:defRPr sz="900" kern="1200">
        <a:solidFill>
          <a:schemeClr val="tx1"/>
        </a:solidFill>
        <a:latin typeface="+mn-lt"/>
        <a:ea typeface="+mn-ea"/>
        <a:cs typeface="+mn-cs"/>
      </a:defRPr>
    </a:lvl4pPr>
    <a:lvl5pPr marL="1299210" algn="l" rtl="0" eaLnBrk="0" fontAlgn="base" hangingPunct="0">
      <a:spcBef>
        <a:spcPct val="30000"/>
      </a:spcBef>
      <a:spcAft>
        <a:spcPct val="0"/>
      </a:spcAft>
      <a:defRPr sz="900" kern="1200">
        <a:solidFill>
          <a:schemeClr val="tx1"/>
        </a:solidFill>
        <a:latin typeface="+mn-lt"/>
        <a:ea typeface="+mn-ea"/>
        <a:cs typeface="+mn-cs"/>
      </a:defRPr>
    </a:lvl5pPr>
    <a:lvl6pPr marL="1625600" algn="l" defTabSz="650240" rtl="0" eaLnBrk="1" latinLnBrk="0" hangingPunct="1">
      <a:defRPr sz="900" kern="1200">
        <a:solidFill>
          <a:schemeClr val="tx1"/>
        </a:solidFill>
        <a:latin typeface="+mn-lt"/>
        <a:ea typeface="+mn-ea"/>
        <a:cs typeface="+mn-cs"/>
      </a:defRPr>
    </a:lvl6pPr>
    <a:lvl7pPr marL="1950720" algn="l" defTabSz="650240" rtl="0" eaLnBrk="1" latinLnBrk="0" hangingPunct="1">
      <a:defRPr sz="900" kern="1200">
        <a:solidFill>
          <a:schemeClr val="tx1"/>
        </a:solidFill>
        <a:latin typeface="+mn-lt"/>
        <a:ea typeface="+mn-ea"/>
        <a:cs typeface="+mn-cs"/>
      </a:defRPr>
    </a:lvl7pPr>
    <a:lvl8pPr marL="2275840" algn="l" defTabSz="650240" rtl="0" eaLnBrk="1" latinLnBrk="0" hangingPunct="1">
      <a:defRPr sz="900" kern="1200">
        <a:solidFill>
          <a:schemeClr val="tx1"/>
        </a:solidFill>
        <a:latin typeface="+mn-lt"/>
        <a:ea typeface="+mn-ea"/>
        <a:cs typeface="+mn-cs"/>
      </a:defRPr>
    </a:lvl8pPr>
    <a:lvl9pPr marL="2600960" algn="l" defTabSz="65024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t>12</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t>13</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7384D0-E8C0-4FB2-93D8-B1A58490B2C5}" type="slidenum">
              <a:rPr lang="zh-CN" altLang="en-US" smtClean="0"/>
              <a:t>14</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15</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17</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F2CFBE-1407-414C-AC03-95A5BCF50F7C}" type="slidenum">
              <a:rPr lang="zh-CN" altLang="en-US" smtClean="0"/>
              <a:t>18</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19</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F2CFBE-1407-414C-AC03-95A5BCF50F7C}" type="slidenum">
              <a:rPr lang="zh-CN" altLang="en-US" smtClean="0"/>
              <a:t>22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23</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7384D0-E8C0-4FB2-93D8-B1A58490B2C5}" type="slidenum">
              <a:rPr lang="zh-CN" altLang="en-US" smtClean="0"/>
              <a:t>25</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6</a:t>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984" y="4769039"/>
            <a:ext cx="2057447" cy="273290"/>
          </a:xfrm>
          <a:prstGeom prst="rect">
            <a:avLst/>
          </a:prstGeom>
        </p:spPr>
        <p:txBody>
          <a:bodyPr lIns="65032" tIns="32516" rIns="65032" bIns="32516"/>
          <a:lstStyle/>
          <a:p>
            <a:fld id="{3BED4874-415F-4462-8CBD-90FA9588F106}" type="datetimeFigureOut">
              <a:rPr lang="zh-CN" altLang="en-US" smtClean="0"/>
              <a:t>2021/1/6</a:t>
            </a:fld>
            <a:endParaRPr lang="zh-CN" altLang="en-US"/>
          </a:p>
        </p:txBody>
      </p:sp>
      <p:sp>
        <p:nvSpPr>
          <p:cNvPr id="3" name="页脚占位符 2"/>
          <p:cNvSpPr>
            <a:spLocks noGrp="1"/>
          </p:cNvSpPr>
          <p:nvPr>
            <p:ph type="ftr" sz="quarter" idx="11"/>
          </p:nvPr>
        </p:nvSpPr>
        <p:spPr>
          <a:xfrm>
            <a:off x="3029710" y="4769039"/>
            <a:ext cx="3086170" cy="273290"/>
          </a:xfrm>
          <a:prstGeom prst="rect">
            <a:avLst/>
          </a:prstGeom>
        </p:spPr>
        <p:txBody>
          <a:bodyPr lIns="65032" tIns="32516" rIns="65032" bIns="32516"/>
          <a:lstStyle/>
          <a:p>
            <a:endParaRPr lang="zh-CN" altLang="en-US"/>
          </a:p>
        </p:txBody>
      </p:sp>
      <p:sp>
        <p:nvSpPr>
          <p:cNvPr id="4" name="灯片编号占位符 3"/>
          <p:cNvSpPr>
            <a:spLocks noGrp="1"/>
          </p:cNvSpPr>
          <p:nvPr>
            <p:ph type="sldNum" sz="quarter" idx="12"/>
          </p:nvPr>
        </p:nvSpPr>
        <p:spPr>
          <a:xfrm>
            <a:off x="6459168" y="4769039"/>
            <a:ext cx="2057447" cy="273290"/>
          </a:xfrm>
          <a:prstGeom prst="rect">
            <a:avLst/>
          </a:prstGeom>
        </p:spPr>
        <p:txBody>
          <a:bodyPr lIns="65032" tIns="32516" rIns="65032" bIns="32516"/>
          <a:lstStyle/>
          <a:p>
            <a:fld id="{8C92ADDF-ABC6-4EEC-846D-A1AE2D410679}" type="slidenum">
              <a:rPr lang="zh-CN" altLang="en-US" smtClean="0"/>
              <a:t>‹#›</a:t>
            </a:fld>
            <a:endParaRPr lang="zh-CN" altLang="en-US"/>
          </a:p>
        </p:txBody>
      </p:sp>
      <p:sp>
        <p:nvSpPr>
          <p:cNvPr id="6" name="文本框 32"/>
          <p:cNvSpPr txBox="1"/>
          <p:nvPr userDrawn="1"/>
        </p:nvSpPr>
        <p:spPr>
          <a:xfrm>
            <a:off x="3415235" y="257676"/>
            <a:ext cx="1805631" cy="269309"/>
          </a:xfrm>
          <a:prstGeom prst="rect">
            <a:avLst/>
          </a:prstGeom>
          <a:noFill/>
        </p:spPr>
        <p:txBody>
          <a:bodyPr wrap="none" lIns="68584" tIns="34292" rIns="68584" bIns="34292" rtlCol="0">
            <a:spAutoFit/>
          </a:bodyPr>
          <a:lstStyle/>
          <a:p>
            <a:pPr defTabSz="685800"/>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7" name="文本框 33"/>
          <p:cNvSpPr txBox="1"/>
          <p:nvPr userDrawn="1"/>
        </p:nvSpPr>
        <p:spPr>
          <a:xfrm>
            <a:off x="3559251" y="465917"/>
            <a:ext cx="1451367" cy="207753"/>
          </a:xfrm>
          <a:prstGeom prst="rect">
            <a:avLst/>
          </a:prstGeom>
          <a:noFill/>
        </p:spPr>
        <p:txBody>
          <a:bodyPr wrap="none" lIns="68584" tIns="34292" rIns="68584" bIns="34292" rtlCol="0">
            <a:spAutoFit/>
          </a:bodyPr>
          <a:lstStyle/>
          <a:p>
            <a:pPr defTabSz="685800"/>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984" y="4769039"/>
            <a:ext cx="2057447" cy="273290"/>
          </a:xfrm>
          <a:prstGeom prst="rect">
            <a:avLst/>
          </a:prstGeom>
        </p:spPr>
        <p:txBody>
          <a:bodyPr lIns="65032" tIns="32516" rIns="65032" bIns="32516"/>
          <a:lstStyle/>
          <a:p>
            <a:fld id="{3BED4874-415F-4462-8CBD-90FA9588F106}" type="datetimeFigureOut">
              <a:rPr lang="zh-CN" altLang="en-US" smtClean="0"/>
              <a:t>2021/1/6</a:t>
            </a:fld>
            <a:endParaRPr lang="zh-CN" altLang="en-US"/>
          </a:p>
        </p:txBody>
      </p:sp>
      <p:sp>
        <p:nvSpPr>
          <p:cNvPr id="3" name="页脚占位符 2"/>
          <p:cNvSpPr>
            <a:spLocks noGrp="1"/>
          </p:cNvSpPr>
          <p:nvPr>
            <p:ph type="ftr" sz="quarter" idx="11"/>
          </p:nvPr>
        </p:nvSpPr>
        <p:spPr>
          <a:xfrm>
            <a:off x="3029710" y="4769039"/>
            <a:ext cx="3086170" cy="273290"/>
          </a:xfrm>
          <a:prstGeom prst="rect">
            <a:avLst/>
          </a:prstGeom>
        </p:spPr>
        <p:txBody>
          <a:bodyPr lIns="65032" tIns="32516" rIns="65032" bIns="32516"/>
          <a:lstStyle/>
          <a:p>
            <a:endParaRPr lang="zh-CN" altLang="en-US"/>
          </a:p>
        </p:txBody>
      </p:sp>
      <p:sp>
        <p:nvSpPr>
          <p:cNvPr id="4" name="灯片编号占位符 3"/>
          <p:cNvSpPr>
            <a:spLocks noGrp="1"/>
          </p:cNvSpPr>
          <p:nvPr>
            <p:ph type="sldNum" sz="quarter" idx="12"/>
          </p:nvPr>
        </p:nvSpPr>
        <p:spPr>
          <a:xfrm>
            <a:off x="6459168" y="4769039"/>
            <a:ext cx="2057447" cy="273290"/>
          </a:xfrm>
          <a:prstGeom prst="rect">
            <a:avLst/>
          </a:prstGeom>
        </p:spPr>
        <p:txBody>
          <a:bodyPr lIns="65032" tIns="32516" rIns="65032" bIns="32516"/>
          <a:lstStyle/>
          <a:p>
            <a:fld id="{8C92ADDF-ABC6-4EEC-846D-A1AE2D41067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650240" rtl="0" eaLnBrk="1" latinLnBrk="0" hangingPunct="1">
        <a:lnSpc>
          <a:spcPct val="90000"/>
        </a:lnSpc>
        <a:spcBef>
          <a:spcPct val="0"/>
        </a:spcBef>
        <a:buNone/>
        <a:defRPr sz="3100" kern="1200">
          <a:solidFill>
            <a:schemeClr val="tx1"/>
          </a:solidFill>
          <a:latin typeface="+mj-lt"/>
          <a:ea typeface="+mj-ea"/>
          <a:cs typeface="+mj-cs"/>
        </a:defRPr>
      </a:lvl1pPr>
    </p:titleStyle>
    <p:bodyStyle>
      <a:lvl1pPr marL="162560" indent="-162560" algn="l" defTabSz="650240" rtl="0" eaLnBrk="1" latinLnBrk="0" hangingPunct="1">
        <a:lnSpc>
          <a:spcPct val="90000"/>
        </a:lnSpc>
        <a:spcBef>
          <a:spcPts val="710"/>
        </a:spcBef>
        <a:buFont typeface="Arial" panose="020B0604020202020204" pitchFamily="34" charset="0"/>
        <a:buChar char="•"/>
        <a:defRPr sz="2000" kern="1200">
          <a:solidFill>
            <a:schemeClr val="tx1"/>
          </a:solidFill>
          <a:latin typeface="+mn-lt"/>
          <a:ea typeface="+mn-ea"/>
          <a:cs typeface="+mn-cs"/>
        </a:defRPr>
      </a:lvl1pPr>
      <a:lvl2pPr marL="487680" indent="-162560" algn="l" defTabSz="650240" rtl="0" eaLnBrk="1" latinLnBrk="0" hangingPunct="1">
        <a:lnSpc>
          <a:spcPct val="90000"/>
        </a:lnSpc>
        <a:spcBef>
          <a:spcPts val="355"/>
        </a:spcBef>
        <a:buFont typeface="Arial" panose="020B0604020202020204" pitchFamily="34" charset="0"/>
        <a:buChar char="•"/>
        <a:defRPr sz="1700" kern="1200">
          <a:solidFill>
            <a:schemeClr val="tx1"/>
          </a:solidFill>
          <a:latin typeface="+mn-lt"/>
          <a:ea typeface="+mn-ea"/>
          <a:cs typeface="+mn-cs"/>
        </a:defRPr>
      </a:lvl2pPr>
      <a:lvl3pPr marL="812800" indent="-162560" algn="l" defTabSz="650240" rtl="0" eaLnBrk="1" latinLnBrk="0" hangingPunct="1">
        <a:lnSpc>
          <a:spcPct val="90000"/>
        </a:lnSpc>
        <a:spcBef>
          <a:spcPts val="355"/>
        </a:spcBef>
        <a:buFont typeface="Arial" panose="020B0604020202020204" pitchFamily="34" charset="0"/>
        <a:buChar char="•"/>
        <a:defRPr sz="1400" kern="1200">
          <a:solidFill>
            <a:schemeClr val="tx1"/>
          </a:solidFill>
          <a:latin typeface="+mn-lt"/>
          <a:ea typeface="+mn-ea"/>
          <a:cs typeface="+mn-cs"/>
        </a:defRPr>
      </a:lvl3pPr>
      <a:lvl4pPr marL="1137920"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4pPr>
      <a:lvl5pPr marL="1463040"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5pPr>
      <a:lvl6pPr marL="1788795"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6pPr>
      <a:lvl7pPr marL="2113915"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7pPr>
      <a:lvl8pPr marL="2439035"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8pPr>
      <a:lvl9pPr marL="2764155"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9pPr>
    </p:bodyStyle>
    <p:other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6235" algn="l" defTabSz="650240" rtl="0" eaLnBrk="1" latinLnBrk="0" hangingPunct="1">
        <a:defRPr sz="1300" kern="1200">
          <a:solidFill>
            <a:schemeClr val="tx1"/>
          </a:solidFill>
          <a:latin typeface="+mn-lt"/>
          <a:ea typeface="+mn-ea"/>
          <a:cs typeface="+mn-cs"/>
        </a:defRPr>
      </a:lvl6pPr>
      <a:lvl7pPr marL="1951355" algn="l" defTabSz="650240" rtl="0" eaLnBrk="1" latinLnBrk="0" hangingPunct="1">
        <a:defRPr sz="1300" kern="1200">
          <a:solidFill>
            <a:schemeClr val="tx1"/>
          </a:solidFill>
          <a:latin typeface="+mn-lt"/>
          <a:ea typeface="+mn-ea"/>
          <a:cs typeface="+mn-cs"/>
        </a:defRPr>
      </a:lvl7pPr>
      <a:lvl8pPr marL="2276475"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notesSlide" Target="../notesSlides/notesSlide2.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新建文件夹 (3)\005623a5485ec89副本.jpg"/>
          <p:cNvPicPr>
            <a:picLocks noChangeAspect="1" noChangeArrowheads="1"/>
          </p:cNvPicPr>
          <p:nvPr/>
        </p:nvPicPr>
        <p:blipFill>
          <a:blip r:embed="rId5" cstate="print"/>
          <a:srcRect/>
          <a:stretch>
            <a:fillRect/>
          </a:stretch>
        </p:blipFill>
        <p:spPr bwMode="auto">
          <a:xfrm>
            <a:off x="1588" y="-3175"/>
            <a:ext cx="9144000" cy="5148263"/>
          </a:xfrm>
          <a:prstGeom prst="rect">
            <a:avLst/>
          </a:prstGeom>
          <a:noFill/>
        </p:spPr>
      </p:pic>
      <p:pic>
        <p:nvPicPr>
          <p:cNvPr id="2" name="Could This Be Lov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4356010" y="-792286"/>
            <a:ext cx="433569" cy="433651"/>
          </a:xfrm>
          <a:prstGeom prst="rect">
            <a:avLst/>
          </a:prstGeom>
        </p:spPr>
      </p:pic>
      <p:pic>
        <p:nvPicPr>
          <p:cNvPr id="8" name="Time Will Tell.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9236385" y="124272"/>
            <a:ext cx="336600" cy="336524"/>
          </a:xfrm>
          <a:prstGeom prst="rect">
            <a:avLst/>
          </a:prstGeom>
        </p:spPr>
      </p:pic>
      <p:sp>
        <p:nvSpPr>
          <p:cNvPr id="9" name="矩形 259"/>
          <p:cNvSpPr>
            <a:spLocks noChangeArrowheads="1"/>
          </p:cNvSpPr>
          <p:nvPr/>
        </p:nvSpPr>
        <p:spPr bwMode="auto">
          <a:xfrm>
            <a:off x="4300249" y="768571"/>
            <a:ext cx="3656921" cy="1815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1800" cap="all" dirty="0">
                <a:solidFill>
                  <a:schemeClr val="bg1"/>
                </a:solidFill>
                <a:effectLst>
                  <a:outerShdw blurRad="50800" dist="38100" dir="2700000" algn="tl" rotWithShape="0">
                    <a:prstClr val="black">
                      <a:alpha val="40000"/>
                    </a:prstClr>
                  </a:outerShdw>
                </a:effectLst>
                <a:latin typeface="Impact" panose="020B0806030902050204" pitchFamily="34" charset="0"/>
                <a:cs typeface="Arial" panose="020B0604020202020204" pitchFamily="34" charset="0"/>
              </a:rPr>
              <a:t>20XX</a:t>
            </a:r>
            <a:endParaRPr lang="zh-CN" altLang="en-US" sz="11800" cap="all" dirty="0">
              <a:solidFill>
                <a:schemeClr val="bg1"/>
              </a:solidFill>
              <a:effectLst>
                <a:outerShdw blurRad="50800" dist="38100" dir="2700000" algn="tl" rotWithShape="0">
                  <a:prstClr val="black">
                    <a:alpha val="40000"/>
                  </a:prstClr>
                </a:outerShdw>
              </a:effectLst>
              <a:latin typeface="Impact" panose="020B0806030902050204" pitchFamily="34" charset="0"/>
              <a:cs typeface="Arial" panose="020B0604020202020204" pitchFamily="34" charset="0"/>
            </a:endParaRPr>
          </a:p>
        </p:txBody>
      </p:sp>
      <p:sp>
        <p:nvSpPr>
          <p:cNvPr id="10" name="矩形 259"/>
          <p:cNvSpPr>
            <a:spLocks noChangeArrowheads="1"/>
          </p:cNvSpPr>
          <p:nvPr/>
        </p:nvSpPr>
        <p:spPr bwMode="auto">
          <a:xfrm>
            <a:off x="3196327" y="2308371"/>
            <a:ext cx="512088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4000" b="1" dirty="0">
                <a:solidFill>
                  <a:schemeClr val="bg1"/>
                </a:solidFill>
                <a:effectLst>
                  <a:outerShdw blurRad="50800" dist="38100" dir="2700000" algn="tl" rotWithShape="0">
                    <a:prstClr val="black">
                      <a:alpha val="40000"/>
                    </a:prstClr>
                  </a:outerShdw>
                </a:effectLst>
                <a:cs typeface="Arial" panose="020B0604020202020204" pitchFamily="34" charset="0"/>
              </a:rPr>
              <a:t>高档红酒</a:t>
            </a:r>
            <a:r>
              <a:rPr lang="en-US" altLang="zh-CN" sz="2800" dirty="0">
                <a:solidFill>
                  <a:schemeClr val="bg1"/>
                </a:solidFill>
                <a:effectLst>
                  <a:outerShdw blurRad="50800" dist="38100" dir="2700000" algn="tl" rotWithShape="0">
                    <a:prstClr val="black">
                      <a:alpha val="40000"/>
                    </a:prstClr>
                  </a:outerShdw>
                </a:effectLst>
                <a:cs typeface="Arial" panose="020B0604020202020204" pitchFamily="34" charset="0"/>
              </a:rPr>
              <a:t>POWERPOINT</a:t>
            </a:r>
            <a:endParaRPr lang="zh-CN" altLang="en-US" sz="2800" dirty="0">
              <a:solidFill>
                <a:schemeClr val="bg1"/>
              </a:solidFill>
              <a:effectLst>
                <a:outerShdw blurRad="50800" dist="38100" dir="2700000" algn="tl" rotWithShape="0">
                  <a:prstClr val="black">
                    <a:alpha val="40000"/>
                  </a:prstClr>
                </a:outerShdw>
              </a:effectLst>
              <a:cs typeface="Arial" panose="020B0604020202020204" pitchFamily="34" charset="0"/>
            </a:endParaRPr>
          </a:p>
        </p:txBody>
      </p:sp>
      <p:sp>
        <p:nvSpPr>
          <p:cNvPr id="11" name="矩形 259"/>
          <p:cNvSpPr>
            <a:spLocks noChangeArrowheads="1"/>
          </p:cNvSpPr>
          <p:nvPr/>
        </p:nvSpPr>
        <p:spPr bwMode="auto">
          <a:xfrm>
            <a:off x="4143509" y="3339371"/>
            <a:ext cx="3226519" cy="168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zh-CN" altLang="en-US" sz="1100">
                <a:solidFill>
                  <a:schemeClr val="bg1"/>
                </a:solidFill>
                <a:latin typeface="Arial" panose="020B0604020202020204" pitchFamily="34" charset="0"/>
                <a:cs typeface="Arial" panose="020B0604020202020204" pitchFamily="34" charset="0"/>
                <a:sym typeface="Arial" panose="020B0604020202020204" pitchFamily="34" charset="0"/>
              </a:rPr>
              <a:t>汇报人：</a:t>
            </a:r>
            <a:r>
              <a:rPr lang="en-US" altLang="zh-CN" sz="1100">
                <a:solidFill>
                  <a:schemeClr val="bg1"/>
                </a:solidFill>
                <a:latin typeface="Arial" panose="020B0604020202020204" pitchFamily="34" charset="0"/>
                <a:cs typeface="Arial" panose="020B0604020202020204" pitchFamily="34" charset="0"/>
                <a:sym typeface="Arial" panose="020B0604020202020204" pitchFamily="34" charset="0"/>
              </a:rPr>
              <a:t>xiazaii</a:t>
            </a:r>
            <a:endParaRPr lang="zh-CN" altLang="en-US" sz="11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5" name="矩形 259"/>
          <p:cNvSpPr>
            <a:spLocks noChangeArrowheads="1"/>
          </p:cNvSpPr>
          <p:nvPr/>
        </p:nvSpPr>
        <p:spPr bwMode="auto">
          <a:xfrm>
            <a:off x="3258264" y="2900550"/>
            <a:ext cx="4997008"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500" dirty="0">
                <a:solidFill>
                  <a:schemeClr val="bg1"/>
                </a:solidFill>
                <a:cs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zh-CN" altLang="en-US" sz="500" dirty="0">
              <a:solidFill>
                <a:schemeClr val="bg1"/>
              </a:solidFill>
              <a:cs typeface="Arial" panose="020B0604020202020204" pitchFamily="34" charset="0"/>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par>
                          <p:cTn id="12" fill="hold">
                            <p:stCondLst>
                              <p:cond delay="649"/>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9"/>
                                        </p:tgtEl>
                                      </p:cBhvr>
                                    </p:animEffect>
                                    <p:animScale>
                                      <p:cBhvr>
                                        <p:cTn id="15" dur="250" autoRev="1" fill="hold"/>
                                        <p:tgtEl>
                                          <p:spTgt spid="9"/>
                                        </p:tgtEl>
                                      </p:cBhvr>
                                      <p:by x="105000" y="105000"/>
                                    </p:animScale>
                                  </p:childTnLst>
                                </p:cTn>
                              </p:par>
                            </p:childTnLst>
                          </p:cTn>
                        </p:par>
                        <p:par>
                          <p:cTn id="16" fill="hold">
                            <p:stCondLst>
                              <p:cond delay="1149"/>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0"/>
                                        </p:tgtEl>
                                        <p:attrNameLst>
                                          <p:attrName>ppt_y</p:attrName>
                                        </p:attrNameLst>
                                      </p:cBhvr>
                                      <p:tavLst>
                                        <p:tav tm="0">
                                          <p:val>
                                            <p:strVal val="#ppt_y"/>
                                          </p:val>
                                        </p:tav>
                                        <p:tav tm="100000">
                                          <p:val>
                                            <p:strVal val="#ppt_y"/>
                                          </p:val>
                                        </p:tav>
                                      </p:tavLst>
                                    </p:anim>
                                    <p:anim calcmode="lin" valueType="num">
                                      <p:cBhvr>
                                        <p:cTn id="21"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0"/>
                                        </p:tgtEl>
                                      </p:cBhvr>
                                    </p:animEffect>
                                  </p:childTnLst>
                                </p:cTn>
                              </p:par>
                            </p:childTnLst>
                          </p:cTn>
                        </p:par>
                        <p:par>
                          <p:cTn id="24" fill="hold">
                            <p:stCondLst>
                              <p:cond delay="2299"/>
                            </p:stCondLst>
                            <p:childTnLst>
                              <p:par>
                                <p:cTn id="25" presetID="26" presetClass="emph" presetSubtype="0" fill="hold" grpId="1" nodeType="afterEffect">
                                  <p:stCondLst>
                                    <p:cond delay="0"/>
                                  </p:stCondLst>
                                  <p:iterate type="lt">
                                    <p:tmPct val="0"/>
                                  </p:iterate>
                                  <p:childTnLst>
                                    <p:animEffect transition="out" filter="fade">
                                      <p:cBhvr>
                                        <p:cTn id="26" dur="500" tmFilter="0, 0; .2, .5; .8, .5; 1, 0"/>
                                        <p:tgtEl>
                                          <p:spTgt spid="10"/>
                                        </p:tgtEl>
                                      </p:cBhvr>
                                    </p:animEffect>
                                    <p:animScale>
                                      <p:cBhvr>
                                        <p:cTn id="27" dur="250" autoRev="1" fill="hold"/>
                                        <p:tgtEl>
                                          <p:spTgt spid="10"/>
                                        </p:tgtEl>
                                      </p:cBhvr>
                                      <p:by x="105000" y="105000"/>
                                    </p:animScale>
                                  </p:childTnLst>
                                </p:cTn>
                              </p:par>
                            </p:childTnLst>
                          </p:cTn>
                        </p:par>
                        <p:par>
                          <p:cTn id="28" fill="hold">
                            <p:stCondLst>
                              <p:cond delay="28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childTnLst>
                                </p:cTn>
                              </p:par>
                            </p:childTnLst>
                          </p:cTn>
                        </p:par>
                        <p:par>
                          <p:cTn id="32" fill="hold">
                            <p:stCondLst>
                              <p:cond delay="38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8" repeatCount="indefinite" fill="remove" display="0">
                  <p:stCondLst>
                    <p:cond delay="indefinite"/>
                  </p:stCondLst>
                  <p:endCondLst>
                    <p:cond evt="onStopAudio" delay="0">
                      <p:tgtEl>
                        <p:sldTgt/>
                      </p:tgtEl>
                    </p:cond>
                  </p:endCondLst>
                </p:cTn>
                <p:tgtEl>
                  <p:spTgt spid="2"/>
                </p:tgtEl>
              </p:cMediaNode>
            </p:audio>
            <p:audio>
              <p:cMediaNode vol="80000">
                <p:cTn id="39" repeatCount="indefinite" fill="remove" display="0">
                  <p:stCondLst>
                    <p:cond delay="indefinite"/>
                  </p:stCondLst>
                  <p:endCondLst>
                    <p:cond evt="onStopAudio" delay="0">
                      <p:tgtEl>
                        <p:sldTgt/>
                      </p:tgtEl>
                    </p:cond>
                  </p:endCondLst>
                </p:cTn>
                <p:tgtEl>
                  <p:spTgt spid="8"/>
                </p:tgtEl>
              </p:cMediaNode>
            </p:audio>
          </p:childTnLst>
        </p:cTn>
      </p:par>
    </p:tnLst>
    <p:bldLst>
      <p:bldP spid="9" grpId="0"/>
      <p:bldP spid="9" grpId="1"/>
      <p:bldP spid="10" grpId="0"/>
      <p:bldP spid="10" grpId="1"/>
      <p:bldP spid="11" grpId="0" bldLvl="0" animBg="1"/>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301"/>
          <p:cNvSpPr>
            <a:spLocks noChangeArrowheads="1"/>
          </p:cNvSpPr>
          <p:nvPr/>
        </p:nvSpPr>
        <p:spPr bwMode="auto">
          <a:xfrm>
            <a:off x="3792800" y="2042077"/>
            <a:ext cx="1571898" cy="1572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单击编辑标题</a:t>
            </a:r>
          </a:p>
        </p:txBody>
      </p:sp>
      <p:sp>
        <p:nvSpPr>
          <p:cNvPr id="5" name="Shape 1302"/>
          <p:cNvSpPr/>
          <p:nvPr/>
        </p:nvSpPr>
        <p:spPr bwMode="auto">
          <a:xfrm>
            <a:off x="4935999" y="1217195"/>
            <a:ext cx="714499" cy="714596"/>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a:noFill/>
          </a:ln>
        </p:spPr>
        <p:txBody>
          <a:bodyPr lIns="0" tIns="0" rIns="0" bIns="0" anchor="ctr"/>
          <a:lstStyle/>
          <a:p>
            <a:pPr algn="ctr" defTabSz="438150"/>
            <a:r>
              <a:rPr lang="en-US" altLang="zh-CN" b="1" dirty="0">
                <a:solidFill>
                  <a:schemeClr val="bg1"/>
                </a:solidFill>
                <a:latin typeface="微软雅黑" panose="020B0503020204020204" pitchFamily="34" charset="-122"/>
                <a:ea typeface="微软雅黑" panose="020B0503020204020204" pitchFamily="34" charset="-122"/>
                <a:cs typeface="Lato Light"/>
                <a:sym typeface="Century Gothic" panose="020B0502020202020204" pitchFamily="34" charset="0"/>
              </a:rPr>
              <a:t>0</a:t>
            </a:r>
            <a:r>
              <a:rPr lang="zh-CN" altLang="zh-CN" b="1" dirty="0">
                <a:solidFill>
                  <a:schemeClr val="bg1"/>
                </a:solidFill>
                <a:latin typeface="微软雅黑" panose="020B0503020204020204" pitchFamily="34" charset="-122"/>
                <a:ea typeface="微软雅黑" panose="020B0503020204020204" pitchFamily="34" charset="-122"/>
                <a:cs typeface="Lato Light"/>
                <a:sym typeface="Century Gothic" panose="020B0502020202020204" pitchFamily="34" charset="0"/>
              </a:rPr>
              <a:t>2</a:t>
            </a:r>
          </a:p>
        </p:txBody>
      </p:sp>
      <p:sp>
        <p:nvSpPr>
          <p:cNvPr id="6" name="Shape 1305"/>
          <p:cNvSpPr/>
          <p:nvPr/>
        </p:nvSpPr>
        <p:spPr bwMode="auto">
          <a:xfrm>
            <a:off x="4329866" y="1368450"/>
            <a:ext cx="503721" cy="22629"/>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solidFill>
            <a:srgbClr val="9C9088"/>
          </a:solidFill>
          <a:ln w="38100" cap="flat">
            <a:solidFill>
              <a:srgbClr val="9C9088"/>
            </a:solidFill>
            <a:prstDash val="solid"/>
            <a:miter lim="400000"/>
            <a:tailEnd type="triangle" w="med" len="med"/>
          </a:ln>
          <a:effectLst/>
        </p:spPr>
        <p:txBody>
          <a:bodyPr lIns="0" tIns="0" rIns="0" bIns="0" anchor="ctr"/>
          <a:lstStyle/>
          <a:p>
            <a:pPr algn="ctr" defTabSz="219075">
              <a:lnSpc>
                <a:spcPct val="110000"/>
              </a:lnSpc>
              <a:spcBef>
                <a:spcPts val="1125"/>
              </a:spcBef>
              <a:defRPr sz="2000">
                <a:solidFill>
                  <a:srgbClr val="4C4C4C"/>
                </a:solidFill>
                <a:latin typeface="Helvetica Neue Light"/>
                <a:ea typeface="Helvetica Neue Light"/>
                <a:cs typeface="Helvetica Neue Light"/>
                <a:sym typeface="Helvetica Neue Light"/>
              </a:defRPr>
            </a:pPr>
            <a:endParaRPr dirty="0">
              <a:solidFill>
                <a:schemeClr val="tx2"/>
              </a:solidFill>
              <a:latin typeface="微软雅黑" panose="020B0503020204020204" pitchFamily="34" charset="-122"/>
              <a:ea typeface="微软雅黑" panose="020B0503020204020204" pitchFamily="34" charset="-122"/>
              <a:cs typeface="Lato Light"/>
              <a:sym typeface="Century Gothic" panose="020B0502020202020204" pitchFamily="34" charset="0"/>
            </a:endParaRPr>
          </a:p>
        </p:txBody>
      </p:sp>
      <p:sp>
        <p:nvSpPr>
          <p:cNvPr id="7" name="Shape 1306"/>
          <p:cNvSpPr/>
          <p:nvPr/>
        </p:nvSpPr>
        <p:spPr bwMode="auto">
          <a:xfrm rot="7172730">
            <a:off x="5575442" y="3517003"/>
            <a:ext cx="503789" cy="22626"/>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solidFill>
            <a:srgbClr val="9C9088"/>
          </a:solidFill>
          <a:ln w="38100" cap="flat">
            <a:solidFill>
              <a:srgbClr val="9C9088"/>
            </a:solidFill>
            <a:prstDash val="solid"/>
            <a:miter lim="400000"/>
            <a:tailEnd type="triangle" w="med" len="med"/>
          </a:ln>
          <a:effectLst/>
        </p:spPr>
        <p:txBody>
          <a:bodyPr lIns="0" tIns="0" rIns="0" bIns="0" anchor="ctr"/>
          <a:lstStyle/>
          <a:p>
            <a:pPr algn="ctr" defTabSz="219075">
              <a:lnSpc>
                <a:spcPct val="110000"/>
              </a:lnSpc>
              <a:spcBef>
                <a:spcPts val="1125"/>
              </a:spcBef>
            </a:pPr>
            <a:endParaRPr dirty="0">
              <a:solidFill>
                <a:schemeClr val="tx2"/>
              </a:solidFill>
              <a:latin typeface="微软雅黑" panose="020B0503020204020204" pitchFamily="34" charset="-122"/>
              <a:ea typeface="微软雅黑" panose="020B0503020204020204" pitchFamily="34" charset="-122"/>
              <a:cs typeface="Lato Light"/>
              <a:sym typeface="Century Gothic" panose="020B0502020202020204" pitchFamily="34" charset="0"/>
            </a:endParaRPr>
          </a:p>
        </p:txBody>
      </p:sp>
      <p:sp>
        <p:nvSpPr>
          <p:cNvPr id="8" name="Shape 1307"/>
          <p:cNvSpPr/>
          <p:nvPr/>
        </p:nvSpPr>
        <p:spPr bwMode="auto">
          <a:xfrm rot="3600000">
            <a:off x="5573061" y="2090194"/>
            <a:ext cx="503789" cy="22626"/>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solidFill>
            <a:srgbClr val="9C9088"/>
          </a:solidFill>
          <a:ln w="38100" cap="flat">
            <a:solidFill>
              <a:srgbClr val="9C9088"/>
            </a:solidFill>
            <a:prstDash val="solid"/>
            <a:miter lim="400000"/>
            <a:tailEnd type="triangle" w="med" len="med"/>
          </a:ln>
          <a:effectLst/>
        </p:spPr>
        <p:txBody>
          <a:bodyPr lIns="0" tIns="0" rIns="0" bIns="0" anchor="ctr"/>
          <a:lstStyle/>
          <a:p>
            <a:pPr algn="ctr" defTabSz="219075">
              <a:lnSpc>
                <a:spcPct val="110000"/>
              </a:lnSpc>
              <a:spcBef>
                <a:spcPts val="1125"/>
              </a:spcBef>
            </a:pPr>
            <a:endParaRPr dirty="0">
              <a:solidFill>
                <a:schemeClr val="tx2"/>
              </a:solidFill>
              <a:latin typeface="微软雅黑" panose="020B0503020204020204" pitchFamily="34" charset="-122"/>
              <a:ea typeface="微软雅黑" panose="020B0503020204020204" pitchFamily="34" charset="-122"/>
              <a:cs typeface="Lato Light"/>
              <a:sym typeface="Century Gothic" panose="020B0502020202020204" pitchFamily="34" charset="0"/>
            </a:endParaRPr>
          </a:p>
        </p:txBody>
      </p:sp>
      <p:sp>
        <p:nvSpPr>
          <p:cNvPr id="9" name="Shape 1308"/>
          <p:cNvSpPr/>
          <p:nvPr/>
        </p:nvSpPr>
        <p:spPr bwMode="auto">
          <a:xfrm rot="10800000">
            <a:off x="4322721" y="4242316"/>
            <a:ext cx="504913" cy="22629"/>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solidFill>
            <a:srgbClr val="9C9088"/>
          </a:solidFill>
          <a:ln w="38100" cap="flat">
            <a:solidFill>
              <a:srgbClr val="9C9088"/>
            </a:solidFill>
            <a:prstDash val="solid"/>
            <a:miter lim="400000"/>
            <a:tailEnd type="triangle" w="med" len="med"/>
          </a:ln>
          <a:effectLst/>
        </p:spPr>
        <p:txBody>
          <a:bodyPr lIns="0" tIns="0" rIns="0" bIns="0" anchor="ctr"/>
          <a:lstStyle/>
          <a:p>
            <a:pPr algn="ctr" defTabSz="219075">
              <a:lnSpc>
                <a:spcPct val="110000"/>
              </a:lnSpc>
              <a:spcBef>
                <a:spcPts val="1125"/>
              </a:spcBef>
            </a:pPr>
            <a:endParaRPr dirty="0">
              <a:solidFill>
                <a:schemeClr val="tx2"/>
              </a:solidFill>
              <a:latin typeface="微软雅黑" panose="020B0503020204020204" pitchFamily="34" charset="-122"/>
              <a:ea typeface="微软雅黑" panose="020B0503020204020204" pitchFamily="34" charset="-122"/>
              <a:cs typeface="Lato Light"/>
              <a:sym typeface="Century Gothic" panose="020B0502020202020204" pitchFamily="34" charset="0"/>
            </a:endParaRPr>
          </a:p>
        </p:txBody>
      </p:sp>
      <p:sp>
        <p:nvSpPr>
          <p:cNvPr id="10" name="Shape 1309"/>
          <p:cNvSpPr/>
          <p:nvPr/>
        </p:nvSpPr>
        <p:spPr bwMode="auto">
          <a:xfrm rot="18000000">
            <a:off x="3083032" y="2084239"/>
            <a:ext cx="504981" cy="21435"/>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solidFill>
            <a:srgbClr val="9C9088"/>
          </a:solidFill>
          <a:ln w="38100" cap="flat">
            <a:solidFill>
              <a:srgbClr val="9C9088"/>
            </a:solidFill>
            <a:prstDash val="solid"/>
            <a:miter lim="400000"/>
            <a:tailEnd type="triangle" w="med" len="med"/>
          </a:ln>
          <a:effectLst/>
        </p:spPr>
        <p:txBody>
          <a:bodyPr lIns="0" tIns="0" rIns="0" bIns="0" anchor="ctr"/>
          <a:lstStyle/>
          <a:p>
            <a:pPr algn="ctr" defTabSz="219075">
              <a:lnSpc>
                <a:spcPct val="110000"/>
              </a:lnSpc>
              <a:spcBef>
                <a:spcPts val="1125"/>
              </a:spcBef>
            </a:pPr>
            <a:endParaRPr dirty="0">
              <a:solidFill>
                <a:schemeClr val="bg1"/>
              </a:solidFill>
              <a:latin typeface="微软雅黑" panose="020B0503020204020204" pitchFamily="34" charset="-122"/>
              <a:ea typeface="微软雅黑" panose="020B0503020204020204" pitchFamily="34" charset="-122"/>
              <a:cs typeface="Lato Light"/>
              <a:sym typeface="Century Gothic" panose="020B0502020202020204" pitchFamily="34" charset="0"/>
            </a:endParaRPr>
          </a:p>
        </p:txBody>
      </p:sp>
      <p:sp>
        <p:nvSpPr>
          <p:cNvPr id="11" name="Shape 1310"/>
          <p:cNvSpPr/>
          <p:nvPr/>
        </p:nvSpPr>
        <p:spPr bwMode="auto">
          <a:xfrm rot="14400000">
            <a:off x="3080650" y="3520576"/>
            <a:ext cx="503790" cy="22626"/>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solidFill>
            <a:srgbClr val="9C9088"/>
          </a:solidFill>
          <a:ln w="38100" cap="flat">
            <a:solidFill>
              <a:srgbClr val="9C9088"/>
            </a:solidFill>
            <a:prstDash val="solid"/>
            <a:miter lim="400000"/>
            <a:tailEnd type="triangle" w="med" len="med"/>
          </a:ln>
          <a:effectLst/>
        </p:spPr>
        <p:txBody>
          <a:bodyPr lIns="0" tIns="0" rIns="0" bIns="0" anchor="ctr"/>
          <a:lstStyle/>
          <a:p>
            <a:pPr algn="ctr" defTabSz="219075">
              <a:lnSpc>
                <a:spcPct val="110000"/>
              </a:lnSpc>
              <a:spcBef>
                <a:spcPts val="1125"/>
              </a:spcBef>
            </a:pPr>
            <a:endParaRPr dirty="0">
              <a:solidFill>
                <a:schemeClr val="bg1"/>
              </a:solidFill>
              <a:latin typeface="微软雅黑" panose="020B0503020204020204" pitchFamily="34" charset="-122"/>
              <a:ea typeface="微软雅黑" panose="020B0503020204020204" pitchFamily="34" charset="-122"/>
              <a:cs typeface="Lato Light"/>
              <a:sym typeface="Century Gothic" panose="020B0502020202020204" pitchFamily="34" charset="0"/>
            </a:endParaRPr>
          </a:p>
        </p:txBody>
      </p:sp>
      <p:sp>
        <p:nvSpPr>
          <p:cNvPr id="12" name="Shape 1312"/>
          <p:cNvSpPr/>
          <p:nvPr/>
        </p:nvSpPr>
        <p:spPr bwMode="auto">
          <a:xfrm>
            <a:off x="5652879" y="2451064"/>
            <a:ext cx="714499" cy="713405"/>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a:noFill/>
          </a:ln>
        </p:spPr>
        <p:txBody>
          <a:bodyPr lIns="0" tIns="0" rIns="0" bIns="0" anchor="ctr"/>
          <a:lstStyle/>
          <a:p>
            <a:pPr algn="ctr" defTabSz="438150"/>
            <a:r>
              <a:rPr lang="en-US" altLang="zh-CN" b="1" dirty="0">
                <a:solidFill>
                  <a:schemeClr val="bg1"/>
                </a:solidFill>
                <a:latin typeface="微软雅黑" panose="020B0503020204020204" pitchFamily="34" charset="-122"/>
                <a:ea typeface="微软雅黑" panose="020B0503020204020204" pitchFamily="34" charset="-122"/>
                <a:cs typeface="Lato Light"/>
                <a:sym typeface="Century Gothic" panose="020B0502020202020204" pitchFamily="34" charset="0"/>
              </a:rPr>
              <a:t>0</a:t>
            </a:r>
            <a:r>
              <a:rPr lang="zh-CN" altLang="zh-CN" b="1" dirty="0">
                <a:solidFill>
                  <a:schemeClr val="bg1"/>
                </a:solidFill>
                <a:latin typeface="微软雅黑" panose="020B0503020204020204" pitchFamily="34" charset="-122"/>
                <a:ea typeface="微软雅黑" panose="020B0503020204020204" pitchFamily="34" charset="-122"/>
                <a:cs typeface="Lato Light"/>
                <a:sym typeface="Century Gothic" panose="020B0502020202020204" pitchFamily="34" charset="0"/>
              </a:rPr>
              <a:t>3</a:t>
            </a:r>
          </a:p>
        </p:txBody>
      </p:sp>
      <p:sp>
        <p:nvSpPr>
          <p:cNvPr id="13" name="Shape 1315"/>
          <p:cNvSpPr/>
          <p:nvPr/>
        </p:nvSpPr>
        <p:spPr bwMode="auto">
          <a:xfrm>
            <a:off x="2791311" y="2451064"/>
            <a:ext cx="713308" cy="713405"/>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a:noFill/>
          </a:ln>
        </p:spPr>
        <p:txBody>
          <a:bodyPr lIns="0" tIns="0" rIns="0" bIns="0" anchor="ctr"/>
          <a:lstStyle/>
          <a:p>
            <a:pPr algn="ctr" defTabSz="438150"/>
            <a:r>
              <a:rPr lang="en-US" altLang="zh-CN" b="1" dirty="0">
                <a:solidFill>
                  <a:schemeClr val="bg1"/>
                </a:solidFill>
                <a:latin typeface="微软雅黑" panose="020B0503020204020204" pitchFamily="34" charset="-122"/>
                <a:ea typeface="微软雅黑" panose="020B0503020204020204" pitchFamily="34" charset="-122"/>
                <a:cs typeface="Lato Light"/>
                <a:sym typeface="Century Gothic" panose="020B0502020202020204" pitchFamily="34" charset="0"/>
              </a:rPr>
              <a:t>0</a:t>
            </a:r>
            <a:r>
              <a:rPr lang="zh-CN" altLang="zh-CN" b="1" dirty="0">
                <a:solidFill>
                  <a:schemeClr val="bg1"/>
                </a:solidFill>
                <a:latin typeface="微软雅黑" panose="020B0503020204020204" pitchFamily="34" charset="-122"/>
                <a:ea typeface="微软雅黑" panose="020B0503020204020204" pitchFamily="34" charset="-122"/>
                <a:cs typeface="Lato Light"/>
                <a:sym typeface="Century Gothic" panose="020B0502020202020204" pitchFamily="34" charset="0"/>
              </a:rPr>
              <a:t>6</a:t>
            </a:r>
          </a:p>
        </p:txBody>
      </p:sp>
      <p:sp>
        <p:nvSpPr>
          <p:cNvPr id="14" name="Shape 1318"/>
          <p:cNvSpPr/>
          <p:nvPr/>
        </p:nvSpPr>
        <p:spPr bwMode="auto">
          <a:xfrm>
            <a:off x="3505810" y="1217195"/>
            <a:ext cx="714499" cy="714596"/>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a:noFill/>
          </a:ln>
        </p:spPr>
        <p:txBody>
          <a:bodyPr lIns="0" tIns="0" rIns="0" bIns="0" anchor="ctr"/>
          <a:lstStyle>
            <a:lvl1pPr defTabSz="584200">
              <a:defRPr>
                <a:solidFill>
                  <a:schemeClr val="tx1"/>
                </a:solidFill>
                <a:latin typeface="Lato Light"/>
                <a:ea typeface="MS PGothic" panose="020B0600070205080204" pitchFamily="34" charset="-128"/>
              </a:defRPr>
            </a:lvl1pPr>
            <a:lvl2pPr defTabSz="584200">
              <a:defRPr>
                <a:solidFill>
                  <a:schemeClr val="tx1"/>
                </a:solidFill>
                <a:latin typeface="Lato Light"/>
                <a:ea typeface="MS PGothic" panose="020B0600070205080204" pitchFamily="34" charset="-128"/>
              </a:defRPr>
            </a:lvl2pPr>
            <a:lvl3pPr defTabSz="584200">
              <a:defRPr>
                <a:solidFill>
                  <a:schemeClr val="tx1"/>
                </a:solidFill>
                <a:latin typeface="Lato Light"/>
                <a:ea typeface="MS PGothic" panose="020B0600070205080204" pitchFamily="34" charset="-128"/>
              </a:defRPr>
            </a:lvl3pPr>
            <a:lvl4pPr defTabSz="584200">
              <a:defRPr>
                <a:solidFill>
                  <a:schemeClr val="tx1"/>
                </a:solidFill>
                <a:latin typeface="Lato Light"/>
                <a:ea typeface="MS PGothic" panose="020B0600070205080204" pitchFamily="34" charset="-128"/>
              </a:defRPr>
            </a:lvl4pPr>
            <a:lvl5pPr defTabSz="584200">
              <a:defRPr>
                <a:solidFill>
                  <a:schemeClr val="tx1"/>
                </a:solidFill>
                <a:latin typeface="Lato Light"/>
                <a:ea typeface="MS PGothic" panose="020B0600070205080204" pitchFamily="34" charset="-128"/>
              </a:defRPr>
            </a:lvl5pPr>
            <a:lvl6pPr marL="2284730" indent="-913130" defTabSz="584200" eaLnBrk="0" fontAlgn="base" hangingPunct="0">
              <a:spcBef>
                <a:spcPct val="0"/>
              </a:spcBef>
              <a:spcAft>
                <a:spcPct val="0"/>
              </a:spcAft>
              <a:defRPr>
                <a:solidFill>
                  <a:schemeClr val="tx1"/>
                </a:solidFill>
                <a:latin typeface="Lato Light"/>
                <a:ea typeface="MS PGothic" panose="020B0600070205080204" pitchFamily="34" charset="-128"/>
              </a:defRPr>
            </a:lvl6pPr>
            <a:lvl7pPr marL="2741930" indent="-913130" defTabSz="584200" eaLnBrk="0" fontAlgn="base" hangingPunct="0">
              <a:spcBef>
                <a:spcPct val="0"/>
              </a:spcBef>
              <a:spcAft>
                <a:spcPct val="0"/>
              </a:spcAft>
              <a:defRPr>
                <a:solidFill>
                  <a:schemeClr val="tx1"/>
                </a:solidFill>
                <a:latin typeface="Lato Light"/>
                <a:ea typeface="MS PGothic" panose="020B0600070205080204" pitchFamily="34" charset="-128"/>
              </a:defRPr>
            </a:lvl7pPr>
            <a:lvl8pPr marL="3199130" indent="-913130" defTabSz="584200" eaLnBrk="0" fontAlgn="base" hangingPunct="0">
              <a:spcBef>
                <a:spcPct val="0"/>
              </a:spcBef>
              <a:spcAft>
                <a:spcPct val="0"/>
              </a:spcAft>
              <a:defRPr>
                <a:solidFill>
                  <a:schemeClr val="tx1"/>
                </a:solidFill>
                <a:latin typeface="Lato Light"/>
                <a:ea typeface="MS PGothic" panose="020B0600070205080204" pitchFamily="34" charset="-128"/>
              </a:defRPr>
            </a:lvl8pPr>
            <a:lvl9pPr marL="3656330" indent="-913130" defTabSz="584200"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ctr" eaLnBrk="1" hangingPunct="1"/>
            <a:r>
              <a:rPr lang="en-US" altLang="zh-CN" b="1" dirty="0">
                <a:solidFill>
                  <a:schemeClr val="bg1"/>
                </a:solidFill>
                <a:latin typeface="微软雅黑" panose="020B0503020204020204" pitchFamily="34" charset="-122"/>
                <a:ea typeface="微软雅黑" panose="020B0503020204020204" pitchFamily="34" charset="-122"/>
                <a:cs typeface="Lato Light"/>
                <a:sym typeface="Century Gothic" panose="020B0502020202020204" pitchFamily="34" charset="0"/>
              </a:rPr>
              <a:t>01</a:t>
            </a:r>
            <a:endParaRPr lang="zh-CN" altLang="zh-CN" b="1" dirty="0">
              <a:solidFill>
                <a:schemeClr val="bg1"/>
              </a:solidFill>
              <a:latin typeface="微软雅黑" panose="020B0503020204020204" pitchFamily="34" charset="-122"/>
              <a:ea typeface="微软雅黑" panose="020B0503020204020204" pitchFamily="34" charset="-122"/>
              <a:cs typeface="Lato Light"/>
              <a:sym typeface="Century Gothic" panose="020B0502020202020204" pitchFamily="34" charset="0"/>
            </a:endParaRPr>
          </a:p>
        </p:txBody>
      </p:sp>
      <p:sp>
        <p:nvSpPr>
          <p:cNvPr id="15" name="Shape 1321"/>
          <p:cNvSpPr/>
          <p:nvPr/>
        </p:nvSpPr>
        <p:spPr bwMode="auto">
          <a:xfrm>
            <a:off x="3505810" y="3690886"/>
            <a:ext cx="714499" cy="714596"/>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a:noFill/>
          </a:ln>
        </p:spPr>
        <p:txBody>
          <a:bodyPr lIns="0" tIns="0" rIns="0" bIns="0" anchor="ctr"/>
          <a:lstStyle/>
          <a:p>
            <a:pPr algn="ctr" defTabSz="438150"/>
            <a:r>
              <a:rPr lang="en-US" altLang="zh-CN" b="1" dirty="0">
                <a:solidFill>
                  <a:schemeClr val="bg1"/>
                </a:solidFill>
                <a:latin typeface="微软雅黑" panose="020B0503020204020204" pitchFamily="34" charset="-122"/>
                <a:ea typeface="微软雅黑" panose="020B0503020204020204" pitchFamily="34" charset="-122"/>
                <a:cs typeface="Lato Light"/>
                <a:sym typeface="Century Gothic" panose="020B0502020202020204" pitchFamily="34" charset="0"/>
              </a:rPr>
              <a:t>0</a:t>
            </a:r>
            <a:r>
              <a:rPr lang="zh-CN" altLang="zh-CN" b="1" dirty="0">
                <a:solidFill>
                  <a:schemeClr val="bg1"/>
                </a:solidFill>
                <a:latin typeface="微软雅黑" panose="020B0503020204020204" pitchFamily="34" charset="-122"/>
                <a:ea typeface="微软雅黑" panose="020B0503020204020204" pitchFamily="34" charset="-122"/>
                <a:cs typeface="Lato Light"/>
                <a:sym typeface="Century Gothic" panose="020B0502020202020204" pitchFamily="34" charset="0"/>
              </a:rPr>
              <a:t>5</a:t>
            </a:r>
          </a:p>
        </p:txBody>
      </p:sp>
      <p:sp>
        <p:nvSpPr>
          <p:cNvPr id="16" name="Shape 1324"/>
          <p:cNvSpPr/>
          <p:nvPr/>
        </p:nvSpPr>
        <p:spPr bwMode="auto">
          <a:xfrm>
            <a:off x="4937190" y="3690886"/>
            <a:ext cx="714499" cy="714596"/>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4"/>
          </a:solidFill>
          <a:ln>
            <a:noFill/>
          </a:ln>
        </p:spPr>
        <p:txBody>
          <a:bodyPr lIns="0" tIns="0" rIns="0" bIns="0" anchor="ctr"/>
          <a:lstStyle/>
          <a:p>
            <a:pPr algn="ctr" defTabSz="438150"/>
            <a:r>
              <a:rPr lang="en-US" altLang="zh-CN" b="1" dirty="0">
                <a:solidFill>
                  <a:schemeClr val="bg1"/>
                </a:solidFill>
                <a:latin typeface="微软雅黑" panose="020B0503020204020204" pitchFamily="34" charset="-122"/>
                <a:ea typeface="微软雅黑" panose="020B0503020204020204" pitchFamily="34" charset="-122"/>
                <a:cs typeface="Lato Light"/>
                <a:sym typeface="Century Gothic" panose="020B0502020202020204" pitchFamily="34" charset="0"/>
              </a:rPr>
              <a:t>0</a:t>
            </a:r>
            <a:r>
              <a:rPr lang="zh-CN" altLang="zh-CN" b="1" dirty="0">
                <a:solidFill>
                  <a:schemeClr val="bg1"/>
                </a:solidFill>
                <a:latin typeface="微软雅黑" panose="020B0503020204020204" pitchFamily="34" charset="-122"/>
                <a:ea typeface="微软雅黑" panose="020B0503020204020204" pitchFamily="34" charset="-122"/>
                <a:cs typeface="Lato Light"/>
                <a:sym typeface="Century Gothic" panose="020B0502020202020204" pitchFamily="34" charset="0"/>
              </a:rPr>
              <a:t>4</a:t>
            </a:r>
          </a:p>
        </p:txBody>
      </p:sp>
      <p:sp>
        <p:nvSpPr>
          <p:cNvPr id="17" name="Subtitle 2"/>
          <p:cNvSpPr txBox="1"/>
          <p:nvPr/>
        </p:nvSpPr>
        <p:spPr bwMode="auto">
          <a:xfrm>
            <a:off x="5782682" y="1473260"/>
            <a:ext cx="2345938" cy="3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1" tIns="34290" rIns="68581" bIns="34290">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pPr defTabSz="912495">
              <a:spcBef>
                <a:spcPct val="20000"/>
              </a:spcBef>
              <a:defRPr/>
            </a:pPr>
            <a:r>
              <a:rPr lang="zh-CN" altLang="en-US" sz="8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8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8" name="TextBox 46"/>
          <p:cNvSpPr txBox="1">
            <a:spLocks noChangeArrowheads="1"/>
          </p:cNvSpPr>
          <p:nvPr/>
        </p:nvSpPr>
        <p:spPr bwMode="auto">
          <a:xfrm>
            <a:off x="5786251" y="1220768"/>
            <a:ext cx="1748142" cy="27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单击编辑标题</a:t>
            </a:r>
          </a:p>
        </p:txBody>
      </p:sp>
      <p:sp>
        <p:nvSpPr>
          <p:cNvPr id="19" name="Subtitle 2"/>
          <p:cNvSpPr txBox="1"/>
          <p:nvPr/>
        </p:nvSpPr>
        <p:spPr bwMode="auto">
          <a:xfrm>
            <a:off x="6450738" y="2726183"/>
            <a:ext cx="2345938" cy="3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1" tIns="34290" rIns="68581" bIns="34290">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pPr defTabSz="912495">
              <a:spcBef>
                <a:spcPct val="20000"/>
              </a:spcBef>
              <a:defRPr/>
            </a:pPr>
            <a:r>
              <a:rPr lang="zh-CN" altLang="en-US" sz="8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8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0" name="TextBox 46"/>
          <p:cNvSpPr txBox="1">
            <a:spLocks noChangeArrowheads="1"/>
          </p:cNvSpPr>
          <p:nvPr/>
        </p:nvSpPr>
        <p:spPr bwMode="auto">
          <a:xfrm>
            <a:off x="6454308" y="2473693"/>
            <a:ext cx="1748142" cy="27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单击编辑标题</a:t>
            </a:r>
          </a:p>
        </p:txBody>
      </p:sp>
      <p:sp>
        <p:nvSpPr>
          <p:cNvPr id="21" name="Subtitle 2"/>
          <p:cNvSpPr txBox="1"/>
          <p:nvPr/>
        </p:nvSpPr>
        <p:spPr bwMode="auto">
          <a:xfrm>
            <a:off x="5761247" y="4043421"/>
            <a:ext cx="2345938" cy="3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1" tIns="34290" rIns="68581" bIns="34290">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pPr defTabSz="912495">
              <a:spcBef>
                <a:spcPct val="20000"/>
              </a:spcBef>
              <a:defRPr/>
            </a:pPr>
            <a:r>
              <a:rPr lang="zh-CN" altLang="en-US" sz="8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8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2" name="TextBox 46"/>
          <p:cNvSpPr txBox="1">
            <a:spLocks noChangeArrowheads="1"/>
          </p:cNvSpPr>
          <p:nvPr/>
        </p:nvSpPr>
        <p:spPr bwMode="auto">
          <a:xfrm>
            <a:off x="5764817" y="3790930"/>
            <a:ext cx="1748142" cy="27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单击编辑标题</a:t>
            </a:r>
          </a:p>
        </p:txBody>
      </p:sp>
      <p:sp>
        <p:nvSpPr>
          <p:cNvPr id="23" name="Subtitle 2"/>
          <p:cNvSpPr txBox="1"/>
          <p:nvPr/>
        </p:nvSpPr>
        <p:spPr bwMode="auto">
          <a:xfrm>
            <a:off x="1024118" y="1391079"/>
            <a:ext cx="2345938" cy="3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1" tIns="34290" rIns="68581" bIns="34290">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pPr defTabSz="912495">
              <a:spcBef>
                <a:spcPct val="20000"/>
              </a:spcBef>
              <a:defRPr/>
            </a:pPr>
            <a:r>
              <a:rPr lang="zh-CN" altLang="en-US" sz="8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8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4" name="TextBox 46"/>
          <p:cNvSpPr txBox="1">
            <a:spLocks noChangeArrowheads="1"/>
          </p:cNvSpPr>
          <p:nvPr/>
        </p:nvSpPr>
        <p:spPr bwMode="auto">
          <a:xfrm>
            <a:off x="1613577" y="1138590"/>
            <a:ext cx="1748142" cy="27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单击编辑标题</a:t>
            </a:r>
          </a:p>
        </p:txBody>
      </p:sp>
      <p:sp>
        <p:nvSpPr>
          <p:cNvPr id="25" name="Subtitle 2"/>
          <p:cNvSpPr txBox="1"/>
          <p:nvPr/>
        </p:nvSpPr>
        <p:spPr bwMode="auto">
          <a:xfrm>
            <a:off x="347726" y="2771441"/>
            <a:ext cx="2345938" cy="3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1" tIns="34290" rIns="68581" bIns="34290">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pPr defTabSz="912495">
              <a:spcBef>
                <a:spcPct val="20000"/>
              </a:spcBef>
              <a:defRPr/>
            </a:pPr>
            <a:r>
              <a:rPr lang="zh-CN" altLang="en-US" sz="8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8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6" name="TextBox 46"/>
          <p:cNvSpPr txBox="1">
            <a:spLocks noChangeArrowheads="1"/>
          </p:cNvSpPr>
          <p:nvPr/>
        </p:nvSpPr>
        <p:spPr bwMode="auto">
          <a:xfrm>
            <a:off x="937184" y="2518950"/>
            <a:ext cx="1748142" cy="277085"/>
          </a:xfrm>
          <a:prstGeom prst="rect">
            <a:avLst/>
          </a:prstGeom>
        </p:spPr>
        <p:txBody>
          <a:bodyPr lIns="91458" tIns="45729" rIns="91458" bIns="45729">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单击编辑标题</a:t>
            </a:r>
          </a:p>
        </p:txBody>
      </p:sp>
      <p:sp>
        <p:nvSpPr>
          <p:cNvPr id="27" name="Subtitle 2"/>
          <p:cNvSpPr txBox="1"/>
          <p:nvPr/>
        </p:nvSpPr>
        <p:spPr bwMode="auto">
          <a:xfrm>
            <a:off x="1024118" y="4043421"/>
            <a:ext cx="2345938" cy="3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1" tIns="34290" rIns="68581" bIns="34290">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pPr defTabSz="912495">
              <a:spcBef>
                <a:spcPct val="20000"/>
              </a:spcBef>
              <a:defRPr/>
            </a:pPr>
            <a:r>
              <a:rPr lang="zh-CN" altLang="en-US" sz="8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8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8" name="TextBox 46"/>
          <p:cNvSpPr txBox="1">
            <a:spLocks noChangeArrowheads="1"/>
          </p:cNvSpPr>
          <p:nvPr/>
        </p:nvSpPr>
        <p:spPr bwMode="auto">
          <a:xfrm>
            <a:off x="1613577" y="3790930"/>
            <a:ext cx="1748142" cy="277085"/>
          </a:xfrm>
          <a:prstGeom prst="rect">
            <a:avLst/>
          </a:prstGeom>
        </p:spPr>
        <p:txBody>
          <a:bodyPr lIns="91458" tIns="45729" rIns="91458" bIns="45729">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单击编辑标题</a:t>
            </a:r>
          </a:p>
        </p:txBody>
      </p:sp>
    </p:spTree>
  </p:cSld>
  <p:clrMapOvr>
    <a:masterClrMapping/>
  </p:clrMapOvr>
  <p:transition spd="med" advClick="0" advTm="6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500" fill="hold"/>
                                        <p:tgtEl>
                                          <p:spTgt spid="15"/>
                                        </p:tgtEl>
                                        <p:attrNameLst>
                                          <p:attrName>ppt_w</p:attrName>
                                        </p:attrNameLst>
                                      </p:cBhvr>
                                      <p:tavLst>
                                        <p:tav tm="0">
                                          <p:val>
                                            <p:fltVal val="0"/>
                                          </p:val>
                                        </p:tav>
                                        <p:tav tm="100000">
                                          <p:val>
                                            <p:strVal val="#ppt_w"/>
                                          </p:val>
                                        </p:tav>
                                      </p:tavLst>
                                    </p:anim>
                                    <p:anim calcmode="lin" valueType="num">
                                      <p:cBhvr>
                                        <p:cTn id="63" dur="500" fill="hold"/>
                                        <p:tgtEl>
                                          <p:spTgt spid="15"/>
                                        </p:tgtEl>
                                        <p:attrNameLst>
                                          <p:attrName>ppt_h</p:attrName>
                                        </p:attrNameLst>
                                      </p:cBhvr>
                                      <p:tavLst>
                                        <p:tav tm="0">
                                          <p:val>
                                            <p:fltVal val="0"/>
                                          </p:val>
                                        </p:tav>
                                        <p:tav tm="100000">
                                          <p:val>
                                            <p:strVal val="#ppt_h"/>
                                          </p:val>
                                        </p:tav>
                                      </p:tavLst>
                                    </p:anim>
                                    <p:animEffect transition="in" filter="fade">
                                      <p:cBhvr>
                                        <p:cTn id="64" dur="500"/>
                                        <p:tgtEl>
                                          <p:spTgt spid="15"/>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Effect transition="in" filter="fade">
                                      <p:cBhvr>
                                        <p:cTn id="69" dur="5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fade">
                                      <p:cBhvr>
                                        <p:cTn id="74" dur="1000"/>
                                        <p:tgtEl>
                                          <p:spTgt spid="24"/>
                                        </p:tgtEl>
                                      </p:cBhvr>
                                    </p:animEffect>
                                    <p:anim calcmode="lin" valueType="num">
                                      <p:cBhvr>
                                        <p:cTn id="75" dur="1000" fill="hold"/>
                                        <p:tgtEl>
                                          <p:spTgt spid="24"/>
                                        </p:tgtEl>
                                        <p:attrNameLst>
                                          <p:attrName>ppt_x</p:attrName>
                                        </p:attrNameLst>
                                      </p:cBhvr>
                                      <p:tavLst>
                                        <p:tav tm="0">
                                          <p:val>
                                            <p:strVal val="#ppt_x"/>
                                          </p:val>
                                        </p:tav>
                                        <p:tav tm="100000">
                                          <p:val>
                                            <p:strVal val="#ppt_x"/>
                                          </p:val>
                                        </p:tav>
                                      </p:tavLst>
                                    </p:anim>
                                    <p:anim calcmode="lin" valueType="num">
                                      <p:cBhvr>
                                        <p:cTn id="76" dur="1000" fill="hold"/>
                                        <p:tgtEl>
                                          <p:spTgt spid="24"/>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1000"/>
                                        <p:tgtEl>
                                          <p:spTgt spid="23"/>
                                        </p:tgtEl>
                                      </p:cBhvr>
                                    </p:animEffect>
                                    <p:anim calcmode="lin" valueType="num">
                                      <p:cBhvr>
                                        <p:cTn id="80" dur="1000" fill="hold"/>
                                        <p:tgtEl>
                                          <p:spTgt spid="23"/>
                                        </p:tgtEl>
                                        <p:attrNameLst>
                                          <p:attrName>ppt_x</p:attrName>
                                        </p:attrNameLst>
                                      </p:cBhvr>
                                      <p:tavLst>
                                        <p:tav tm="0">
                                          <p:val>
                                            <p:strVal val="#ppt_x"/>
                                          </p:val>
                                        </p:tav>
                                        <p:tav tm="100000">
                                          <p:val>
                                            <p:strVal val="#ppt_x"/>
                                          </p:val>
                                        </p:tav>
                                      </p:tavLst>
                                    </p:anim>
                                    <p:anim calcmode="lin" valueType="num">
                                      <p:cBhvr>
                                        <p:cTn id="81" dur="1000" fill="hold"/>
                                        <p:tgtEl>
                                          <p:spTgt spid="23"/>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fade">
                                      <p:cBhvr>
                                        <p:cTn id="89" dur="1000"/>
                                        <p:tgtEl>
                                          <p:spTgt spid="25"/>
                                        </p:tgtEl>
                                      </p:cBhvr>
                                    </p:animEffect>
                                    <p:anim calcmode="lin" valueType="num">
                                      <p:cBhvr>
                                        <p:cTn id="90" dur="1000" fill="hold"/>
                                        <p:tgtEl>
                                          <p:spTgt spid="25"/>
                                        </p:tgtEl>
                                        <p:attrNameLst>
                                          <p:attrName>ppt_x</p:attrName>
                                        </p:attrNameLst>
                                      </p:cBhvr>
                                      <p:tavLst>
                                        <p:tav tm="0">
                                          <p:val>
                                            <p:strVal val="#ppt_x"/>
                                          </p:val>
                                        </p:tav>
                                        <p:tav tm="100000">
                                          <p:val>
                                            <p:strVal val="#ppt_x"/>
                                          </p:val>
                                        </p:tav>
                                      </p:tavLst>
                                    </p:anim>
                                    <p:anim calcmode="lin" valueType="num">
                                      <p:cBhvr>
                                        <p:cTn id="91" dur="1000" fill="hold"/>
                                        <p:tgtEl>
                                          <p:spTgt spid="25"/>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28"/>
                                        </p:tgtEl>
                                        <p:attrNameLst>
                                          <p:attrName>style.visibility</p:attrName>
                                        </p:attrNameLst>
                                      </p:cBhvr>
                                      <p:to>
                                        <p:strVal val="visible"/>
                                      </p:to>
                                    </p:set>
                                    <p:animEffect transition="in" filter="fade">
                                      <p:cBhvr>
                                        <p:cTn id="94" dur="1000"/>
                                        <p:tgtEl>
                                          <p:spTgt spid="28"/>
                                        </p:tgtEl>
                                      </p:cBhvr>
                                    </p:animEffect>
                                    <p:anim calcmode="lin" valueType="num">
                                      <p:cBhvr>
                                        <p:cTn id="95" dur="1000" fill="hold"/>
                                        <p:tgtEl>
                                          <p:spTgt spid="28"/>
                                        </p:tgtEl>
                                        <p:attrNameLst>
                                          <p:attrName>ppt_x</p:attrName>
                                        </p:attrNameLst>
                                      </p:cBhvr>
                                      <p:tavLst>
                                        <p:tav tm="0">
                                          <p:val>
                                            <p:strVal val="#ppt_x"/>
                                          </p:val>
                                        </p:tav>
                                        <p:tav tm="100000">
                                          <p:val>
                                            <p:strVal val="#ppt_x"/>
                                          </p:val>
                                        </p:tav>
                                      </p:tavLst>
                                    </p:anim>
                                    <p:anim calcmode="lin" valueType="num">
                                      <p:cBhvr>
                                        <p:cTn id="96" dur="1000" fill="hold"/>
                                        <p:tgtEl>
                                          <p:spTgt spid="28"/>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Effect transition="in" filter="fade">
                                      <p:cBhvr>
                                        <p:cTn id="99" dur="1000"/>
                                        <p:tgtEl>
                                          <p:spTgt spid="27"/>
                                        </p:tgtEl>
                                      </p:cBhvr>
                                    </p:animEffect>
                                    <p:anim calcmode="lin" valueType="num">
                                      <p:cBhvr>
                                        <p:cTn id="100" dur="1000" fill="hold"/>
                                        <p:tgtEl>
                                          <p:spTgt spid="27"/>
                                        </p:tgtEl>
                                        <p:attrNameLst>
                                          <p:attrName>ppt_x</p:attrName>
                                        </p:attrNameLst>
                                      </p:cBhvr>
                                      <p:tavLst>
                                        <p:tav tm="0">
                                          <p:val>
                                            <p:strVal val="#ppt_x"/>
                                          </p:val>
                                        </p:tav>
                                        <p:tav tm="100000">
                                          <p:val>
                                            <p:strVal val="#ppt_x"/>
                                          </p:val>
                                        </p:tav>
                                      </p:tavLst>
                                    </p:anim>
                                    <p:anim calcmode="lin" valueType="num">
                                      <p:cBhvr>
                                        <p:cTn id="101" dur="1000" fill="hold"/>
                                        <p:tgtEl>
                                          <p:spTgt spid="27"/>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1000"/>
                                        <p:tgtEl>
                                          <p:spTgt spid="18"/>
                                        </p:tgtEl>
                                      </p:cBhvr>
                                    </p:animEffect>
                                    <p:anim calcmode="lin" valueType="num">
                                      <p:cBhvr>
                                        <p:cTn id="105" dur="1000" fill="hold"/>
                                        <p:tgtEl>
                                          <p:spTgt spid="18"/>
                                        </p:tgtEl>
                                        <p:attrNameLst>
                                          <p:attrName>ppt_x</p:attrName>
                                        </p:attrNameLst>
                                      </p:cBhvr>
                                      <p:tavLst>
                                        <p:tav tm="0">
                                          <p:val>
                                            <p:strVal val="#ppt_x"/>
                                          </p:val>
                                        </p:tav>
                                        <p:tav tm="100000">
                                          <p:val>
                                            <p:strVal val="#ppt_x"/>
                                          </p:val>
                                        </p:tav>
                                      </p:tavLst>
                                    </p:anim>
                                    <p:anim calcmode="lin" valueType="num">
                                      <p:cBhvr>
                                        <p:cTn id="106" dur="1000" fill="hold"/>
                                        <p:tgtEl>
                                          <p:spTgt spid="18"/>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7"/>
                                        </p:tgtEl>
                                        <p:attrNameLst>
                                          <p:attrName>style.visibility</p:attrName>
                                        </p:attrNameLst>
                                      </p:cBhvr>
                                      <p:to>
                                        <p:strVal val="visible"/>
                                      </p:to>
                                    </p:set>
                                    <p:animEffect transition="in" filter="fade">
                                      <p:cBhvr>
                                        <p:cTn id="109" dur="1000"/>
                                        <p:tgtEl>
                                          <p:spTgt spid="17"/>
                                        </p:tgtEl>
                                      </p:cBhvr>
                                    </p:animEffect>
                                    <p:anim calcmode="lin" valueType="num">
                                      <p:cBhvr>
                                        <p:cTn id="110" dur="1000" fill="hold"/>
                                        <p:tgtEl>
                                          <p:spTgt spid="17"/>
                                        </p:tgtEl>
                                        <p:attrNameLst>
                                          <p:attrName>ppt_x</p:attrName>
                                        </p:attrNameLst>
                                      </p:cBhvr>
                                      <p:tavLst>
                                        <p:tav tm="0">
                                          <p:val>
                                            <p:strVal val="#ppt_x"/>
                                          </p:val>
                                        </p:tav>
                                        <p:tav tm="100000">
                                          <p:val>
                                            <p:strVal val="#ppt_x"/>
                                          </p:val>
                                        </p:tav>
                                      </p:tavLst>
                                    </p:anim>
                                    <p:anim calcmode="lin" valueType="num">
                                      <p:cBhvr>
                                        <p:cTn id="111" dur="1000" fill="hold"/>
                                        <p:tgtEl>
                                          <p:spTgt spid="17"/>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19"/>
                                        </p:tgtEl>
                                        <p:attrNameLst>
                                          <p:attrName>style.visibility</p:attrName>
                                        </p:attrNameLst>
                                      </p:cBhvr>
                                      <p:to>
                                        <p:strVal val="visible"/>
                                      </p:to>
                                    </p:set>
                                    <p:animEffect transition="in" filter="fade">
                                      <p:cBhvr>
                                        <p:cTn id="114" dur="1000"/>
                                        <p:tgtEl>
                                          <p:spTgt spid="19"/>
                                        </p:tgtEl>
                                      </p:cBhvr>
                                    </p:animEffect>
                                    <p:anim calcmode="lin" valueType="num">
                                      <p:cBhvr>
                                        <p:cTn id="115" dur="1000" fill="hold"/>
                                        <p:tgtEl>
                                          <p:spTgt spid="19"/>
                                        </p:tgtEl>
                                        <p:attrNameLst>
                                          <p:attrName>ppt_x</p:attrName>
                                        </p:attrNameLst>
                                      </p:cBhvr>
                                      <p:tavLst>
                                        <p:tav tm="0">
                                          <p:val>
                                            <p:strVal val="#ppt_x"/>
                                          </p:val>
                                        </p:tav>
                                        <p:tav tm="100000">
                                          <p:val>
                                            <p:strVal val="#ppt_x"/>
                                          </p:val>
                                        </p:tav>
                                      </p:tavLst>
                                    </p:anim>
                                    <p:anim calcmode="lin" valueType="num">
                                      <p:cBhvr>
                                        <p:cTn id="116" dur="1000" fill="hold"/>
                                        <p:tgtEl>
                                          <p:spTgt spid="19"/>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20"/>
                                        </p:tgtEl>
                                        <p:attrNameLst>
                                          <p:attrName>style.visibility</p:attrName>
                                        </p:attrNameLst>
                                      </p:cBhvr>
                                      <p:to>
                                        <p:strVal val="visible"/>
                                      </p:to>
                                    </p:set>
                                    <p:animEffect transition="in" filter="fade">
                                      <p:cBhvr>
                                        <p:cTn id="119" dur="1000"/>
                                        <p:tgtEl>
                                          <p:spTgt spid="20"/>
                                        </p:tgtEl>
                                      </p:cBhvr>
                                    </p:animEffect>
                                    <p:anim calcmode="lin" valueType="num">
                                      <p:cBhvr>
                                        <p:cTn id="120" dur="1000" fill="hold"/>
                                        <p:tgtEl>
                                          <p:spTgt spid="20"/>
                                        </p:tgtEl>
                                        <p:attrNameLst>
                                          <p:attrName>ppt_x</p:attrName>
                                        </p:attrNameLst>
                                      </p:cBhvr>
                                      <p:tavLst>
                                        <p:tav tm="0">
                                          <p:val>
                                            <p:strVal val="#ppt_x"/>
                                          </p:val>
                                        </p:tav>
                                        <p:tav tm="100000">
                                          <p:val>
                                            <p:strVal val="#ppt_x"/>
                                          </p:val>
                                        </p:tav>
                                      </p:tavLst>
                                    </p:anim>
                                    <p:anim calcmode="lin" valueType="num">
                                      <p:cBhvr>
                                        <p:cTn id="121" dur="1000" fill="hold"/>
                                        <p:tgtEl>
                                          <p:spTgt spid="20"/>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21"/>
                                        </p:tgtEl>
                                        <p:attrNameLst>
                                          <p:attrName>style.visibility</p:attrName>
                                        </p:attrNameLst>
                                      </p:cBhvr>
                                      <p:to>
                                        <p:strVal val="visible"/>
                                      </p:to>
                                    </p:set>
                                    <p:animEffect transition="in" filter="fade">
                                      <p:cBhvr>
                                        <p:cTn id="124" dur="1000"/>
                                        <p:tgtEl>
                                          <p:spTgt spid="21"/>
                                        </p:tgtEl>
                                      </p:cBhvr>
                                    </p:animEffect>
                                    <p:anim calcmode="lin" valueType="num">
                                      <p:cBhvr>
                                        <p:cTn id="125" dur="1000" fill="hold"/>
                                        <p:tgtEl>
                                          <p:spTgt spid="21"/>
                                        </p:tgtEl>
                                        <p:attrNameLst>
                                          <p:attrName>ppt_x</p:attrName>
                                        </p:attrNameLst>
                                      </p:cBhvr>
                                      <p:tavLst>
                                        <p:tav tm="0">
                                          <p:val>
                                            <p:strVal val="#ppt_x"/>
                                          </p:val>
                                        </p:tav>
                                        <p:tav tm="100000">
                                          <p:val>
                                            <p:strVal val="#ppt_x"/>
                                          </p:val>
                                        </p:tav>
                                      </p:tavLst>
                                    </p:anim>
                                    <p:anim calcmode="lin" valueType="num">
                                      <p:cBhvr>
                                        <p:cTn id="126" dur="1000" fill="hold"/>
                                        <p:tgtEl>
                                          <p:spTgt spid="21"/>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22"/>
                                        </p:tgtEl>
                                        <p:attrNameLst>
                                          <p:attrName>style.visibility</p:attrName>
                                        </p:attrNameLst>
                                      </p:cBhvr>
                                      <p:to>
                                        <p:strVal val="visible"/>
                                      </p:to>
                                    </p:set>
                                    <p:animEffect transition="in" filter="fade">
                                      <p:cBhvr>
                                        <p:cTn id="129" dur="1000"/>
                                        <p:tgtEl>
                                          <p:spTgt spid="22"/>
                                        </p:tgtEl>
                                      </p:cBhvr>
                                    </p:animEffect>
                                    <p:anim calcmode="lin" valueType="num">
                                      <p:cBhvr>
                                        <p:cTn id="130" dur="1000" fill="hold"/>
                                        <p:tgtEl>
                                          <p:spTgt spid="22"/>
                                        </p:tgtEl>
                                        <p:attrNameLst>
                                          <p:attrName>ppt_x</p:attrName>
                                        </p:attrNameLst>
                                      </p:cBhvr>
                                      <p:tavLst>
                                        <p:tav tm="0">
                                          <p:val>
                                            <p:strVal val="#ppt_x"/>
                                          </p:val>
                                        </p:tav>
                                        <p:tav tm="100000">
                                          <p:val>
                                            <p:strVal val="#ppt_x"/>
                                          </p:val>
                                        </p:tav>
                                      </p:tavLst>
                                    </p:anim>
                                    <p:anim calcmode="lin" valueType="num">
                                      <p:cBhvr>
                                        <p:cTn id="13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192"/>
          <p:cNvSpPr>
            <a:spLocks noEditPoints="1"/>
          </p:cNvSpPr>
          <p:nvPr/>
        </p:nvSpPr>
        <p:spPr bwMode="auto">
          <a:xfrm>
            <a:off x="900705" y="2062430"/>
            <a:ext cx="864319" cy="2043212"/>
          </a:xfrm>
          <a:custGeom>
            <a:avLst/>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chemeClr val="accent1"/>
          </a:solidFill>
          <a:ln>
            <a:noFill/>
          </a:ln>
          <a:effectLst/>
        </p:spPr>
        <p:txBody>
          <a:bodyPr lIns="91434" tIns="45717" rIns="91434" bIns="45717"/>
          <a:lstStyle/>
          <a:p>
            <a:pPr>
              <a:defRPr/>
            </a:pPr>
            <a:endParaRPr lang="id-ID" dirty="0">
              <a:solidFill>
                <a:srgbClr val="F6AC19"/>
              </a:solidFill>
            </a:endParaRPr>
          </a:p>
        </p:txBody>
      </p:sp>
      <p:sp>
        <p:nvSpPr>
          <p:cNvPr id="31" name="Oval 12"/>
          <p:cNvSpPr/>
          <p:nvPr/>
        </p:nvSpPr>
        <p:spPr>
          <a:xfrm>
            <a:off x="1682877" y="2282707"/>
            <a:ext cx="164292" cy="164314"/>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000" dirty="0">
              <a:solidFill>
                <a:srgbClr val="FFFFFF"/>
              </a:solidFill>
            </a:endParaRPr>
          </a:p>
        </p:txBody>
      </p:sp>
      <p:sp>
        <p:nvSpPr>
          <p:cNvPr id="32" name="Oval 13"/>
          <p:cNvSpPr/>
          <p:nvPr/>
        </p:nvSpPr>
        <p:spPr>
          <a:xfrm>
            <a:off x="2737680" y="1645691"/>
            <a:ext cx="163102" cy="164314"/>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000" dirty="0">
              <a:solidFill>
                <a:srgbClr val="FFFFFF"/>
              </a:solidFill>
            </a:endParaRPr>
          </a:p>
        </p:txBody>
      </p:sp>
      <p:sp>
        <p:nvSpPr>
          <p:cNvPr id="33" name="Oval 14"/>
          <p:cNvSpPr/>
          <p:nvPr/>
        </p:nvSpPr>
        <p:spPr>
          <a:xfrm>
            <a:off x="3727004" y="2038615"/>
            <a:ext cx="163101" cy="163124"/>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000" dirty="0">
              <a:solidFill>
                <a:srgbClr val="FFFFFF"/>
              </a:solidFill>
            </a:endParaRPr>
          </a:p>
        </p:txBody>
      </p:sp>
      <p:sp>
        <p:nvSpPr>
          <p:cNvPr id="34" name="Oval 15"/>
          <p:cNvSpPr/>
          <p:nvPr/>
        </p:nvSpPr>
        <p:spPr>
          <a:xfrm>
            <a:off x="4821092" y="1267053"/>
            <a:ext cx="163102" cy="163124"/>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000" dirty="0">
              <a:solidFill>
                <a:srgbClr val="FFFFFF"/>
              </a:solidFill>
            </a:endParaRPr>
          </a:p>
        </p:txBody>
      </p:sp>
      <p:sp>
        <p:nvSpPr>
          <p:cNvPr id="35" name="Oval 16"/>
          <p:cNvSpPr/>
          <p:nvPr/>
        </p:nvSpPr>
        <p:spPr>
          <a:xfrm>
            <a:off x="5799701" y="1312299"/>
            <a:ext cx="163102" cy="163124"/>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000" dirty="0">
              <a:solidFill>
                <a:srgbClr val="FFFFFF"/>
              </a:solidFill>
            </a:endParaRPr>
          </a:p>
        </p:txBody>
      </p:sp>
      <p:sp>
        <p:nvSpPr>
          <p:cNvPr id="36" name="Oval 17"/>
          <p:cNvSpPr/>
          <p:nvPr/>
        </p:nvSpPr>
        <p:spPr>
          <a:xfrm>
            <a:off x="6739024" y="1956460"/>
            <a:ext cx="163101" cy="163123"/>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000" dirty="0">
              <a:solidFill>
                <a:srgbClr val="FFFFFF"/>
              </a:solidFill>
            </a:endParaRPr>
          </a:p>
        </p:txBody>
      </p:sp>
      <p:sp>
        <p:nvSpPr>
          <p:cNvPr id="37" name="Oval 18"/>
          <p:cNvSpPr/>
          <p:nvPr/>
        </p:nvSpPr>
        <p:spPr>
          <a:xfrm>
            <a:off x="8172413" y="1102741"/>
            <a:ext cx="163101" cy="164314"/>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000" dirty="0">
              <a:solidFill>
                <a:srgbClr val="FFFFFF"/>
              </a:solidFill>
            </a:endParaRPr>
          </a:p>
        </p:txBody>
      </p:sp>
      <p:cxnSp>
        <p:nvCxnSpPr>
          <p:cNvPr id="38" name="Straight Connector 20"/>
          <p:cNvCxnSpPr>
            <a:stCxn id="31" idx="7"/>
            <a:endCxn id="32" idx="3"/>
          </p:cNvCxnSpPr>
          <p:nvPr/>
        </p:nvCxnSpPr>
        <p:spPr>
          <a:xfrm flipV="1">
            <a:off x="1823359" y="1786191"/>
            <a:ext cx="938131" cy="520329"/>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23"/>
          <p:cNvCxnSpPr>
            <a:stCxn id="32" idx="5"/>
            <a:endCxn id="33" idx="2"/>
          </p:cNvCxnSpPr>
          <p:nvPr/>
        </p:nvCxnSpPr>
        <p:spPr>
          <a:xfrm>
            <a:off x="2876971" y="1786191"/>
            <a:ext cx="850033" cy="333391"/>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25"/>
          <p:cNvCxnSpPr>
            <a:stCxn id="33" idx="7"/>
            <a:endCxn id="34" idx="3"/>
          </p:cNvCxnSpPr>
          <p:nvPr/>
        </p:nvCxnSpPr>
        <p:spPr>
          <a:xfrm flipV="1">
            <a:off x="3866295" y="1406365"/>
            <a:ext cx="978609" cy="656065"/>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27"/>
          <p:cNvCxnSpPr>
            <a:stCxn id="34" idx="6"/>
            <a:endCxn id="35" idx="2"/>
          </p:cNvCxnSpPr>
          <p:nvPr/>
        </p:nvCxnSpPr>
        <p:spPr>
          <a:xfrm>
            <a:off x="4984195" y="1348020"/>
            <a:ext cx="815507" cy="45246"/>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29"/>
          <p:cNvCxnSpPr>
            <a:stCxn id="35" idx="5"/>
            <a:endCxn id="36" idx="1"/>
          </p:cNvCxnSpPr>
          <p:nvPr/>
        </p:nvCxnSpPr>
        <p:spPr>
          <a:xfrm>
            <a:off x="5938992" y="1451610"/>
            <a:ext cx="823841" cy="528663"/>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31"/>
          <p:cNvCxnSpPr>
            <a:stCxn id="36" idx="6"/>
            <a:endCxn id="37" idx="3"/>
          </p:cNvCxnSpPr>
          <p:nvPr/>
        </p:nvCxnSpPr>
        <p:spPr>
          <a:xfrm flipV="1">
            <a:off x="6902125" y="1243240"/>
            <a:ext cx="1294098" cy="795375"/>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2491711" y="1414699"/>
            <a:ext cx="595071" cy="215462"/>
          </a:xfrm>
          <a:prstGeom prst="rect">
            <a:avLst/>
          </a:prstGeom>
          <a:noFill/>
        </p:spPr>
        <p:txBody>
          <a:bodyPr wrap="none" lIns="91458" tIns="45729" rIns="91458" bIns="45729">
            <a:spAutoFit/>
          </a:bodyPr>
          <a:lstStyle/>
          <a:p>
            <a:r>
              <a:rPr lang="zh-CN" altLang="en-US" sz="800" b="1" dirty="0">
                <a:solidFill>
                  <a:schemeClr val="bg1">
                    <a:lumMod val="50000"/>
                  </a:schemeClr>
                </a:solidFill>
                <a:latin typeface="微软雅黑" panose="020B0503020204020204" pitchFamily="34" charset="-122"/>
                <a:ea typeface="微软雅黑" panose="020B0503020204020204" pitchFamily="34" charset="-122"/>
              </a:rPr>
              <a:t>输入标题</a:t>
            </a:r>
            <a:endParaRPr lang="id-ID" altLang="zh-CN" sz="8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1790024" y="2545847"/>
            <a:ext cx="595071" cy="215462"/>
          </a:xfrm>
          <a:prstGeom prst="rect">
            <a:avLst/>
          </a:prstGeom>
          <a:noFill/>
        </p:spPr>
        <p:txBody>
          <a:bodyPr wrap="none" lIns="91458" tIns="45729" rIns="91458" bIns="45729">
            <a:spAutoFit/>
          </a:bodyPr>
          <a:lstStyle/>
          <a:p>
            <a:r>
              <a:rPr lang="zh-CN" altLang="en-US" sz="800" b="1" dirty="0">
                <a:solidFill>
                  <a:schemeClr val="bg1">
                    <a:lumMod val="50000"/>
                  </a:schemeClr>
                </a:solidFill>
                <a:latin typeface="微软雅黑" panose="020B0503020204020204" pitchFamily="34" charset="-122"/>
                <a:ea typeface="微软雅黑" panose="020B0503020204020204" pitchFamily="34" charset="-122"/>
              </a:rPr>
              <a:t>输入标题</a:t>
            </a:r>
            <a:endParaRPr lang="id-ID" altLang="zh-CN" sz="8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3442469" y="2321999"/>
            <a:ext cx="595071" cy="215462"/>
          </a:xfrm>
          <a:prstGeom prst="rect">
            <a:avLst/>
          </a:prstGeom>
          <a:noFill/>
        </p:spPr>
        <p:txBody>
          <a:bodyPr wrap="none" lIns="91458" tIns="45729" rIns="91458" bIns="45729">
            <a:spAutoFit/>
          </a:bodyPr>
          <a:lstStyle/>
          <a:p>
            <a:r>
              <a:rPr lang="zh-CN" altLang="en-US" sz="800" b="1" dirty="0">
                <a:solidFill>
                  <a:schemeClr val="bg1">
                    <a:lumMod val="50000"/>
                  </a:schemeClr>
                </a:solidFill>
                <a:latin typeface="微软雅黑" panose="020B0503020204020204" pitchFamily="34" charset="-122"/>
                <a:ea typeface="微软雅黑" panose="020B0503020204020204" pitchFamily="34" charset="-122"/>
              </a:rPr>
              <a:t>输入标题</a:t>
            </a:r>
            <a:endParaRPr lang="id-ID" altLang="zh-CN" sz="8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4566321" y="1006295"/>
            <a:ext cx="595071" cy="215462"/>
          </a:xfrm>
          <a:prstGeom prst="rect">
            <a:avLst/>
          </a:prstGeom>
          <a:noFill/>
        </p:spPr>
        <p:txBody>
          <a:bodyPr wrap="none" lIns="91458" tIns="45729" rIns="91458" bIns="45729">
            <a:spAutoFit/>
          </a:bodyPr>
          <a:lstStyle/>
          <a:p>
            <a:r>
              <a:rPr lang="zh-CN" altLang="en-US" sz="800" b="1" dirty="0">
                <a:solidFill>
                  <a:schemeClr val="bg1">
                    <a:lumMod val="50000"/>
                  </a:schemeClr>
                </a:solidFill>
                <a:latin typeface="微软雅黑" panose="020B0503020204020204" pitchFamily="34" charset="-122"/>
                <a:ea typeface="微软雅黑" panose="020B0503020204020204" pitchFamily="34" charset="-122"/>
              </a:rPr>
              <a:t>输入标题</a:t>
            </a:r>
            <a:endParaRPr lang="id-ID" altLang="zh-CN" sz="8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5566360" y="1006295"/>
            <a:ext cx="595071" cy="215462"/>
          </a:xfrm>
          <a:prstGeom prst="rect">
            <a:avLst/>
          </a:prstGeom>
          <a:noFill/>
        </p:spPr>
        <p:txBody>
          <a:bodyPr wrap="none" lIns="91458" tIns="45729" rIns="91458" bIns="45729">
            <a:spAutoFit/>
          </a:bodyPr>
          <a:lstStyle/>
          <a:p>
            <a:r>
              <a:rPr lang="zh-CN" altLang="en-US" sz="800" b="1" dirty="0">
                <a:solidFill>
                  <a:schemeClr val="bg1">
                    <a:lumMod val="50000"/>
                  </a:schemeClr>
                </a:solidFill>
                <a:latin typeface="微软雅黑" panose="020B0503020204020204" pitchFamily="34" charset="-122"/>
                <a:ea typeface="微软雅黑" panose="020B0503020204020204" pitchFamily="34" charset="-122"/>
              </a:rPr>
              <a:t>输入标题</a:t>
            </a:r>
            <a:endParaRPr lang="id-ID" altLang="zh-CN" sz="8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6427107" y="2205312"/>
            <a:ext cx="595071" cy="215462"/>
          </a:xfrm>
          <a:prstGeom prst="rect">
            <a:avLst/>
          </a:prstGeom>
          <a:noFill/>
        </p:spPr>
        <p:txBody>
          <a:bodyPr wrap="none" lIns="91458" tIns="45729" rIns="91458" bIns="45729">
            <a:spAutoFit/>
          </a:bodyPr>
          <a:lstStyle/>
          <a:p>
            <a:r>
              <a:rPr lang="zh-CN" altLang="en-US" sz="800" b="1" dirty="0">
                <a:solidFill>
                  <a:schemeClr val="bg1">
                    <a:lumMod val="50000"/>
                  </a:schemeClr>
                </a:solidFill>
                <a:latin typeface="微软雅黑" panose="020B0503020204020204" pitchFamily="34" charset="-122"/>
                <a:ea typeface="微软雅黑" panose="020B0503020204020204" pitchFamily="34" charset="-122"/>
              </a:rPr>
              <a:t>输入标题</a:t>
            </a:r>
            <a:endParaRPr lang="id-ID" altLang="zh-CN" sz="8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2" name="TextBox 51"/>
          <p:cNvSpPr txBox="1"/>
          <p:nvPr/>
        </p:nvSpPr>
        <p:spPr>
          <a:xfrm>
            <a:off x="7273567" y="1090833"/>
            <a:ext cx="595071" cy="215462"/>
          </a:xfrm>
          <a:prstGeom prst="rect">
            <a:avLst/>
          </a:prstGeom>
          <a:noFill/>
        </p:spPr>
        <p:txBody>
          <a:bodyPr wrap="none" lIns="91458" tIns="45729" rIns="91458" bIns="45729">
            <a:spAutoFit/>
          </a:bodyPr>
          <a:lstStyle/>
          <a:p>
            <a:r>
              <a:rPr lang="zh-CN" altLang="en-US" sz="800" b="1" dirty="0">
                <a:solidFill>
                  <a:schemeClr val="bg1">
                    <a:lumMod val="50000"/>
                  </a:schemeClr>
                </a:solidFill>
                <a:latin typeface="微软雅黑" panose="020B0503020204020204" pitchFamily="34" charset="-122"/>
                <a:ea typeface="微软雅黑" panose="020B0503020204020204" pitchFamily="34" charset="-122"/>
              </a:rPr>
              <a:t>输入标题</a:t>
            </a:r>
            <a:endParaRPr lang="id-ID" altLang="zh-CN" sz="8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2618628" y="1946934"/>
            <a:ext cx="595071" cy="215462"/>
          </a:xfrm>
          <a:prstGeom prst="rect">
            <a:avLst/>
          </a:prstGeom>
          <a:noFill/>
        </p:spPr>
        <p:txBody>
          <a:bodyPr wrap="none" lIns="91458" tIns="45729" rIns="91458" bIns="45729">
            <a:spAutoFit/>
          </a:bodyPr>
          <a:lstStyle/>
          <a:p>
            <a:pPr>
              <a:defRPr/>
            </a:pPr>
            <a:r>
              <a:rPr lang="zh-CN" altLang="en-US" sz="800" b="1"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广东地区</a:t>
            </a:r>
            <a:endParaRPr lang="en-US" sz="800" b="1"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4" name="TextBox 53"/>
          <p:cNvSpPr txBox="1"/>
          <p:nvPr/>
        </p:nvSpPr>
        <p:spPr>
          <a:xfrm>
            <a:off x="3492769" y="1694509"/>
            <a:ext cx="595071" cy="215462"/>
          </a:xfrm>
          <a:prstGeom prst="rect">
            <a:avLst/>
          </a:prstGeom>
          <a:noFill/>
        </p:spPr>
        <p:txBody>
          <a:bodyPr wrap="none" lIns="91458" tIns="45729" rIns="91458" bIns="45729">
            <a:spAutoFit/>
          </a:bodyPr>
          <a:lstStyle/>
          <a:p>
            <a:pPr>
              <a:defRPr/>
            </a:pPr>
            <a:r>
              <a:rPr lang="zh-CN" altLang="en-US" sz="800" b="1"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广西地区</a:t>
            </a:r>
            <a:endParaRPr lang="en-US" sz="800" b="1"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5" name="TextBox 54"/>
          <p:cNvSpPr txBox="1"/>
          <p:nvPr/>
        </p:nvSpPr>
        <p:spPr>
          <a:xfrm>
            <a:off x="4626796" y="1554009"/>
            <a:ext cx="595071" cy="215462"/>
          </a:xfrm>
          <a:prstGeom prst="rect">
            <a:avLst/>
          </a:prstGeom>
          <a:noFill/>
        </p:spPr>
        <p:txBody>
          <a:bodyPr wrap="none" lIns="91458" tIns="45729" rIns="91458" bIns="45729">
            <a:spAutoFit/>
          </a:bodyPr>
          <a:lstStyle/>
          <a:p>
            <a:pPr>
              <a:defRPr/>
            </a:pPr>
            <a:r>
              <a:rPr lang="zh-CN" altLang="en-US" sz="800" b="1"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湖南地区</a:t>
            </a:r>
            <a:endParaRPr lang="en-US" sz="800" b="1"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6" name="TextBox 55"/>
          <p:cNvSpPr txBox="1"/>
          <p:nvPr/>
        </p:nvSpPr>
        <p:spPr>
          <a:xfrm>
            <a:off x="5544818" y="1592111"/>
            <a:ext cx="595071" cy="215462"/>
          </a:xfrm>
          <a:prstGeom prst="rect">
            <a:avLst/>
          </a:prstGeom>
          <a:noFill/>
        </p:spPr>
        <p:txBody>
          <a:bodyPr wrap="none" lIns="91458" tIns="45729" rIns="91458" bIns="45729">
            <a:spAutoFit/>
          </a:bodyPr>
          <a:lstStyle/>
          <a:p>
            <a:pPr>
              <a:defRPr/>
            </a:pPr>
            <a:r>
              <a:rPr lang="zh-CN" altLang="en-US" sz="800" b="1"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北京地区</a:t>
            </a:r>
            <a:endParaRPr lang="en-US" sz="800" b="1"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7" name="TextBox 56"/>
          <p:cNvSpPr txBox="1"/>
          <p:nvPr/>
        </p:nvSpPr>
        <p:spPr>
          <a:xfrm>
            <a:off x="6570843" y="1602826"/>
            <a:ext cx="595071" cy="215462"/>
          </a:xfrm>
          <a:prstGeom prst="rect">
            <a:avLst/>
          </a:prstGeom>
          <a:noFill/>
        </p:spPr>
        <p:txBody>
          <a:bodyPr wrap="none" lIns="91458" tIns="45729" rIns="91458" bIns="45729">
            <a:spAutoFit/>
          </a:bodyPr>
          <a:lstStyle/>
          <a:p>
            <a:pPr>
              <a:defRPr/>
            </a:pPr>
            <a:r>
              <a:rPr lang="zh-CN" altLang="en-US" sz="800" b="1"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河北地区</a:t>
            </a:r>
            <a:endParaRPr lang="en-US" sz="800" b="1"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8" name="TextBox 57"/>
          <p:cNvSpPr txBox="1"/>
          <p:nvPr/>
        </p:nvSpPr>
        <p:spPr>
          <a:xfrm>
            <a:off x="8053360" y="1405173"/>
            <a:ext cx="595071" cy="215462"/>
          </a:xfrm>
          <a:prstGeom prst="rect">
            <a:avLst/>
          </a:prstGeom>
          <a:noFill/>
        </p:spPr>
        <p:txBody>
          <a:bodyPr wrap="none" lIns="91458" tIns="45729" rIns="91458" bIns="45729">
            <a:spAutoFit/>
          </a:bodyPr>
          <a:lstStyle/>
          <a:p>
            <a:pPr>
              <a:defRPr/>
            </a:pPr>
            <a:r>
              <a:rPr lang="zh-CN" altLang="en-US" sz="800" b="1"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江苏地区</a:t>
            </a:r>
            <a:endParaRPr lang="en-US" sz="800" b="1"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9" name="TextBox 58"/>
          <p:cNvSpPr txBox="1"/>
          <p:nvPr/>
        </p:nvSpPr>
        <p:spPr>
          <a:xfrm>
            <a:off x="1563826" y="1923121"/>
            <a:ext cx="595071" cy="215462"/>
          </a:xfrm>
          <a:prstGeom prst="rect">
            <a:avLst/>
          </a:prstGeom>
          <a:noFill/>
        </p:spPr>
        <p:txBody>
          <a:bodyPr wrap="none" lIns="91458" tIns="45729" rIns="91458" bIns="45729">
            <a:spAutoFit/>
          </a:bodyPr>
          <a:lstStyle/>
          <a:p>
            <a:pPr>
              <a:defRPr/>
            </a:pPr>
            <a:r>
              <a:rPr lang="zh-CN" altLang="en-US" sz="800" b="1"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湖北地区</a:t>
            </a:r>
            <a:endParaRPr lang="en-US" sz="800" b="1"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60" name="TextBox 59"/>
          <p:cNvSpPr txBox="1"/>
          <p:nvPr/>
        </p:nvSpPr>
        <p:spPr>
          <a:xfrm>
            <a:off x="4132970" y="3259067"/>
            <a:ext cx="4271592" cy="769460"/>
          </a:xfrm>
          <a:prstGeom prst="rect">
            <a:avLst/>
          </a:prstGeom>
          <a:noFill/>
        </p:spPr>
        <p:txBody>
          <a:bodyPr lIns="91458" tIns="45729" rIns="91458" bIns="45729">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市场占有率</a:t>
            </a:r>
            <a:endParaRPr lang="id-ID" altLang="zh-CN" sz="1200" b="1" dirty="0">
              <a:solidFill>
                <a:schemeClr val="bg1">
                  <a:lumMod val="50000"/>
                </a:schemeClr>
              </a:solidFill>
              <a:latin typeface="微软雅黑" panose="020B0503020204020204" pitchFamily="34" charset="-122"/>
              <a:ea typeface="微软雅黑" panose="020B0503020204020204" pitchFamily="34" charset="-122"/>
            </a:endParaRPr>
          </a:p>
          <a:p>
            <a:pPr eaLnBrk="1" hangingPunct="1"/>
            <a:endParaRPr lang="en-US" altLang="zh-CN" sz="800" dirty="0">
              <a:solidFill>
                <a:schemeClr val="bg1">
                  <a:lumMod val="50000"/>
                </a:schemeClr>
              </a:solidFill>
              <a:latin typeface="Open Sans" panose="020B0606030504020204" pitchFamily="34" charset="0"/>
            </a:endParaRPr>
          </a:p>
          <a:p>
            <a:pPr algn="just"/>
            <a:r>
              <a:rPr lang="zh-CN" altLang="en-US" sz="800" dirty="0">
                <a:solidFill>
                  <a:schemeClr val="bg1">
                    <a:lumMod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61" name="Oval 47"/>
          <p:cNvSpPr/>
          <p:nvPr/>
        </p:nvSpPr>
        <p:spPr>
          <a:xfrm>
            <a:off x="2819826" y="3147142"/>
            <a:ext cx="1055992" cy="1056135"/>
          </a:xfrm>
          <a:prstGeom prst="ellipse">
            <a:avLst/>
          </a:prstGeom>
          <a:noFill/>
          <a:ln w="1016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anchor="ctr"/>
          <a:lstStyle/>
          <a:p>
            <a:pPr algn="ctr">
              <a:defRPr/>
            </a:pPr>
            <a:r>
              <a:rPr lang="en-US" sz="20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85%</a:t>
            </a:r>
          </a:p>
          <a:p>
            <a:pPr algn="ctr"/>
            <a:r>
              <a:rPr lang="zh-CN" altLang="en-US" sz="900" b="1" dirty="0">
                <a:solidFill>
                  <a:schemeClr val="bg1">
                    <a:lumMod val="50000"/>
                  </a:schemeClr>
                </a:solidFill>
                <a:latin typeface="微软雅黑" panose="020B0503020204020204" pitchFamily="34" charset="-122"/>
                <a:ea typeface="微软雅黑" panose="020B0503020204020204" pitchFamily="34" charset="-122"/>
              </a:rPr>
              <a:t> 输入标题</a:t>
            </a:r>
            <a:endParaRPr lang="id-ID" altLang="zh-CN" sz="9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2" name="Arc 48"/>
          <p:cNvSpPr/>
          <p:nvPr/>
        </p:nvSpPr>
        <p:spPr>
          <a:xfrm>
            <a:off x="2819826" y="3147142"/>
            <a:ext cx="1055992" cy="1056135"/>
          </a:xfrm>
          <a:prstGeom prst="arc">
            <a:avLst>
              <a:gd name="adj1" fmla="val 16200000"/>
              <a:gd name="adj2" fmla="val 11287514"/>
            </a:avLst>
          </a:prstGeom>
          <a:ln w="101600" cap="rnd">
            <a:solidFill>
              <a:schemeClr val="accent1"/>
            </a:solidFill>
          </a:ln>
        </p:spPr>
        <p:style>
          <a:lnRef idx="1">
            <a:schemeClr val="accent1"/>
          </a:lnRef>
          <a:fillRef idx="0">
            <a:schemeClr val="accent1"/>
          </a:fillRef>
          <a:effectRef idx="0">
            <a:schemeClr val="accent1"/>
          </a:effectRef>
          <a:fontRef idx="minor">
            <a:schemeClr val="tx1"/>
          </a:fontRef>
        </p:style>
        <p:txBody>
          <a:bodyPr lIns="91458" tIns="45729" rIns="91458" bIns="45729" anchor="ctr"/>
          <a:lstStyle/>
          <a:p>
            <a:pPr algn="ctr">
              <a:defRPr/>
            </a:pPr>
            <a:endParaRPr lang="en-US" sz="1000" dirty="0"/>
          </a:p>
        </p:txBody>
      </p:sp>
      <p:sp>
        <p:nvSpPr>
          <p:cNvPr id="75" name="标题 4"/>
          <p:cNvSpPr txBox="1"/>
          <p:nvPr/>
        </p:nvSpPr>
        <p:spPr>
          <a:xfrm>
            <a:off x="36684" y="1207760"/>
            <a:ext cx="1296032" cy="249699"/>
          </a:xfrm>
          <a:prstGeom prst="rect">
            <a:avLst/>
          </a:prstGeom>
        </p:spPr>
        <p:txBody>
          <a:bodyPr vert="horz" lIns="68576" tIns="34288" rIns="68576" bIns="3428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solidFill>
                <a:latin typeface="微软雅黑" panose="020B0503020204020204" pitchFamily="34" charset="-122"/>
                <a:ea typeface="微软雅黑" panose="020B0503020204020204" pitchFamily="34" charset="-122"/>
              </a:rPr>
              <a:t>我们要做什么</a:t>
            </a:r>
            <a:endParaRPr lang="zh-CN" altLang="en-US" sz="9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500"/>
                                  </p:stCondLst>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ppt_w</p:attrName>
                                        </p:attrNameLst>
                                      </p:cBhvr>
                                      <p:tavLst>
                                        <p:tav tm="0">
                                          <p:val>
                                            <p:fltVal val="0"/>
                                          </p:val>
                                        </p:tav>
                                        <p:tav tm="100000">
                                          <p:val>
                                            <p:strVal val="#ppt_w"/>
                                          </p:val>
                                        </p:tav>
                                      </p:tavLst>
                                    </p:anim>
                                    <p:anim calcmode="lin" valueType="num">
                                      <p:cBhvr>
                                        <p:cTn id="12" dur="500" fill="hold"/>
                                        <p:tgtEl>
                                          <p:spTgt spid="31"/>
                                        </p:tgtEl>
                                        <p:attrNameLst>
                                          <p:attrName>ppt_h</p:attrName>
                                        </p:attrNameLst>
                                      </p:cBhvr>
                                      <p:tavLst>
                                        <p:tav tm="0">
                                          <p:val>
                                            <p:fltVal val="0"/>
                                          </p:val>
                                        </p:tav>
                                        <p:tav tm="100000">
                                          <p:val>
                                            <p:strVal val="#ppt_h"/>
                                          </p:val>
                                        </p:tav>
                                      </p:tavLst>
                                    </p:anim>
                                    <p:animEffect transition="in" filter="fade">
                                      <p:cBhvr>
                                        <p:cTn id="13" dur="500"/>
                                        <p:tgtEl>
                                          <p:spTgt spid="31"/>
                                        </p:tgtEl>
                                      </p:cBhvr>
                                    </p:animEffect>
                                  </p:childTnLst>
                                </p:cTn>
                              </p:par>
                              <p:par>
                                <p:cTn id="14" presetID="53" presetClass="entr" presetSubtype="16" fill="hold" grpId="0" nodeType="withEffect">
                                  <p:stCondLst>
                                    <p:cond delay="500"/>
                                  </p:stCondLst>
                                  <p:childTnLst>
                                    <p:set>
                                      <p:cBhvr>
                                        <p:cTn id="15" dur="1" fill="hold">
                                          <p:stCondLst>
                                            <p:cond delay="0"/>
                                          </p:stCondLst>
                                        </p:cTn>
                                        <p:tgtEl>
                                          <p:spTgt spid="32"/>
                                        </p:tgtEl>
                                        <p:attrNameLst>
                                          <p:attrName>style.visibility</p:attrName>
                                        </p:attrNameLst>
                                      </p:cBhvr>
                                      <p:to>
                                        <p:strVal val="visible"/>
                                      </p:to>
                                    </p:set>
                                    <p:anim calcmode="lin" valueType="num">
                                      <p:cBhvr>
                                        <p:cTn id="16" dur="500" fill="hold"/>
                                        <p:tgtEl>
                                          <p:spTgt spid="32"/>
                                        </p:tgtEl>
                                        <p:attrNameLst>
                                          <p:attrName>ppt_w</p:attrName>
                                        </p:attrNameLst>
                                      </p:cBhvr>
                                      <p:tavLst>
                                        <p:tav tm="0">
                                          <p:val>
                                            <p:fltVal val="0"/>
                                          </p:val>
                                        </p:tav>
                                        <p:tav tm="100000">
                                          <p:val>
                                            <p:strVal val="#ppt_w"/>
                                          </p:val>
                                        </p:tav>
                                      </p:tavLst>
                                    </p:anim>
                                    <p:anim calcmode="lin" valueType="num">
                                      <p:cBhvr>
                                        <p:cTn id="17" dur="500" fill="hold"/>
                                        <p:tgtEl>
                                          <p:spTgt spid="32"/>
                                        </p:tgtEl>
                                        <p:attrNameLst>
                                          <p:attrName>ppt_h</p:attrName>
                                        </p:attrNameLst>
                                      </p:cBhvr>
                                      <p:tavLst>
                                        <p:tav tm="0">
                                          <p:val>
                                            <p:fltVal val="0"/>
                                          </p:val>
                                        </p:tav>
                                        <p:tav tm="100000">
                                          <p:val>
                                            <p:strVal val="#ppt_h"/>
                                          </p:val>
                                        </p:tav>
                                      </p:tavLst>
                                    </p:anim>
                                    <p:animEffect transition="in" filter="fade">
                                      <p:cBhvr>
                                        <p:cTn id="18" dur="500"/>
                                        <p:tgtEl>
                                          <p:spTgt spid="32"/>
                                        </p:tgtEl>
                                      </p:cBhvr>
                                    </p:animEffect>
                                  </p:childTnLst>
                                </p:cTn>
                              </p:par>
                              <p:par>
                                <p:cTn id="19" presetID="53" presetClass="entr" presetSubtype="16" fill="hold" grpId="0" nodeType="withEffect">
                                  <p:stCondLst>
                                    <p:cond delay="50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childTnLst>
                                </p:cTn>
                              </p:par>
                              <p:par>
                                <p:cTn id="24" presetID="53" presetClass="entr" presetSubtype="16" fill="hold" grpId="0" nodeType="withEffect">
                                  <p:stCondLst>
                                    <p:cond delay="50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par>
                                <p:cTn id="29" presetID="53" presetClass="entr" presetSubtype="16" fill="hold" grpId="0" nodeType="withEffect">
                                  <p:stCondLst>
                                    <p:cond delay="50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par>
                                <p:cTn id="34" presetID="53" presetClass="entr" presetSubtype="16" fill="hold" grpId="0" nodeType="withEffect">
                                  <p:stCondLst>
                                    <p:cond delay="500"/>
                                  </p:stCondLst>
                                  <p:childTnLst>
                                    <p:set>
                                      <p:cBhvr>
                                        <p:cTn id="35" dur="1" fill="hold">
                                          <p:stCondLst>
                                            <p:cond delay="0"/>
                                          </p:stCondLst>
                                        </p:cTn>
                                        <p:tgtEl>
                                          <p:spTgt spid="36"/>
                                        </p:tgtEl>
                                        <p:attrNameLst>
                                          <p:attrName>style.visibility</p:attrName>
                                        </p:attrNameLst>
                                      </p:cBhvr>
                                      <p:to>
                                        <p:strVal val="visible"/>
                                      </p:to>
                                    </p:set>
                                    <p:anim calcmode="lin" valueType="num">
                                      <p:cBhvr>
                                        <p:cTn id="36" dur="500" fill="hold"/>
                                        <p:tgtEl>
                                          <p:spTgt spid="36"/>
                                        </p:tgtEl>
                                        <p:attrNameLst>
                                          <p:attrName>ppt_w</p:attrName>
                                        </p:attrNameLst>
                                      </p:cBhvr>
                                      <p:tavLst>
                                        <p:tav tm="0">
                                          <p:val>
                                            <p:fltVal val="0"/>
                                          </p:val>
                                        </p:tav>
                                        <p:tav tm="100000">
                                          <p:val>
                                            <p:strVal val="#ppt_w"/>
                                          </p:val>
                                        </p:tav>
                                      </p:tavLst>
                                    </p:anim>
                                    <p:anim calcmode="lin" valueType="num">
                                      <p:cBhvr>
                                        <p:cTn id="37" dur="500" fill="hold"/>
                                        <p:tgtEl>
                                          <p:spTgt spid="36"/>
                                        </p:tgtEl>
                                        <p:attrNameLst>
                                          <p:attrName>ppt_h</p:attrName>
                                        </p:attrNameLst>
                                      </p:cBhvr>
                                      <p:tavLst>
                                        <p:tav tm="0">
                                          <p:val>
                                            <p:fltVal val="0"/>
                                          </p:val>
                                        </p:tav>
                                        <p:tav tm="100000">
                                          <p:val>
                                            <p:strVal val="#ppt_h"/>
                                          </p:val>
                                        </p:tav>
                                      </p:tavLst>
                                    </p:anim>
                                    <p:animEffect transition="in" filter="fade">
                                      <p:cBhvr>
                                        <p:cTn id="38" dur="500"/>
                                        <p:tgtEl>
                                          <p:spTgt spid="36"/>
                                        </p:tgtEl>
                                      </p:cBhvr>
                                    </p:animEffect>
                                  </p:childTnLst>
                                </p:cTn>
                              </p:par>
                              <p:par>
                                <p:cTn id="39" presetID="53" presetClass="entr" presetSubtype="16" fill="hold" grpId="0" nodeType="withEffect">
                                  <p:stCondLst>
                                    <p:cond delay="50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par>
                                <p:cTn id="44" presetID="22" presetClass="entr" presetSubtype="4" fill="hold" nodeType="withEffect">
                                  <p:stCondLst>
                                    <p:cond delay="1000"/>
                                  </p:stCondLst>
                                  <p:childTnLst>
                                    <p:set>
                                      <p:cBhvr>
                                        <p:cTn id="45" dur="1" fill="hold">
                                          <p:stCondLst>
                                            <p:cond delay="0"/>
                                          </p:stCondLst>
                                        </p:cTn>
                                        <p:tgtEl>
                                          <p:spTgt spid="38"/>
                                        </p:tgtEl>
                                        <p:attrNameLst>
                                          <p:attrName>style.visibility</p:attrName>
                                        </p:attrNameLst>
                                      </p:cBhvr>
                                      <p:to>
                                        <p:strVal val="visible"/>
                                      </p:to>
                                    </p:set>
                                    <p:animEffect transition="in" filter="wipe(down)">
                                      <p:cBhvr>
                                        <p:cTn id="46" dur="500"/>
                                        <p:tgtEl>
                                          <p:spTgt spid="38"/>
                                        </p:tgtEl>
                                      </p:cBhvr>
                                    </p:animEffect>
                                  </p:childTnLst>
                                </p:cTn>
                              </p:par>
                              <p:par>
                                <p:cTn id="47" presetID="22" presetClass="entr" presetSubtype="4" fill="hold" nodeType="withEffect">
                                  <p:stCondLst>
                                    <p:cond delay="1000"/>
                                  </p:stCondLst>
                                  <p:childTnLst>
                                    <p:set>
                                      <p:cBhvr>
                                        <p:cTn id="48" dur="1" fill="hold">
                                          <p:stCondLst>
                                            <p:cond delay="0"/>
                                          </p:stCondLst>
                                        </p:cTn>
                                        <p:tgtEl>
                                          <p:spTgt spid="39"/>
                                        </p:tgtEl>
                                        <p:attrNameLst>
                                          <p:attrName>style.visibility</p:attrName>
                                        </p:attrNameLst>
                                      </p:cBhvr>
                                      <p:to>
                                        <p:strVal val="visible"/>
                                      </p:to>
                                    </p:set>
                                    <p:animEffect transition="in" filter="wipe(down)">
                                      <p:cBhvr>
                                        <p:cTn id="49" dur="500"/>
                                        <p:tgtEl>
                                          <p:spTgt spid="39"/>
                                        </p:tgtEl>
                                      </p:cBhvr>
                                    </p:animEffect>
                                  </p:childTnLst>
                                </p:cTn>
                              </p:par>
                              <p:par>
                                <p:cTn id="50" presetID="22" presetClass="entr" presetSubtype="4" fill="hold" nodeType="withEffect">
                                  <p:stCondLst>
                                    <p:cond delay="100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nodeType="withEffect">
                                  <p:stCondLst>
                                    <p:cond delay="1000"/>
                                  </p:stCondLst>
                                  <p:childTnLst>
                                    <p:set>
                                      <p:cBhvr>
                                        <p:cTn id="54" dur="1" fill="hold">
                                          <p:stCondLst>
                                            <p:cond delay="0"/>
                                          </p:stCondLst>
                                        </p:cTn>
                                        <p:tgtEl>
                                          <p:spTgt spid="41"/>
                                        </p:tgtEl>
                                        <p:attrNameLst>
                                          <p:attrName>style.visibility</p:attrName>
                                        </p:attrNameLst>
                                      </p:cBhvr>
                                      <p:to>
                                        <p:strVal val="visible"/>
                                      </p:to>
                                    </p:set>
                                    <p:animEffect transition="in" filter="wipe(down)">
                                      <p:cBhvr>
                                        <p:cTn id="55" dur="500"/>
                                        <p:tgtEl>
                                          <p:spTgt spid="41"/>
                                        </p:tgtEl>
                                      </p:cBhvr>
                                    </p:animEffect>
                                  </p:childTnLst>
                                </p:cTn>
                              </p:par>
                              <p:par>
                                <p:cTn id="56" presetID="22" presetClass="entr" presetSubtype="4" fill="hold" nodeType="withEffect">
                                  <p:stCondLst>
                                    <p:cond delay="1000"/>
                                  </p:stCondLst>
                                  <p:childTnLst>
                                    <p:set>
                                      <p:cBhvr>
                                        <p:cTn id="57" dur="1" fill="hold">
                                          <p:stCondLst>
                                            <p:cond delay="0"/>
                                          </p:stCondLst>
                                        </p:cTn>
                                        <p:tgtEl>
                                          <p:spTgt spid="44"/>
                                        </p:tgtEl>
                                        <p:attrNameLst>
                                          <p:attrName>style.visibility</p:attrName>
                                        </p:attrNameLst>
                                      </p:cBhvr>
                                      <p:to>
                                        <p:strVal val="visible"/>
                                      </p:to>
                                    </p:set>
                                    <p:animEffect transition="in" filter="wipe(down)">
                                      <p:cBhvr>
                                        <p:cTn id="58" dur="500"/>
                                        <p:tgtEl>
                                          <p:spTgt spid="44"/>
                                        </p:tgtEl>
                                      </p:cBhvr>
                                    </p:animEffect>
                                  </p:childTnLst>
                                </p:cTn>
                              </p:par>
                              <p:par>
                                <p:cTn id="59" presetID="22" presetClass="entr" presetSubtype="4" fill="hold" nodeType="withEffect">
                                  <p:stCondLst>
                                    <p:cond delay="1000"/>
                                  </p:stCondLst>
                                  <p:childTnLst>
                                    <p:set>
                                      <p:cBhvr>
                                        <p:cTn id="60" dur="1" fill="hold">
                                          <p:stCondLst>
                                            <p:cond delay="0"/>
                                          </p:stCondLst>
                                        </p:cTn>
                                        <p:tgtEl>
                                          <p:spTgt spid="45"/>
                                        </p:tgtEl>
                                        <p:attrNameLst>
                                          <p:attrName>style.visibility</p:attrName>
                                        </p:attrNameLst>
                                      </p:cBhvr>
                                      <p:to>
                                        <p:strVal val="visible"/>
                                      </p:to>
                                    </p:set>
                                    <p:animEffect transition="in" filter="wipe(down)">
                                      <p:cBhvr>
                                        <p:cTn id="61" dur="500"/>
                                        <p:tgtEl>
                                          <p:spTgt spid="45"/>
                                        </p:tgtEl>
                                      </p:cBhvr>
                                    </p:animEffect>
                                  </p:childTnLst>
                                </p:cTn>
                              </p:par>
                              <p:par>
                                <p:cTn id="62" presetID="53" presetClass="entr" presetSubtype="16" fill="hold" grpId="0" nodeType="withEffect">
                                  <p:stCondLst>
                                    <p:cond delay="1500"/>
                                  </p:stCondLst>
                                  <p:childTnLst>
                                    <p:set>
                                      <p:cBhvr>
                                        <p:cTn id="63" dur="1" fill="hold">
                                          <p:stCondLst>
                                            <p:cond delay="0"/>
                                          </p:stCondLst>
                                        </p:cTn>
                                        <p:tgtEl>
                                          <p:spTgt spid="59"/>
                                        </p:tgtEl>
                                        <p:attrNameLst>
                                          <p:attrName>style.visibility</p:attrName>
                                        </p:attrNameLst>
                                      </p:cBhvr>
                                      <p:to>
                                        <p:strVal val="visible"/>
                                      </p:to>
                                    </p:set>
                                    <p:anim calcmode="lin" valueType="num">
                                      <p:cBhvr>
                                        <p:cTn id="64" dur="500" fill="hold"/>
                                        <p:tgtEl>
                                          <p:spTgt spid="59"/>
                                        </p:tgtEl>
                                        <p:attrNameLst>
                                          <p:attrName>ppt_w</p:attrName>
                                        </p:attrNameLst>
                                      </p:cBhvr>
                                      <p:tavLst>
                                        <p:tav tm="0">
                                          <p:val>
                                            <p:fltVal val="0"/>
                                          </p:val>
                                        </p:tav>
                                        <p:tav tm="100000">
                                          <p:val>
                                            <p:strVal val="#ppt_w"/>
                                          </p:val>
                                        </p:tav>
                                      </p:tavLst>
                                    </p:anim>
                                    <p:anim calcmode="lin" valueType="num">
                                      <p:cBhvr>
                                        <p:cTn id="65" dur="500" fill="hold"/>
                                        <p:tgtEl>
                                          <p:spTgt spid="59"/>
                                        </p:tgtEl>
                                        <p:attrNameLst>
                                          <p:attrName>ppt_h</p:attrName>
                                        </p:attrNameLst>
                                      </p:cBhvr>
                                      <p:tavLst>
                                        <p:tav tm="0">
                                          <p:val>
                                            <p:fltVal val="0"/>
                                          </p:val>
                                        </p:tav>
                                        <p:tav tm="100000">
                                          <p:val>
                                            <p:strVal val="#ppt_h"/>
                                          </p:val>
                                        </p:tav>
                                      </p:tavLst>
                                    </p:anim>
                                    <p:animEffect transition="in" filter="fade">
                                      <p:cBhvr>
                                        <p:cTn id="66" dur="500"/>
                                        <p:tgtEl>
                                          <p:spTgt spid="59"/>
                                        </p:tgtEl>
                                      </p:cBhvr>
                                    </p:animEffect>
                                  </p:childTnLst>
                                </p:cTn>
                              </p:par>
                              <p:par>
                                <p:cTn id="67" presetID="53" presetClass="entr" presetSubtype="16" fill="hold" grpId="0" nodeType="withEffect">
                                  <p:stCondLst>
                                    <p:cond delay="1500"/>
                                  </p:stCondLst>
                                  <p:childTnLst>
                                    <p:set>
                                      <p:cBhvr>
                                        <p:cTn id="68" dur="1" fill="hold">
                                          <p:stCondLst>
                                            <p:cond delay="0"/>
                                          </p:stCondLst>
                                        </p:cTn>
                                        <p:tgtEl>
                                          <p:spTgt spid="53"/>
                                        </p:tgtEl>
                                        <p:attrNameLst>
                                          <p:attrName>style.visibility</p:attrName>
                                        </p:attrNameLst>
                                      </p:cBhvr>
                                      <p:to>
                                        <p:strVal val="visible"/>
                                      </p:to>
                                    </p:set>
                                    <p:anim calcmode="lin" valueType="num">
                                      <p:cBhvr>
                                        <p:cTn id="69" dur="500" fill="hold"/>
                                        <p:tgtEl>
                                          <p:spTgt spid="53"/>
                                        </p:tgtEl>
                                        <p:attrNameLst>
                                          <p:attrName>ppt_w</p:attrName>
                                        </p:attrNameLst>
                                      </p:cBhvr>
                                      <p:tavLst>
                                        <p:tav tm="0">
                                          <p:val>
                                            <p:fltVal val="0"/>
                                          </p:val>
                                        </p:tav>
                                        <p:tav tm="100000">
                                          <p:val>
                                            <p:strVal val="#ppt_w"/>
                                          </p:val>
                                        </p:tav>
                                      </p:tavLst>
                                    </p:anim>
                                    <p:anim calcmode="lin" valueType="num">
                                      <p:cBhvr>
                                        <p:cTn id="70" dur="500" fill="hold"/>
                                        <p:tgtEl>
                                          <p:spTgt spid="53"/>
                                        </p:tgtEl>
                                        <p:attrNameLst>
                                          <p:attrName>ppt_h</p:attrName>
                                        </p:attrNameLst>
                                      </p:cBhvr>
                                      <p:tavLst>
                                        <p:tav tm="0">
                                          <p:val>
                                            <p:fltVal val="0"/>
                                          </p:val>
                                        </p:tav>
                                        <p:tav tm="100000">
                                          <p:val>
                                            <p:strVal val="#ppt_h"/>
                                          </p:val>
                                        </p:tav>
                                      </p:tavLst>
                                    </p:anim>
                                    <p:animEffect transition="in" filter="fade">
                                      <p:cBhvr>
                                        <p:cTn id="71" dur="500"/>
                                        <p:tgtEl>
                                          <p:spTgt spid="53"/>
                                        </p:tgtEl>
                                      </p:cBhvr>
                                    </p:animEffect>
                                  </p:childTnLst>
                                </p:cTn>
                              </p:par>
                              <p:par>
                                <p:cTn id="72" presetID="53" presetClass="entr" presetSubtype="16" fill="hold" grpId="0" nodeType="withEffect">
                                  <p:stCondLst>
                                    <p:cond delay="1500"/>
                                  </p:stCondLst>
                                  <p:childTnLst>
                                    <p:set>
                                      <p:cBhvr>
                                        <p:cTn id="73" dur="1" fill="hold">
                                          <p:stCondLst>
                                            <p:cond delay="0"/>
                                          </p:stCondLst>
                                        </p:cTn>
                                        <p:tgtEl>
                                          <p:spTgt spid="54"/>
                                        </p:tgtEl>
                                        <p:attrNameLst>
                                          <p:attrName>style.visibility</p:attrName>
                                        </p:attrNameLst>
                                      </p:cBhvr>
                                      <p:to>
                                        <p:strVal val="visible"/>
                                      </p:to>
                                    </p:set>
                                    <p:anim calcmode="lin" valueType="num">
                                      <p:cBhvr>
                                        <p:cTn id="74" dur="500" fill="hold"/>
                                        <p:tgtEl>
                                          <p:spTgt spid="54"/>
                                        </p:tgtEl>
                                        <p:attrNameLst>
                                          <p:attrName>ppt_w</p:attrName>
                                        </p:attrNameLst>
                                      </p:cBhvr>
                                      <p:tavLst>
                                        <p:tav tm="0">
                                          <p:val>
                                            <p:fltVal val="0"/>
                                          </p:val>
                                        </p:tav>
                                        <p:tav tm="100000">
                                          <p:val>
                                            <p:strVal val="#ppt_w"/>
                                          </p:val>
                                        </p:tav>
                                      </p:tavLst>
                                    </p:anim>
                                    <p:anim calcmode="lin" valueType="num">
                                      <p:cBhvr>
                                        <p:cTn id="75" dur="500" fill="hold"/>
                                        <p:tgtEl>
                                          <p:spTgt spid="54"/>
                                        </p:tgtEl>
                                        <p:attrNameLst>
                                          <p:attrName>ppt_h</p:attrName>
                                        </p:attrNameLst>
                                      </p:cBhvr>
                                      <p:tavLst>
                                        <p:tav tm="0">
                                          <p:val>
                                            <p:fltVal val="0"/>
                                          </p:val>
                                        </p:tav>
                                        <p:tav tm="100000">
                                          <p:val>
                                            <p:strVal val="#ppt_h"/>
                                          </p:val>
                                        </p:tav>
                                      </p:tavLst>
                                    </p:anim>
                                    <p:animEffect transition="in" filter="fade">
                                      <p:cBhvr>
                                        <p:cTn id="76" dur="500"/>
                                        <p:tgtEl>
                                          <p:spTgt spid="54"/>
                                        </p:tgtEl>
                                      </p:cBhvr>
                                    </p:animEffect>
                                  </p:childTnLst>
                                </p:cTn>
                              </p:par>
                              <p:par>
                                <p:cTn id="77" presetID="53" presetClass="entr" presetSubtype="16" fill="hold" grpId="0" nodeType="withEffect">
                                  <p:stCondLst>
                                    <p:cond delay="1500"/>
                                  </p:stCondLst>
                                  <p:childTnLst>
                                    <p:set>
                                      <p:cBhvr>
                                        <p:cTn id="78" dur="1" fill="hold">
                                          <p:stCondLst>
                                            <p:cond delay="0"/>
                                          </p:stCondLst>
                                        </p:cTn>
                                        <p:tgtEl>
                                          <p:spTgt spid="55"/>
                                        </p:tgtEl>
                                        <p:attrNameLst>
                                          <p:attrName>style.visibility</p:attrName>
                                        </p:attrNameLst>
                                      </p:cBhvr>
                                      <p:to>
                                        <p:strVal val="visible"/>
                                      </p:to>
                                    </p:set>
                                    <p:anim calcmode="lin" valueType="num">
                                      <p:cBhvr>
                                        <p:cTn id="79" dur="500" fill="hold"/>
                                        <p:tgtEl>
                                          <p:spTgt spid="55"/>
                                        </p:tgtEl>
                                        <p:attrNameLst>
                                          <p:attrName>ppt_w</p:attrName>
                                        </p:attrNameLst>
                                      </p:cBhvr>
                                      <p:tavLst>
                                        <p:tav tm="0">
                                          <p:val>
                                            <p:fltVal val="0"/>
                                          </p:val>
                                        </p:tav>
                                        <p:tav tm="100000">
                                          <p:val>
                                            <p:strVal val="#ppt_w"/>
                                          </p:val>
                                        </p:tav>
                                      </p:tavLst>
                                    </p:anim>
                                    <p:anim calcmode="lin" valueType="num">
                                      <p:cBhvr>
                                        <p:cTn id="80" dur="500" fill="hold"/>
                                        <p:tgtEl>
                                          <p:spTgt spid="55"/>
                                        </p:tgtEl>
                                        <p:attrNameLst>
                                          <p:attrName>ppt_h</p:attrName>
                                        </p:attrNameLst>
                                      </p:cBhvr>
                                      <p:tavLst>
                                        <p:tav tm="0">
                                          <p:val>
                                            <p:fltVal val="0"/>
                                          </p:val>
                                        </p:tav>
                                        <p:tav tm="100000">
                                          <p:val>
                                            <p:strVal val="#ppt_h"/>
                                          </p:val>
                                        </p:tav>
                                      </p:tavLst>
                                    </p:anim>
                                    <p:animEffect transition="in" filter="fade">
                                      <p:cBhvr>
                                        <p:cTn id="81" dur="500"/>
                                        <p:tgtEl>
                                          <p:spTgt spid="55"/>
                                        </p:tgtEl>
                                      </p:cBhvr>
                                    </p:animEffect>
                                  </p:childTnLst>
                                </p:cTn>
                              </p:par>
                              <p:par>
                                <p:cTn id="82" presetID="53" presetClass="entr" presetSubtype="16" fill="hold" grpId="0" nodeType="withEffect">
                                  <p:stCondLst>
                                    <p:cond delay="1500"/>
                                  </p:stCondLst>
                                  <p:childTnLst>
                                    <p:set>
                                      <p:cBhvr>
                                        <p:cTn id="83" dur="1" fill="hold">
                                          <p:stCondLst>
                                            <p:cond delay="0"/>
                                          </p:stCondLst>
                                        </p:cTn>
                                        <p:tgtEl>
                                          <p:spTgt spid="56"/>
                                        </p:tgtEl>
                                        <p:attrNameLst>
                                          <p:attrName>style.visibility</p:attrName>
                                        </p:attrNameLst>
                                      </p:cBhvr>
                                      <p:to>
                                        <p:strVal val="visible"/>
                                      </p:to>
                                    </p:set>
                                    <p:anim calcmode="lin" valueType="num">
                                      <p:cBhvr>
                                        <p:cTn id="84" dur="500" fill="hold"/>
                                        <p:tgtEl>
                                          <p:spTgt spid="56"/>
                                        </p:tgtEl>
                                        <p:attrNameLst>
                                          <p:attrName>ppt_w</p:attrName>
                                        </p:attrNameLst>
                                      </p:cBhvr>
                                      <p:tavLst>
                                        <p:tav tm="0">
                                          <p:val>
                                            <p:fltVal val="0"/>
                                          </p:val>
                                        </p:tav>
                                        <p:tav tm="100000">
                                          <p:val>
                                            <p:strVal val="#ppt_w"/>
                                          </p:val>
                                        </p:tav>
                                      </p:tavLst>
                                    </p:anim>
                                    <p:anim calcmode="lin" valueType="num">
                                      <p:cBhvr>
                                        <p:cTn id="85" dur="500" fill="hold"/>
                                        <p:tgtEl>
                                          <p:spTgt spid="56"/>
                                        </p:tgtEl>
                                        <p:attrNameLst>
                                          <p:attrName>ppt_h</p:attrName>
                                        </p:attrNameLst>
                                      </p:cBhvr>
                                      <p:tavLst>
                                        <p:tav tm="0">
                                          <p:val>
                                            <p:fltVal val="0"/>
                                          </p:val>
                                        </p:tav>
                                        <p:tav tm="100000">
                                          <p:val>
                                            <p:strVal val="#ppt_h"/>
                                          </p:val>
                                        </p:tav>
                                      </p:tavLst>
                                    </p:anim>
                                    <p:animEffect transition="in" filter="fade">
                                      <p:cBhvr>
                                        <p:cTn id="86" dur="500"/>
                                        <p:tgtEl>
                                          <p:spTgt spid="56"/>
                                        </p:tgtEl>
                                      </p:cBhvr>
                                    </p:animEffect>
                                  </p:childTnLst>
                                </p:cTn>
                              </p:par>
                              <p:par>
                                <p:cTn id="87" presetID="53" presetClass="entr" presetSubtype="16" fill="hold" grpId="0" nodeType="withEffect">
                                  <p:stCondLst>
                                    <p:cond delay="1500"/>
                                  </p:stCondLst>
                                  <p:childTnLst>
                                    <p:set>
                                      <p:cBhvr>
                                        <p:cTn id="88" dur="1" fill="hold">
                                          <p:stCondLst>
                                            <p:cond delay="0"/>
                                          </p:stCondLst>
                                        </p:cTn>
                                        <p:tgtEl>
                                          <p:spTgt spid="57"/>
                                        </p:tgtEl>
                                        <p:attrNameLst>
                                          <p:attrName>style.visibility</p:attrName>
                                        </p:attrNameLst>
                                      </p:cBhvr>
                                      <p:to>
                                        <p:strVal val="visible"/>
                                      </p:to>
                                    </p:set>
                                    <p:anim calcmode="lin" valueType="num">
                                      <p:cBhvr>
                                        <p:cTn id="89" dur="500" fill="hold"/>
                                        <p:tgtEl>
                                          <p:spTgt spid="57"/>
                                        </p:tgtEl>
                                        <p:attrNameLst>
                                          <p:attrName>ppt_w</p:attrName>
                                        </p:attrNameLst>
                                      </p:cBhvr>
                                      <p:tavLst>
                                        <p:tav tm="0">
                                          <p:val>
                                            <p:fltVal val="0"/>
                                          </p:val>
                                        </p:tav>
                                        <p:tav tm="100000">
                                          <p:val>
                                            <p:strVal val="#ppt_w"/>
                                          </p:val>
                                        </p:tav>
                                      </p:tavLst>
                                    </p:anim>
                                    <p:anim calcmode="lin" valueType="num">
                                      <p:cBhvr>
                                        <p:cTn id="90" dur="500" fill="hold"/>
                                        <p:tgtEl>
                                          <p:spTgt spid="57"/>
                                        </p:tgtEl>
                                        <p:attrNameLst>
                                          <p:attrName>ppt_h</p:attrName>
                                        </p:attrNameLst>
                                      </p:cBhvr>
                                      <p:tavLst>
                                        <p:tav tm="0">
                                          <p:val>
                                            <p:fltVal val="0"/>
                                          </p:val>
                                        </p:tav>
                                        <p:tav tm="100000">
                                          <p:val>
                                            <p:strVal val="#ppt_h"/>
                                          </p:val>
                                        </p:tav>
                                      </p:tavLst>
                                    </p:anim>
                                    <p:animEffect transition="in" filter="fade">
                                      <p:cBhvr>
                                        <p:cTn id="91" dur="500"/>
                                        <p:tgtEl>
                                          <p:spTgt spid="57"/>
                                        </p:tgtEl>
                                      </p:cBhvr>
                                    </p:animEffect>
                                  </p:childTnLst>
                                </p:cTn>
                              </p:par>
                              <p:par>
                                <p:cTn id="92" presetID="53" presetClass="entr" presetSubtype="16" fill="hold" grpId="0" nodeType="withEffect">
                                  <p:stCondLst>
                                    <p:cond delay="1500"/>
                                  </p:stCondLst>
                                  <p:childTnLst>
                                    <p:set>
                                      <p:cBhvr>
                                        <p:cTn id="93" dur="1" fill="hold">
                                          <p:stCondLst>
                                            <p:cond delay="0"/>
                                          </p:stCondLst>
                                        </p:cTn>
                                        <p:tgtEl>
                                          <p:spTgt spid="58"/>
                                        </p:tgtEl>
                                        <p:attrNameLst>
                                          <p:attrName>style.visibility</p:attrName>
                                        </p:attrNameLst>
                                      </p:cBhvr>
                                      <p:to>
                                        <p:strVal val="visible"/>
                                      </p:to>
                                    </p:set>
                                    <p:anim calcmode="lin" valueType="num">
                                      <p:cBhvr>
                                        <p:cTn id="94" dur="500" fill="hold"/>
                                        <p:tgtEl>
                                          <p:spTgt spid="58"/>
                                        </p:tgtEl>
                                        <p:attrNameLst>
                                          <p:attrName>ppt_w</p:attrName>
                                        </p:attrNameLst>
                                      </p:cBhvr>
                                      <p:tavLst>
                                        <p:tav tm="0">
                                          <p:val>
                                            <p:fltVal val="0"/>
                                          </p:val>
                                        </p:tav>
                                        <p:tav tm="100000">
                                          <p:val>
                                            <p:strVal val="#ppt_w"/>
                                          </p:val>
                                        </p:tav>
                                      </p:tavLst>
                                    </p:anim>
                                    <p:anim calcmode="lin" valueType="num">
                                      <p:cBhvr>
                                        <p:cTn id="95" dur="500" fill="hold"/>
                                        <p:tgtEl>
                                          <p:spTgt spid="58"/>
                                        </p:tgtEl>
                                        <p:attrNameLst>
                                          <p:attrName>ppt_h</p:attrName>
                                        </p:attrNameLst>
                                      </p:cBhvr>
                                      <p:tavLst>
                                        <p:tav tm="0">
                                          <p:val>
                                            <p:fltVal val="0"/>
                                          </p:val>
                                        </p:tav>
                                        <p:tav tm="100000">
                                          <p:val>
                                            <p:strVal val="#ppt_h"/>
                                          </p:val>
                                        </p:tav>
                                      </p:tavLst>
                                    </p:anim>
                                    <p:animEffect transition="in" filter="fade">
                                      <p:cBhvr>
                                        <p:cTn id="96" dur="500"/>
                                        <p:tgtEl>
                                          <p:spTgt spid="58"/>
                                        </p:tgtEl>
                                      </p:cBhvr>
                                    </p:animEffect>
                                  </p:childTnLst>
                                </p:cTn>
                              </p:par>
                              <p:par>
                                <p:cTn id="97" presetID="2" presetClass="entr" presetSubtype="4" fill="hold" grpId="0" nodeType="withEffect">
                                  <p:stCondLst>
                                    <p:cond delay="2000"/>
                                  </p:stCondLst>
                                  <p:childTnLst>
                                    <p:set>
                                      <p:cBhvr>
                                        <p:cTn id="98" dur="1" fill="hold">
                                          <p:stCondLst>
                                            <p:cond delay="0"/>
                                          </p:stCondLst>
                                        </p:cTn>
                                        <p:tgtEl>
                                          <p:spTgt spid="46"/>
                                        </p:tgtEl>
                                        <p:attrNameLst>
                                          <p:attrName>style.visibility</p:attrName>
                                        </p:attrNameLst>
                                      </p:cBhvr>
                                      <p:to>
                                        <p:strVal val="visible"/>
                                      </p:to>
                                    </p:set>
                                    <p:anim calcmode="lin" valueType="num">
                                      <p:cBhvr additive="base">
                                        <p:cTn id="99" dur="500" fill="hold"/>
                                        <p:tgtEl>
                                          <p:spTgt spid="46"/>
                                        </p:tgtEl>
                                        <p:attrNameLst>
                                          <p:attrName>ppt_x</p:attrName>
                                        </p:attrNameLst>
                                      </p:cBhvr>
                                      <p:tavLst>
                                        <p:tav tm="0">
                                          <p:val>
                                            <p:strVal val="#ppt_x"/>
                                          </p:val>
                                        </p:tav>
                                        <p:tav tm="100000">
                                          <p:val>
                                            <p:strVal val="#ppt_x"/>
                                          </p:val>
                                        </p:tav>
                                      </p:tavLst>
                                    </p:anim>
                                    <p:anim calcmode="lin" valueType="num">
                                      <p:cBhvr additive="base">
                                        <p:cTn id="100" dur="500" fill="hold"/>
                                        <p:tgtEl>
                                          <p:spTgt spid="46"/>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2000"/>
                                  </p:stCondLst>
                                  <p:childTnLst>
                                    <p:set>
                                      <p:cBhvr>
                                        <p:cTn id="102" dur="1" fill="hold">
                                          <p:stCondLst>
                                            <p:cond delay="0"/>
                                          </p:stCondLst>
                                        </p:cTn>
                                        <p:tgtEl>
                                          <p:spTgt spid="47"/>
                                        </p:tgtEl>
                                        <p:attrNameLst>
                                          <p:attrName>style.visibility</p:attrName>
                                        </p:attrNameLst>
                                      </p:cBhvr>
                                      <p:to>
                                        <p:strVal val="visible"/>
                                      </p:to>
                                    </p:set>
                                    <p:anim calcmode="lin" valueType="num">
                                      <p:cBhvr additive="base">
                                        <p:cTn id="103" dur="500" fill="hold"/>
                                        <p:tgtEl>
                                          <p:spTgt spid="47"/>
                                        </p:tgtEl>
                                        <p:attrNameLst>
                                          <p:attrName>ppt_x</p:attrName>
                                        </p:attrNameLst>
                                      </p:cBhvr>
                                      <p:tavLst>
                                        <p:tav tm="0">
                                          <p:val>
                                            <p:strVal val="#ppt_x"/>
                                          </p:val>
                                        </p:tav>
                                        <p:tav tm="100000">
                                          <p:val>
                                            <p:strVal val="#ppt_x"/>
                                          </p:val>
                                        </p:tav>
                                      </p:tavLst>
                                    </p:anim>
                                    <p:anim calcmode="lin" valueType="num">
                                      <p:cBhvr additive="base">
                                        <p:cTn id="104" dur="500" fill="hold"/>
                                        <p:tgtEl>
                                          <p:spTgt spid="47"/>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2000"/>
                                  </p:stCondLst>
                                  <p:childTnLst>
                                    <p:set>
                                      <p:cBhvr>
                                        <p:cTn id="106" dur="1" fill="hold">
                                          <p:stCondLst>
                                            <p:cond delay="0"/>
                                          </p:stCondLst>
                                        </p:cTn>
                                        <p:tgtEl>
                                          <p:spTgt spid="48"/>
                                        </p:tgtEl>
                                        <p:attrNameLst>
                                          <p:attrName>style.visibility</p:attrName>
                                        </p:attrNameLst>
                                      </p:cBhvr>
                                      <p:to>
                                        <p:strVal val="visible"/>
                                      </p:to>
                                    </p:set>
                                    <p:anim calcmode="lin" valueType="num">
                                      <p:cBhvr additive="base">
                                        <p:cTn id="107" dur="500" fill="hold"/>
                                        <p:tgtEl>
                                          <p:spTgt spid="48"/>
                                        </p:tgtEl>
                                        <p:attrNameLst>
                                          <p:attrName>ppt_x</p:attrName>
                                        </p:attrNameLst>
                                      </p:cBhvr>
                                      <p:tavLst>
                                        <p:tav tm="0">
                                          <p:val>
                                            <p:strVal val="#ppt_x"/>
                                          </p:val>
                                        </p:tav>
                                        <p:tav tm="100000">
                                          <p:val>
                                            <p:strVal val="#ppt_x"/>
                                          </p:val>
                                        </p:tav>
                                      </p:tavLst>
                                    </p:anim>
                                    <p:anim calcmode="lin" valueType="num">
                                      <p:cBhvr additive="base">
                                        <p:cTn id="108" dur="500" fill="hold"/>
                                        <p:tgtEl>
                                          <p:spTgt spid="48"/>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200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500" fill="hold"/>
                                        <p:tgtEl>
                                          <p:spTgt spid="49"/>
                                        </p:tgtEl>
                                        <p:attrNameLst>
                                          <p:attrName>ppt_x</p:attrName>
                                        </p:attrNameLst>
                                      </p:cBhvr>
                                      <p:tavLst>
                                        <p:tav tm="0">
                                          <p:val>
                                            <p:strVal val="#ppt_x"/>
                                          </p:val>
                                        </p:tav>
                                        <p:tav tm="100000">
                                          <p:val>
                                            <p:strVal val="#ppt_x"/>
                                          </p:val>
                                        </p:tav>
                                      </p:tavLst>
                                    </p:anim>
                                    <p:anim calcmode="lin" valueType="num">
                                      <p:cBhvr additive="base">
                                        <p:cTn id="112" dur="500" fill="hold"/>
                                        <p:tgtEl>
                                          <p:spTgt spid="4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200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2000"/>
                                  </p:stCondLst>
                                  <p:childTnLst>
                                    <p:set>
                                      <p:cBhvr>
                                        <p:cTn id="118" dur="1" fill="hold">
                                          <p:stCondLst>
                                            <p:cond delay="0"/>
                                          </p:stCondLst>
                                        </p:cTn>
                                        <p:tgtEl>
                                          <p:spTgt spid="51"/>
                                        </p:tgtEl>
                                        <p:attrNameLst>
                                          <p:attrName>style.visibility</p:attrName>
                                        </p:attrNameLst>
                                      </p:cBhvr>
                                      <p:to>
                                        <p:strVal val="visible"/>
                                      </p:to>
                                    </p:set>
                                    <p:anim calcmode="lin" valueType="num">
                                      <p:cBhvr additive="base">
                                        <p:cTn id="119" dur="500" fill="hold"/>
                                        <p:tgtEl>
                                          <p:spTgt spid="51"/>
                                        </p:tgtEl>
                                        <p:attrNameLst>
                                          <p:attrName>ppt_x</p:attrName>
                                        </p:attrNameLst>
                                      </p:cBhvr>
                                      <p:tavLst>
                                        <p:tav tm="0">
                                          <p:val>
                                            <p:strVal val="#ppt_x"/>
                                          </p:val>
                                        </p:tav>
                                        <p:tav tm="100000">
                                          <p:val>
                                            <p:strVal val="#ppt_x"/>
                                          </p:val>
                                        </p:tav>
                                      </p:tavLst>
                                    </p:anim>
                                    <p:anim calcmode="lin" valueType="num">
                                      <p:cBhvr additive="base">
                                        <p:cTn id="120" dur="500" fill="hold"/>
                                        <p:tgtEl>
                                          <p:spTgt spid="51"/>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2000"/>
                                  </p:stCondLst>
                                  <p:childTnLst>
                                    <p:set>
                                      <p:cBhvr>
                                        <p:cTn id="122" dur="1" fill="hold">
                                          <p:stCondLst>
                                            <p:cond delay="0"/>
                                          </p:stCondLst>
                                        </p:cTn>
                                        <p:tgtEl>
                                          <p:spTgt spid="52"/>
                                        </p:tgtEl>
                                        <p:attrNameLst>
                                          <p:attrName>style.visibility</p:attrName>
                                        </p:attrNameLst>
                                      </p:cBhvr>
                                      <p:to>
                                        <p:strVal val="visible"/>
                                      </p:to>
                                    </p:set>
                                    <p:anim calcmode="lin" valueType="num">
                                      <p:cBhvr additive="base">
                                        <p:cTn id="123" dur="500" fill="hold"/>
                                        <p:tgtEl>
                                          <p:spTgt spid="52"/>
                                        </p:tgtEl>
                                        <p:attrNameLst>
                                          <p:attrName>ppt_x</p:attrName>
                                        </p:attrNameLst>
                                      </p:cBhvr>
                                      <p:tavLst>
                                        <p:tav tm="0">
                                          <p:val>
                                            <p:strVal val="#ppt_x"/>
                                          </p:val>
                                        </p:tav>
                                        <p:tav tm="100000">
                                          <p:val>
                                            <p:strVal val="#ppt_x"/>
                                          </p:val>
                                        </p:tav>
                                      </p:tavLst>
                                    </p:anim>
                                    <p:anim calcmode="lin" valueType="num">
                                      <p:cBhvr additive="base">
                                        <p:cTn id="124" dur="500" fill="hold"/>
                                        <p:tgtEl>
                                          <p:spTgt spid="52"/>
                                        </p:tgtEl>
                                        <p:attrNameLst>
                                          <p:attrName>ppt_y</p:attrName>
                                        </p:attrNameLst>
                                      </p:cBhvr>
                                      <p:tavLst>
                                        <p:tav tm="0">
                                          <p:val>
                                            <p:strVal val="1+#ppt_h/2"/>
                                          </p:val>
                                        </p:tav>
                                        <p:tav tm="100000">
                                          <p:val>
                                            <p:strVal val="#ppt_y"/>
                                          </p:val>
                                        </p:tav>
                                      </p:tavLst>
                                    </p:anim>
                                  </p:childTnLst>
                                </p:cTn>
                              </p:par>
                            </p:childTnLst>
                          </p:cTn>
                        </p:par>
                        <p:par>
                          <p:cTn id="125" fill="hold">
                            <p:stCondLst>
                              <p:cond delay="500"/>
                            </p:stCondLst>
                            <p:childTnLst>
                              <p:par>
                                <p:cTn id="126" presetID="53" presetClass="entr" presetSubtype="16" fill="hold" grpId="0" nodeType="afterEffect">
                                  <p:stCondLst>
                                    <p:cond delay="0"/>
                                  </p:stCondLst>
                                  <p:childTnLst>
                                    <p:set>
                                      <p:cBhvr>
                                        <p:cTn id="127" dur="1" fill="hold">
                                          <p:stCondLst>
                                            <p:cond delay="0"/>
                                          </p:stCondLst>
                                        </p:cTn>
                                        <p:tgtEl>
                                          <p:spTgt spid="61"/>
                                        </p:tgtEl>
                                        <p:attrNameLst>
                                          <p:attrName>style.visibility</p:attrName>
                                        </p:attrNameLst>
                                      </p:cBhvr>
                                      <p:to>
                                        <p:strVal val="visible"/>
                                      </p:to>
                                    </p:set>
                                    <p:anim calcmode="lin" valueType="num">
                                      <p:cBhvr>
                                        <p:cTn id="128" dur="500" fill="hold"/>
                                        <p:tgtEl>
                                          <p:spTgt spid="61"/>
                                        </p:tgtEl>
                                        <p:attrNameLst>
                                          <p:attrName>ppt_w</p:attrName>
                                        </p:attrNameLst>
                                      </p:cBhvr>
                                      <p:tavLst>
                                        <p:tav tm="0">
                                          <p:val>
                                            <p:fltVal val="0"/>
                                          </p:val>
                                        </p:tav>
                                        <p:tav tm="100000">
                                          <p:val>
                                            <p:strVal val="#ppt_w"/>
                                          </p:val>
                                        </p:tav>
                                      </p:tavLst>
                                    </p:anim>
                                    <p:anim calcmode="lin" valueType="num">
                                      <p:cBhvr>
                                        <p:cTn id="129" dur="500" fill="hold"/>
                                        <p:tgtEl>
                                          <p:spTgt spid="61"/>
                                        </p:tgtEl>
                                        <p:attrNameLst>
                                          <p:attrName>ppt_h</p:attrName>
                                        </p:attrNameLst>
                                      </p:cBhvr>
                                      <p:tavLst>
                                        <p:tav tm="0">
                                          <p:val>
                                            <p:fltVal val="0"/>
                                          </p:val>
                                        </p:tav>
                                        <p:tav tm="100000">
                                          <p:val>
                                            <p:strVal val="#ppt_h"/>
                                          </p:val>
                                        </p:tav>
                                      </p:tavLst>
                                    </p:anim>
                                    <p:animEffect transition="in" filter="fade">
                                      <p:cBhvr>
                                        <p:cTn id="130" dur="500"/>
                                        <p:tgtEl>
                                          <p:spTgt spid="61"/>
                                        </p:tgtEl>
                                      </p:cBhvr>
                                    </p:animEffect>
                                  </p:childTnLst>
                                </p:cTn>
                              </p:par>
                            </p:childTnLst>
                          </p:cTn>
                        </p:par>
                        <p:par>
                          <p:cTn id="131" fill="hold">
                            <p:stCondLst>
                              <p:cond delay="1000"/>
                            </p:stCondLst>
                            <p:childTnLst>
                              <p:par>
                                <p:cTn id="132" presetID="53" presetClass="entr" presetSubtype="16" fill="hold" grpId="0" nodeType="after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animEffect transition="in" filter="fade">
                                      <p:cBhvr>
                                        <p:cTn id="136" dur="500"/>
                                        <p:tgtEl>
                                          <p:spTgt spid="62"/>
                                        </p:tgtEl>
                                      </p:cBhvr>
                                    </p:animEffect>
                                  </p:childTnLst>
                                </p:cTn>
                              </p:par>
                            </p:childTnLst>
                          </p:cTn>
                        </p:par>
                        <p:par>
                          <p:cTn id="137" fill="hold">
                            <p:stCondLst>
                              <p:cond delay="1500"/>
                            </p:stCondLst>
                            <p:childTnLst>
                              <p:par>
                                <p:cTn id="138" presetID="42" presetClass="entr" presetSubtype="0" fill="hold" grpId="0" nodeType="afterEffect">
                                  <p:stCondLst>
                                    <p:cond delay="0"/>
                                  </p:stCondLst>
                                  <p:childTnLst>
                                    <p:set>
                                      <p:cBhvr>
                                        <p:cTn id="139" dur="1" fill="hold">
                                          <p:stCondLst>
                                            <p:cond delay="0"/>
                                          </p:stCondLst>
                                        </p:cTn>
                                        <p:tgtEl>
                                          <p:spTgt spid="60"/>
                                        </p:tgtEl>
                                        <p:attrNameLst>
                                          <p:attrName>style.visibility</p:attrName>
                                        </p:attrNameLst>
                                      </p:cBhvr>
                                      <p:to>
                                        <p:strVal val="visible"/>
                                      </p:to>
                                    </p:set>
                                    <p:animEffect transition="in" filter="fade">
                                      <p:cBhvr>
                                        <p:cTn id="140" dur="1000"/>
                                        <p:tgtEl>
                                          <p:spTgt spid="60"/>
                                        </p:tgtEl>
                                      </p:cBhvr>
                                    </p:animEffect>
                                    <p:anim calcmode="lin" valueType="num">
                                      <p:cBhvr>
                                        <p:cTn id="141" dur="1000" fill="hold"/>
                                        <p:tgtEl>
                                          <p:spTgt spid="60"/>
                                        </p:tgtEl>
                                        <p:attrNameLst>
                                          <p:attrName>ppt_x</p:attrName>
                                        </p:attrNameLst>
                                      </p:cBhvr>
                                      <p:tavLst>
                                        <p:tav tm="0">
                                          <p:val>
                                            <p:strVal val="#ppt_x"/>
                                          </p:val>
                                        </p:tav>
                                        <p:tav tm="100000">
                                          <p:val>
                                            <p:strVal val="#ppt_x"/>
                                          </p:val>
                                        </p:tav>
                                      </p:tavLst>
                                    </p:anim>
                                    <p:anim calcmode="lin" valueType="num">
                                      <p:cBhvr>
                                        <p:cTn id="14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animBg="1"/>
      <p:bldP spid="6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4"/>
          <p:cNvGrpSpPr/>
          <p:nvPr/>
        </p:nvGrpSpPr>
        <p:grpSpPr>
          <a:xfrm>
            <a:off x="1476450" y="2721461"/>
            <a:ext cx="1021693" cy="962144"/>
            <a:chOff x="2197402" y="3943213"/>
            <a:chExt cx="1362021" cy="1282462"/>
          </a:xfrm>
        </p:grpSpPr>
        <p:sp>
          <p:nvSpPr>
            <p:cNvPr id="79" name="Oval 4"/>
            <p:cNvSpPr>
              <a:spLocks noChangeArrowheads="1"/>
            </p:cNvSpPr>
            <p:nvPr/>
          </p:nvSpPr>
          <p:spPr bwMode="auto">
            <a:xfrm>
              <a:off x="2197402" y="3943213"/>
              <a:ext cx="1362021" cy="1282462"/>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solidFill>
                  <a:srgbClr val="000000"/>
                </a:solidFill>
                <a:latin typeface="Calibri" panose="020F0502020204030204" pitchFamily="34" charset="0"/>
                <a:sym typeface="宋体" panose="02010600030101010101" pitchFamily="2" charset="-122"/>
              </a:endParaRPr>
            </a:p>
          </p:txBody>
        </p:sp>
        <p:sp>
          <p:nvSpPr>
            <p:cNvPr id="80" name="Oval 5"/>
            <p:cNvSpPr>
              <a:spLocks noChangeArrowheads="1"/>
            </p:cNvSpPr>
            <p:nvPr/>
          </p:nvSpPr>
          <p:spPr bwMode="auto">
            <a:xfrm>
              <a:off x="2289284" y="4031000"/>
              <a:ext cx="1179608" cy="1110704"/>
            </a:xfrm>
            <a:prstGeom prst="ellipse">
              <a:avLst/>
            </a:prstGeom>
            <a:solidFill>
              <a:schemeClr val="bg1"/>
            </a:solidFill>
            <a:ln w="9525">
              <a:noFill/>
              <a:round/>
            </a:ln>
          </p:spPr>
          <p:txBody>
            <a:bodyPr wrap="none" anchor="ctr"/>
            <a:lstStyle/>
            <a:p>
              <a:pPr algn="ctr" eaLnBrk="0" hangingPunct="0"/>
              <a:r>
                <a:rPr lang="zh-CN" altLang="en-US" sz="1200" b="1" dirty="0">
                  <a:solidFill>
                    <a:schemeClr val="bg1">
                      <a:lumMod val="50000"/>
                    </a:schemeClr>
                  </a:solidFill>
                  <a:latin typeface="微软雅黑" panose="020B0503020204020204" pitchFamily="34" charset="-122"/>
                  <a:ea typeface="微软雅黑" panose="020B0503020204020204" pitchFamily="34" charset="-122"/>
                </a:rPr>
                <a:t>人员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pPr algn="ctr" eaLnBrk="0" hangingPunct="0"/>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分配</a:t>
              </a:r>
            </a:p>
          </p:txBody>
        </p:sp>
      </p:grpSp>
      <p:grpSp>
        <p:nvGrpSpPr>
          <p:cNvPr id="3" name="组合 15"/>
          <p:cNvGrpSpPr/>
          <p:nvPr/>
        </p:nvGrpSpPr>
        <p:grpSpPr>
          <a:xfrm>
            <a:off x="3568489" y="2938134"/>
            <a:ext cx="1425099" cy="1342037"/>
            <a:chOff x="4986303" y="4232021"/>
            <a:chExt cx="1899803" cy="1788831"/>
          </a:xfrm>
        </p:grpSpPr>
        <p:sp>
          <p:nvSpPr>
            <p:cNvPr id="81" name="Oval 6"/>
            <p:cNvSpPr>
              <a:spLocks noChangeArrowheads="1"/>
            </p:cNvSpPr>
            <p:nvPr/>
          </p:nvSpPr>
          <p:spPr bwMode="auto">
            <a:xfrm>
              <a:off x="4986303" y="4232021"/>
              <a:ext cx="1899803" cy="1788831"/>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solidFill>
                  <a:srgbClr val="000000"/>
                </a:solidFill>
                <a:latin typeface="Calibri" panose="020F0502020204030204" pitchFamily="34" charset="0"/>
                <a:sym typeface="宋体" panose="02010600030101010101" pitchFamily="2" charset="-122"/>
              </a:endParaRPr>
            </a:p>
          </p:txBody>
        </p:sp>
        <p:sp>
          <p:nvSpPr>
            <p:cNvPr id="84" name="Oval 7"/>
            <p:cNvSpPr>
              <a:spLocks noChangeArrowheads="1"/>
            </p:cNvSpPr>
            <p:nvPr/>
          </p:nvSpPr>
          <p:spPr bwMode="auto">
            <a:xfrm>
              <a:off x="5114668" y="4355433"/>
              <a:ext cx="1645776" cy="1548369"/>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0" hangingPunct="0"/>
              <a:r>
                <a:rPr lang="zh-CN" altLang="en-US" sz="1600" b="1" dirty="0">
                  <a:solidFill>
                    <a:schemeClr val="bg1">
                      <a:lumMod val="50000"/>
                    </a:schemeClr>
                  </a:solidFill>
                  <a:latin typeface="微软雅黑" panose="020B0503020204020204" pitchFamily="34" charset="-122"/>
                  <a:ea typeface="微软雅黑" panose="020B0503020204020204" pitchFamily="34" charset="-122"/>
                </a:rPr>
                <a:t>团队</a:t>
              </a:r>
              <a:endParaRPr lang="en-US" altLang="zh-CN" sz="1600" b="1" dirty="0">
                <a:solidFill>
                  <a:schemeClr val="bg1">
                    <a:lumMod val="50000"/>
                  </a:schemeClr>
                </a:solidFill>
                <a:latin typeface="微软雅黑" panose="020B0503020204020204" pitchFamily="34" charset="-122"/>
                <a:ea typeface="微软雅黑" panose="020B0503020204020204" pitchFamily="34" charset="-122"/>
              </a:endParaRPr>
            </a:p>
            <a:p>
              <a:pPr algn="ctr" eaLnBrk="0" hangingPunct="0"/>
              <a:r>
                <a:rPr lang="zh-CN" altLang="en-US" sz="1600" b="1" dirty="0">
                  <a:solidFill>
                    <a:schemeClr val="bg1">
                      <a:lumMod val="50000"/>
                    </a:schemeClr>
                  </a:solidFill>
                  <a:latin typeface="微软雅黑" panose="020B0503020204020204" pitchFamily="34" charset="-122"/>
                  <a:ea typeface="微软雅黑" panose="020B0503020204020204" pitchFamily="34" charset="-122"/>
                </a:rPr>
                <a:t>力量</a:t>
              </a:r>
            </a:p>
          </p:txBody>
        </p:sp>
      </p:grpSp>
      <p:grpSp>
        <p:nvGrpSpPr>
          <p:cNvPr id="4" name="组合 13"/>
          <p:cNvGrpSpPr/>
          <p:nvPr/>
        </p:nvGrpSpPr>
        <p:grpSpPr>
          <a:xfrm>
            <a:off x="3680996" y="2222253"/>
            <a:ext cx="600042" cy="566023"/>
            <a:chOff x="5136287" y="3277809"/>
            <a:chExt cx="799917" cy="754464"/>
          </a:xfrm>
        </p:grpSpPr>
        <p:sp>
          <p:nvSpPr>
            <p:cNvPr id="85" name="Oval 8"/>
            <p:cNvSpPr>
              <a:spLocks noChangeArrowheads="1"/>
            </p:cNvSpPr>
            <p:nvPr/>
          </p:nvSpPr>
          <p:spPr bwMode="auto">
            <a:xfrm>
              <a:off x="5136287" y="3277809"/>
              <a:ext cx="799917" cy="754464"/>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solidFill>
                  <a:srgbClr val="000000"/>
                </a:solidFill>
                <a:latin typeface="Calibri" panose="020F0502020204030204" pitchFamily="34" charset="0"/>
                <a:sym typeface="宋体" panose="02010600030101010101" pitchFamily="2" charset="-122"/>
              </a:endParaRPr>
            </a:p>
          </p:txBody>
        </p:sp>
        <p:sp>
          <p:nvSpPr>
            <p:cNvPr id="86" name="Oval 9"/>
            <p:cNvSpPr>
              <a:spLocks noChangeArrowheads="1"/>
            </p:cNvSpPr>
            <p:nvPr/>
          </p:nvSpPr>
          <p:spPr bwMode="auto">
            <a:xfrm>
              <a:off x="5190336" y="3329972"/>
              <a:ext cx="693172" cy="651409"/>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0" hangingPunct="0"/>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学习</a:t>
              </a:r>
            </a:p>
          </p:txBody>
        </p:sp>
      </p:grpSp>
      <p:grpSp>
        <p:nvGrpSpPr>
          <p:cNvPr id="5" name="组合 16"/>
          <p:cNvGrpSpPr/>
          <p:nvPr/>
        </p:nvGrpSpPr>
        <p:grpSpPr>
          <a:xfrm>
            <a:off x="1987297" y="1132384"/>
            <a:ext cx="4497480" cy="2476769"/>
            <a:chOff x="2878414" y="1825099"/>
            <a:chExt cx="5995598" cy="3301340"/>
          </a:xfrm>
        </p:grpSpPr>
        <p:cxnSp>
          <p:nvCxnSpPr>
            <p:cNvPr id="87" name="AutoShape 10"/>
            <p:cNvCxnSpPr>
              <a:cxnSpLocks noChangeShapeType="1"/>
              <a:stCxn id="79" idx="0"/>
              <a:endCxn id="105" idx="0"/>
            </p:cNvCxnSpPr>
            <p:nvPr/>
          </p:nvCxnSpPr>
          <p:spPr bwMode="auto">
            <a:xfrm flipV="1">
              <a:off x="2878414" y="1825099"/>
              <a:ext cx="830932" cy="2118116"/>
            </a:xfrm>
            <a:prstGeom prst="straightConnector1">
              <a:avLst/>
            </a:prstGeom>
            <a:noFill/>
            <a:ln w="22225" cap="rnd" cmpd="sng">
              <a:solidFill>
                <a:schemeClr val="bg1">
                  <a:lumMod val="65000"/>
                </a:schemeClr>
              </a:solidFill>
              <a:prstDash val="sysDot"/>
              <a:round/>
            </a:ln>
            <a:extLst>
              <a:ext uri="{909E8E84-426E-40DD-AFC4-6F175D3DCCD1}">
                <a14:hiddenFill xmlns:a14="http://schemas.microsoft.com/office/drawing/2010/main">
                  <a:noFill/>
                </a14:hiddenFill>
              </a:ext>
            </a:extLst>
          </p:spPr>
        </p:cxnSp>
        <p:cxnSp>
          <p:nvCxnSpPr>
            <p:cNvPr id="88" name="AutoShape 11"/>
            <p:cNvCxnSpPr>
              <a:cxnSpLocks noChangeShapeType="1"/>
              <a:stCxn id="79" idx="7"/>
              <a:endCxn id="85" idx="2"/>
            </p:cNvCxnSpPr>
            <p:nvPr/>
          </p:nvCxnSpPr>
          <p:spPr bwMode="auto">
            <a:xfrm flipV="1">
              <a:off x="3359960" y="3559061"/>
              <a:ext cx="1776327" cy="475985"/>
            </a:xfrm>
            <a:prstGeom prst="straightConnector1">
              <a:avLst/>
            </a:prstGeom>
            <a:noFill/>
            <a:ln w="22225" cap="rnd" cmpd="sng">
              <a:solidFill>
                <a:schemeClr val="bg1">
                  <a:lumMod val="65000"/>
                </a:schemeClr>
              </a:solidFill>
              <a:prstDash val="sysDot"/>
              <a:round/>
            </a:ln>
            <a:extLst>
              <a:ext uri="{909E8E84-426E-40DD-AFC4-6F175D3DCCD1}">
                <a14:hiddenFill xmlns:a14="http://schemas.microsoft.com/office/drawing/2010/main">
                  <a:noFill/>
                </a14:hiddenFill>
              </a:ext>
            </a:extLst>
          </p:spPr>
        </p:cxnSp>
        <p:cxnSp>
          <p:nvCxnSpPr>
            <p:cNvPr id="89" name="AutoShape 12"/>
            <p:cNvCxnSpPr>
              <a:cxnSpLocks noChangeShapeType="1"/>
              <a:stCxn id="79" idx="5"/>
              <a:endCxn id="81" idx="2"/>
            </p:cNvCxnSpPr>
            <p:nvPr/>
          </p:nvCxnSpPr>
          <p:spPr bwMode="auto">
            <a:xfrm>
              <a:off x="3359960" y="4941884"/>
              <a:ext cx="1626344" cy="88574"/>
            </a:xfrm>
            <a:prstGeom prst="straightConnector1">
              <a:avLst/>
            </a:prstGeom>
            <a:noFill/>
            <a:ln w="22225" cap="rnd" cmpd="sng">
              <a:solidFill>
                <a:schemeClr val="bg1">
                  <a:lumMod val="65000"/>
                </a:schemeClr>
              </a:solidFill>
              <a:prstDash val="sysDot"/>
              <a:round/>
            </a:ln>
            <a:extLst>
              <a:ext uri="{909E8E84-426E-40DD-AFC4-6F175D3DCCD1}">
                <a14:hiddenFill xmlns:a14="http://schemas.microsoft.com/office/drawing/2010/main">
                  <a:noFill/>
                </a14:hiddenFill>
              </a:ext>
            </a:extLst>
          </p:spPr>
        </p:cxnSp>
        <p:cxnSp>
          <p:nvCxnSpPr>
            <p:cNvPr id="90" name="AutoShape 13"/>
            <p:cNvCxnSpPr>
              <a:cxnSpLocks noChangeShapeType="1"/>
              <a:stCxn id="85" idx="6"/>
              <a:endCxn id="101" idx="2"/>
            </p:cNvCxnSpPr>
            <p:nvPr/>
          </p:nvCxnSpPr>
          <p:spPr bwMode="auto">
            <a:xfrm>
              <a:off x="5936204" y="3655042"/>
              <a:ext cx="2752440" cy="237916"/>
            </a:xfrm>
            <a:prstGeom prst="straightConnector1">
              <a:avLst/>
            </a:prstGeom>
            <a:noFill/>
            <a:ln w="22225" cap="rnd" cmpd="sng">
              <a:solidFill>
                <a:schemeClr val="bg1">
                  <a:lumMod val="65000"/>
                </a:schemeClr>
              </a:solidFill>
              <a:prstDash val="sysDot"/>
              <a:round/>
            </a:ln>
            <a:extLst>
              <a:ext uri="{909E8E84-426E-40DD-AFC4-6F175D3DCCD1}">
                <a14:hiddenFill xmlns:a14="http://schemas.microsoft.com/office/drawing/2010/main">
                  <a:noFill/>
                </a14:hiddenFill>
              </a:ext>
            </a:extLst>
          </p:spPr>
        </p:cxnSp>
        <p:cxnSp>
          <p:nvCxnSpPr>
            <p:cNvPr id="96" name="AutoShape 14"/>
            <p:cNvCxnSpPr>
              <a:cxnSpLocks noChangeShapeType="1"/>
              <a:stCxn id="81" idx="6"/>
              <a:endCxn id="101" idx="3"/>
            </p:cNvCxnSpPr>
            <p:nvPr/>
          </p:nvCxnSpPr>
          <p:spPr bwMode="auto">
            <a:xfrm flipV="1">
              <a:off x="6886105" y="4209631"/>
              <a:ext cx="1941847" cy="916808"/>
            </a:xfrm>
            <a:prstGeom prst="straightConnector1">
              <a:avLst/>
            </a:prstGeom>
            <a:noFill/>
            <a:ln w="22225" cap="rnd" cmpd="sng">
              <a:solidFill>
                <a:schemeClr val="bg1">
                  <a:lumMod val="65000"/>
                </a:schemeClr>
              </a:solidFill>
              <a:prstDash val="sysDot"/>
              <a:round/>
            </a:ln>
            <a:extLst>
              <a:ext uri="{909E8E84-426E-40DD-AFC4-6F175D3DCCD1}">
                <a14:hiddenFill xmlns:a14="http://schemas.microsoft.com/office/drawing/2010/main">
                  <a:noFill/>
                </a14:hiddenFill>
              </a:ext>
            </a:extLst>
          </p:spPr>
        </p:cxnSp>
        <p:cxnSp>
          <p:nvCxnSpPr>
            <p:cNvPr id="97" name="AutoShape 15"/>
            <p:cNvCxnSpPr>
              <a:cxnSpLocks noChangeShapeType="1"/>
              <a:stCxn id="81" idx="1"/>
              <a:endCxn id="105" idx="3"/>
            </p:cNvCxnSpPr>
            <p:nvPr/>
          </p:nvCxnSpPr>
          <p:spPr bwMode="auto">
            <a:xfrm flipH="1" flipV="1">
              <a:off x="4283215" y="3128837"/>
              <a:ext cx="981308" cy="1365155"/>
            </a:xfrm>
            <a:prstGeom prst="straightConnector1">
              <a:avLst/>
            </a:prstGeom>
            <a:noFill/>
            <a:ln w="22225" cap="rnd" cmpd="sng">
              <a:solidFill>
                <a:schemeClr val="bg1">
                  <a:lumMod val="65000"/>
                </a:schemeClr>
              </a:solidFill>
              <a:prstDash val="sysDot"/>
              <a:round/>
            </a:ln>
            <a:extLst>
              <a:ext uri="{909E8E84-426E-40DD-AFC4-6F175D3DCCD1}">
                <a14:hiddenFill xmlns:a14="http://schemas.microsoft.com/office/drawing/2010/main">
                  <a:noFill/>
                </a14:hiddenFill>
              </a:ext>
            </a:extLst>
          </p:spPr>
        </p:cxnSp>
        <p:cxnSp>
          <p:nvCxnSpPr>
            <p:cNvPr id="98" name="AutoShape 16"/>
            <p:cNvCxnSpPr>
              <a:cxnSpLocks noChangeShapeType="1"/>
              <a:stCxn id="85" idx="1"/>
              <a:endCxn id="105" idx="7"/>
            </p:cNvCxnSpPr>
            <p:nvPr/>
          </p:nvCxnSpPr>
          <p:spPr bwMode="auto">
            <a:xfrm flipH="1" flipV="1">
              <a:off x="3135477" y="2048785"/>
              <a:ext cx="2117955" cy="1339513"/>
            </a:xfrm>
            <a:prstGeom prst="straightConnector1">
              <a:avLst/>
            </a:prstGeom>
            <a:noFill/>
            <a:ln w="22225" cap="rnd" cmpd="sng">
              <a:solidFill>
                <a:schemeClr val="bg1">
                  <a:lumMod val="65000"/>
                </a:schemeClr>
              </a:solidFill>
              <a:prstDash val="sysDot"/>
              <a:round/>
            </a:ln>
            <a:extLst>
              <a:ext uri="{909E8E84-426E-40DD-AFC4-6F175D3DCCD1}">
                <a14:hiddenFill xmlns:a14="http://schemas.microsoft.com/office/drawing/2010/main">
                  <a:noFill/>
                </a14:hiddenFill>
              </a:ext>
            </a:extLst>
          </p:spPr>
        </p:cxnSp>
        <p:cxnSp>
          <p:nvCxnSpPr>
            <p:cNvPr id="99" name="AutoShape 17"/>
            <p:cNvCxnSpPr>
              <a:cxnSpLocks noChangeShapeType="1"/>
              <a:stCxn id="103" idx="1"/>
              <a:endCxn id="105" idx="2"/>
            </p:cNvCxnSpPr>
            <p:nvPr/>
          </p:nvCxnSpPr>
          <p:spPr bwMode="auto">
            <a:xfrm flipH="1" flipV="1">
              <a:off x="4520919" y="2588811"/>
              <a:ext cx="4353093" cy="1031027"/>
            </a:xfrm>
            <a:prstGeom prst="straightConnector1">
              <a:avLst/>
            </a:prstGeom>
            <a:noFill/>
            <a:ln w="22225" cap="rnd" cmpd="sng">
              <a:solidFill>
                <a:schemeClr val="bg1">
                  <a:lumMod val="65000"/>
                </a:schemeClr>
              </a:solidFill>
              <a:prstDash val="sysDot"/>
              <a:round/>
            </a:ln>
            <a:extLst>
              <a:ext uri="{909E8E84-426E-40DD-AFC4-6F175D3DCCD1}">
                <a14:hiddenFill xmlns:a14="http://schemas.microsoft.com/office/drawing/2010/main">
                  <a:noFill/>
                </a14:hiddenFill>
              </a:ext>
            </a:extLst>
          </p:spPr>
        </p:cxnSp>
      </p:grpSp>
      <p:grpSp>
        <p:nvGrpSpPr>
          <p:cNvPr id="6" name="组合 9"/>
          <p:cNvGrpSpPr/>
          <p:nvPr/>
        </p:nvGrpSpPr>
        <p:grpSpPr>
          <a:xfrm>
            <a:off x="6345727" y="2347770"/>
            <a:ext cx="713564" cy="671973"/>
            <a:chOff x="8662949" y="3394859"/>
            <a:chExt cx="951253" cy="895688"/>
          </a:xfrm>
        </p:grpSpPr>
        <p:sp>
          <p:nvSpPr>
            <p:cNvPr id="101" name="Oval 22"/>
            <p:cNvSpPr>
              <a:spLocks noChangeArrowheads="1"/>
            </p:cNvSpPr>
            <p:nvPr/>
          </p:nvSpPr>
          <p:spPr bwMode="auto">
            <a:xfrm>
              <a:off x="8662949" y="3394859"/>
              <a:ext cx="951253" cy="895688"/>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solidFill>
                  <a:srgbClr val="000000"/>
                </a:solidFill>
                <a:latin typeface="Calibri" panose="020F0502020204030204" pitchFamily="34" charset="0"/>
                <a:sym typeface="宋体" panose="02010600030101010101" pitchFamily="2" charset="-122"/>
              </a:endParaRPr>
            </a:p>
          </p:txBody>
        </p:sp>
        <p:sp>
          <p:nvSpPr>
            <p:cNvPr id="103" name="Oval 23"/>
            <p:cNvSpPr>
              <a:spLocks noChangeArrowheads="1"/>
            </p:cNvSpPr>
            <p:nvPr/>
          </p:nvSpPr>
          <p:spPr bwMode="auto">
            <a:xfrm>
              <a:off x="8727807" y="3455928"/>
              <a:ext cx="822888" cy="77609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0" hangingPunct="0"/>
              <a:r>
                <a:rPr lang="zh-CN" altLang="en-US" sz="1200" b="1" dirty="0">
                  <a:solidFill>
                    <a:schemeClr val="bg1">
                      <a:lumMod val="50000"/>
                    </a:schemeClr>
                  </a:solidFill>
                  <a:latin typeface="微软雅黑" panose="020B0503020204020204" pitchFamily="34" charset="-122"/>
                  <a:ea typeface="微软雅黑" panose="020B0503020204020204" pitchFamily="34" charset="-122"/>
                </a:rPr>
                <a:t>严谨</a:t>
              </a:r>
            </a:p>
          </p:txBody>
        </p:sp>
      </p:grpSp>
      <p:grpSp>
        <p:nvGrpSpPr>
          <p:cNvPr id="7" name="组合 5"/>
          <p:cNvGrpSpPr/>
          <p:nvPr/>
        </p:nvGrpSpPr>
        <p:grpSpPr>
          <a:xfrm>
            <a:off x="1987296" y="1132384"/>
            <a:ext cx="1232094" cy="1145921"/>
            <a:chOff x="2878412" y="1825099"/>
            <a:chExt cx="1642507" cy="1527422"/>
          </a:xfrm>
        </p:grpSpPr>
        <p:sp>
          <p:nvSpPr>
            <p:cNvPr id="105" name="Oval 20"/>
            <p:cNvSpPr>
              <a:spLocks noChangeArrowheads="1"/>
            </p:cNvSpPr>
            <p:nvPr/>
          </p:nvSpPr>
          <p:spPr bwMode="auto">
            <a:xfrm flipH="1">
              <a:off x="2897772" y="1825099"/>
              <a:ext cx="1623147" cy="1527422"/>
            </a:xfrm>
            <a:prstGeom prst="ellipse">
              <a:avLst/>
            </a:prstGeom>
            <a:solidFill>
              <a:srgbClr val="000000">
                <a:alpha val="50000"/>
              </a:srgbClr>
            </a:solidFill>
            <a:ln w="19050" cmpd="sng">
              <a:solidFill>
                <a:schemeClr val="bg1"/>
              </a:solidFill>
              <a:round/>
            </a:ln>
          </p:spPr>
          <p:txBody>
            <a:bodyPr wrap="none" anchor="ctr"/>
            <a:lstStyle/>
            <a:p>
              <a:pPr algn="ctr" latinLnBrk="1"/>
              <a:r>
                <a:rPr lang="en-US" sz="1500" dirty="0">
                  <a:solidFill>
                    <a:schemeClr val="bg1"/>
                  </a:solidFill>
                  <a:latin typeface="Verdana" panose="020B0604030504040204" pitchFamily="34" charset="0"/>
                  <a:ea typeface="굴림" pitchFamily="34" charset="-127"/>
                  <a:sym typeface="Verdana" panose="020B0604030504040204" pitchFamily="34" charset="0"/>
                </a:rPr>
                <a:t>Subtitle</a:t>
              </a:r>
              <a:endParaRPr lang="zh-CN" altLang="en-US" dirty="0"/>
            </a:p>
          </p:txBody>
        </p:sp>
        <p:pic>
          <p:nvPicPr>
            <p:cNvPr id="32" name="图片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8412" y="1847648"/>
              <a:ext cx="1623147" cy="1504873"/>
            </a:xfrm>
            <a:prstGeom prst="ellipse">
              <a:avLst/>
            </a:prstGeom>
            <a:ln w="44450">
              <a:solidFill>
                <a:schemeClr val="bg1"/>
              </a:solidFill>
            </a:ln>
            <a:effectLst>
              <a:outerShdw blurRad="63500" sx="102000" sy="102000" algn="ctr" rotWithShape="0">
                <a:prstClr val="black">
                  <a:alpha val="40000"/>
                </a:prstClr>
              </a:outerShdw>
            </a:effectLst>
          </p:spPr>
        </p:pic>
      </p:grpSp>
      <p:sp>
        <p:nvSpPr>
          <p:cNvPr id="136" name="TextBox 135"/>
          <p:cNvSpPr txBox="1"/>
          <p:nvPr/>
        </p:nvSpPr>
        <p:spPr>
          <a:xfrm>
            <a:off x="5404236" y="3850546"/>
            <a:ext cx="2983774" cy="551824"/>
          </a:xfrm>
          <a:prstGeom prst="rect">
            <a:avLst/>
          </a:prstGeom>
          <a:noFill/>
        </p:spPr>
        <p:txBody>
          <a:bodyPr wrap="square" lIns="68587" tIns="34293" rIns="68587" bIns="34293" rtlCol="0">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您的内容打在这里，或者通过复制您的内容，您的内容打在这里，或者通过复制您的内容，</a:t>
            </a:r>
          </a:p>
          <a:p>
            <a:pPr>
              <a:lnSpc>
                <a:spcPct val="130000"/>
              </a:lnSpc>
            </a:pPr>
            <a:endParaRPr lang="zh-CN" altLang="en-US" sz="9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37" name="TextBox 136"/>
          <p:cNvSpPr txBox="1"/>
          <p:nvPr/>
        </p:nvSpPr>
        <p:spPr>
          <a:xfrm>
            <a:off x="5169277" y="3506404"/>
            <a:ext cx="1330938" cy="244362"/>
          </a:xfrm>
          <a:prstGeom prst="rect">
            <a:avLst/>
          </a:prstGeom>
          <a:noFill/>
        </p:spPr>
        <p:txBody>
          <a:bodyPr wrap="square" lIns="68587" tIns="0" rIns="68587" bIns="0" rtlCol="0" anchor="t">
            <a:spAutoFit/>
          </a:bodyPr>
          <a:lstStyle/>
          <a:p>
            <a:pPr algn="ct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138" name="TextBox 137"/>
          <p:cNvSpPr txBox="1"/>
          <p:nvPr/>
        </p:nvSpPr>
        <p:spPr>
          <a:xfrm>
            <a:off x="6295972" y="1712233"/>
            <a:ext cx="2011915" cy="533807"/>
          </a:xfrm>
          <a:prstGeom prst="rect">
            <a:avLst/>
          </a:prstGeom>
          <a:noFill/>
        </p:spPr>
        <p:txBody>
          <a:bodyPr wrap="square" lIns="68587" tIns="34293" rIns="68587" bIns="34293" rtlCol="0">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您的内容打在这里，或者通过复制您的内容，您的内容打在这里，或者通过复制您的内容，</a:t>
            </a:r>
          </a:p>
        </p:txBody>
      </p:sp>
      <p:sp>
        <p:nvSpPr>
          <p:cNvPr id="139" name="TextBox 138"/>
          <p:cNvSpPr txBox="1"/>
          <p:nvPr/>
        </p:nvSpPr>
        <p:spPr>
          <a:xfrm>
            <a:off x="6078097" y="1363078"/>
            <a:ext cx="1330938" cy="244362"/>
          </a:xfrm>
          <a:prstGeom prst="rect">
            <a:avLst/>
          </a:prstGeom>
          <a:noFill/>
        </p:spPr>
        <p:txBody>
          <a:bodyPr wrap="square" lIns="68587" tIns="0" rIns="68587" bIns="0" rtlCol="0" anchor="t">
            <a:spAutoFit/>
          </a:bodyPr>
          <a:lstStyle/>
          <a:p>
            <a:pPr algn="ct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添加标题</a:t>
            </a: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8" presetClass="emph" presetSubtype="0" fill="hold" nodeType="withEffect">
                                  <p:stCondLst>
                                    <p:cond delay="0"/>
                                  </p:stCondLst>
                                  <p:childTnLst>
                                    <p:animRot by="21600000">
                                      <p:cBhvr>
                                        <p:cTn id="10" dur="500" fill="hold"/>
                                        <p:tgtEl>
                                          <p:spTgt spid="7"/>
                                        </p:tgtEl>
                                        <p:attrNameLst>
                                          <p:attrName>r</p:attrName>
                                        </p:attrNameLst>
                                      </p:cBhvr>
                                    </p:animRo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par>
                                <p:cTn id="25" presetID="53" presetClass="entr" presetSubtype="16"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137"/>
                                        </p:tgtEl>
                                        <p:attrNameLst>
                                          <p:attrName>style.visibility</p:attrName>
                                        </p:attrNameLst>
                                      </p:cBhvr>
                                      <p:to>
                                        <p:strVal val="visible"/>
                                      </p:to>
                                    </p:set>
                                    <p:animEffect transition="in" filter="fade">
                                      <p:cBhvr>
                                        <p:cTn id="38" dur="500"/>
                                        <p:tgtEl>
                                          <p:spTgt spid="137"/>
                                        </p:tgtEl>
                                      </p:cBhvr>
                                    </p:animEffect>
                                    <p:anim calcmode="lin" valueType="num">
                                      <p:cBhvr>
                                        <p:cTn id="39" dur="500" fill="hold"/>
                                        <p:tgtEl>
                                          <p:spTgt spid="137"/>
                                        </p:tgtEl>
                                        <p:attrNameLst>
                                          <p:attrName>ppt_x</p:attrName>
                                        </p:attrNameLst>
                                      </p:cBhvr>
                                      <p:tavLst>
                                        <p:tav tm="0">
                                          <p:val>
                                            <p:strVal val="#ppt_x"/>
                                          </p:val>
                                        </p:tav>
                                        <p:tav tm="100000">
                                          <p:val>
                                            <p:strVal val="#ppt_x"/>
                                          </p:val>
                                        </p:tav>
                                      </p:tavLst>
                                    </p:anim>
                                    <p:anim calcmode="lin" valueType="num">
                                      <p:cBhvr>
                                        <p:cTn id="40" dur="500" fill="hold"/>
                                        <p:tgtEl>
                                          <p:spTgt spid="137"/>
                                        </p:tgtEl>
                                        <p:attrNameLst>
                                          <p:attrName>ppt_y</p:attrName>
                                        </p:attrNameLst>
                                      </p:cBhvr>
                                      <p:tavLst>
                                        <p:tav tm="0">
                                          <p:val>
                                            <p:strVal val="#ppt_y+.1"/>
                                          </p:val>
                                        </p:tav>
                                        <p:tav tm="100000">
                                          <p:val>
                                            <p:strVal val="#ppt_y"/>
                                          </p:val>
                                        </p:tav>
                                      </p:tavLst>
                                    </p:anim>
                                  </p:childTnLst>
                                </p:cTn>
                              </p:par>
                            </p:childTnLst>
                          </p:cTn>
                        </p:par>
                        <p:par>
                          <p:cTn id="41" fill="hold">
                            <p:stCondLst>
                              <p:cond delay="1500"/>
                            </p:stCondLst>
                            <p:childTnLst>
                              <p:par>
                                <p:cTn id="42" presetID="14" presetClass="entr" presetSubtype="10" fill="hold" grpId="0" nodeType="afterEffect">
                                  <p:stCondLst>
                                    <p:cond delay="0"/>
                                  </p:stCondLst>
                                  <p:childTnLst>
                                    <p:set>
                                      <p:cBhvr>
                                        <p:cTn id="43" dur="1" fill="hold">
                                          <p:stCondLst>
                                            <p:cond delay="0"/>
                                          </p:stCondLst>
                                        </p:cTn>
                                        <p:tgtEl>
                                          <p:spTgt spid="136"/>
                                        </p:tgtEl>
                                        <p:attrNameLst>
                                          <p:attrName>style.visibility</p:attrName>
                                        </p:attrNameLst>
                                      </p:cBhvr>
                                      <p:to>
                                        <p:strVal val="visible"/>
                                      </p:to>
                                    </p:set>
                                    <p:animEffect transition="in" filter="randombar(horizontal)">
                                      <p:cBhvr>
                                        <p:cTn id="44" dur="500"/>
                                        <p:tgtEl>
                                          <p:spTgt spid="136"/>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39"/>
                                        </p:tgtEl>
                                        <p:attrNameLst>
                                          <p:attrName>style.visibility</p:attrName>
                                        </p:attrNameLst>
                                      </p:cBhvr>
                                      <p:to>
                                        <p:strVal val="visible"/>
                                      </p:to>
                                    </p:set>
                                    <p:animEffect transition="in" filter="fade">
                                      <p:cBhvr>
                                        <p:cTn id="48" dur="500"/>
                                        <p:tgtEl>
                                          <p:spTgt spid="139"/>
                                        </p:tgtEl>
                                      </p:cBhvr>
                                    </p:animEffect>
                                    <p:anim calcmode="lin" valueType="num">
                                      <p:cBhvr>
                                        <p:cTn id="49" dur="500" fill="hold"/>
                                        <p:tgtEl>
                                          <p:spTgt spid="139"/>
                                        </p:tgtEl>
                                        <p:attrNameLst>
                                          <p:attrName>ppt_x</p:attrName>
                                        </p:attrNameLst>
                                      </p:cBhvr>
                                      <p:tavLst>
                                        <p:tav tm="0">
                                          <p:val>
                                            <p:strVal val="#ppt_x"/>
                                          </p:val>
                                        </p:tav>
                                        <p:tav tm="100000">
                                          <p:val>
                                            <p:strVal val="#ppt_x"/>
                                          </p:val>
                                        </p:tav>
                                      </p:tavLst>
                                    </p:anim>
                                    <p:anim calcmode="lin" valueType="num">
                                      <p:cBhvr>
                                        <p:cTn id="50" dur="500" fill="hold"/>
                                        <p:tgtEl>
                                          <p:spTgt spid="139"/>
                                        </p:tgtEl>
                                        <p:attrNameLst>
                                          <p:attrName>ppt_y</p:attrName>
                                        </p:attrNameLst>
                                      </p:cBhvr>
                                      <p:tavLst>
                                        <p:tav tm="0">
                                          <p:val>
                                            <p:strVal val="#ppt_y+.1"/>
                                          </p:val>
                                        </p:tav>
                                        <p:tav tm="100000">
                                          <p:val>
                                            <p:strVal val="#ppt_y"/>
                                          </p:val>
                                        </p:tav>
                                      </p:tavLst>
                                    </p:anim>
                                  </p:childTnLst>
                                </p:cTn>
                              </p:par>
                            </p:childTnLst>
                          </p:cTn>
                        </p:par>
                        <p:par>
                          <p:cTn id="51" fill="hold">
                            <p:stCondLst>
                              <p:cond delay="2500"/>
                            </p:stCondLst>
                            <p:childTnLst>
                              <p:par>
                                <p:cTn id="52" presetID="14" presetClass="entr" presetSubtype="10" fill="hold" grpId="0" nodeType="afterEffect">
                                  <p:stCondLst>
                                    <p:cond delay="0"/>
                                  </p:stCondLst>
                                  <p:childTnLst>
                                    <p:set>
                                      <p:cBhvr>
                                        <p:cTn id="53" dur="1" fill="hold">
                                          <p:stCondLst>
                                            <p:cond delay="0"/>
                                          </p:stCondLst>
                                        </p:cTn>
                                        <p:tgtEl>
                                          <p:spTgt spid="138"/>
                                        </p:tgtEl>
                                        <p:attrNameLst>
                                          <p:attrName>style.visibility</p:attrName>
                                        </p:attrNameLst>
                                      </p:cBhvr>
                                      <p:to>
                                        <p:strVal val="visible"/>
                                      </p:to>
                                    </p:set>
                                    <p:animEffect transition="in" filter="randombar(horizontal)">
                                      <p:cBhvr>
                                        <p:cTn id="54"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p:bldP spid="137" grpId="0"/>
      <p:bldP spid="138" grpId="0"/>
      <p:bldP spid="1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722298"/>
            <a:ext cx="5734291" cy="355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152"/>
          <p:cNvSpPr>
            <a:spLocks noChangeArrowheads="1"/>
          </p:cNvSpPr>
          <p:nvPr/>
        </p:nvSpPr>
        <p:spPr bwMode="auto">
          <a:xfrm>
            <a:off x="145118" y="2183965"/>
            <a:ext cx="963157" cy="369350"/>
          </a:xfrm>
          <a:prstGeom prst="rect">
            <a:avLst/>
          </a:prstGeom>
          <a:solidFill>
            <a:srgbClr val="FFFFFF">
              <a:alpha val="50195"/>
            </a:srgbClr>
          </a:solidFill>
          <a:ln w="6350">
            <a:solidFill>
              <a:srgbClr val="FFFFFF"/>
            </a:solidFill>
            <a:miter lim="800000"/>
          </a:ln>
        </p:spPr>
        <p:txBody>
          <a:bodyPr lIns="91458" tIns="45729" rIns="91458" bIns="45729">
            <a:spAutoFit/>
          </a:bodyPr>
          <a:lstStyle/>
          <a:p>
            <a:pPr algn="ctr">
              <a:lnSpc>
                <a:spcPct val="150000"/>
              </a:lnSpc>
              <a:spcBef>
                <a:spcPts val="600"/>
              </a:spcBef>
              <a:spcAft>
                <a:spcPts val="600"/>
              </a:spcAft>
            </a:pPr>
            <a:r>
              <a:rPr lang="zh-CN" altLang="en-US" sz="1200" dirty="0">
                <a:solidFill>
                  <a:schemeClr val="accent1"/>
                </a:solidFill>
                <a:latin typeface="微软雅黑" panose="020B0503020204020204" pitchFamily="34" charset="-122"/>
                <a:ea typeface="微软雅黑" panose="020B0503020204020204" pitchFamily="34" charset="-122"/>
              </a:rPr>
              <a:t>标题文字</a:t>
            </a:r>
          </a:p>
        </p:txBody>
      </p:sp>
      <p:sp>
        <p:nvSpPr>
          <p:cNvPr id="4" name="TextBox 153"/>
          <p:cNvSpPr>
            <a:spLocks noChangeArrowheads="1"/>
          </p:cNvSpPr>
          <p:nvPr/>
        </p:nvSpPr>
        <p:spPr bwMode="auto">
          <a:xfrm>
            <a:off x="2199002" y="2242491"/>
            <a:ext cx="965283" cy="369350"/>
          </a:xfrm>
          <a:prstGeom prst="rect">
            <a:avLst/>
          </a:prstGeom>
          <a:solidFill>
            <a:srgbClr val="FFFFFF">
              <a:alpha val="50195"/>
            </a:srgbClr>
          </a:solidFill>
          <a:ln w="6350">
            <a:solidFill>
              <a:srgbClr val="FFFFFF"/>
            </a:solidFill>
            <a:miter lim="800000"/>
          </a:ln>
        </p:spPr>
        <p:txBody>
          <a:bodyPr lIns="91458" tIns="45729" rIns="91458" bIns="45729">
            <a:spAutoFit/>
          </a:bodyPr>
          <a:lstStyle/>
          <a:p>
            <a:pPr algn="ctr">
              <a:lnSpc>
                <a:spcPct val="150000"/>
              </a:lnSpc>
              <a:spcBef>
                <a:spcPts val="600"/>
              </a:spcBef>
              <a:spcAft>
                <a:spcPts val="600"/>
              </a:spcAft>
            </a:pPr>
            <a:r>
              <a:rPr lang="zh-CN" altLang="en-US" sz="1200" dirty="0">
                <a:solidFill>
                  <a:schemeClr val="accent1"/>
                </a:solidFill>
                <a:latin typeface="微软雅黑" panose="020B0503020204020204" pitchFamily="34" charset="-122"/>
                <a:ea typeface="微软雅黑" panose="020B0503020204020204" pitchFamily="34" charset="-122"/>
              </a:rPr>
              <a:t>标题文字</a:t>
            </a:r>
          </a:p>
        </p:txBody>
      </p:sp>
      <p:grpSp>
        <p:nvGrpSpPr>
          <p:cNvPr id="5" name="组合 4"/>
          <p:cNvGrpSpPr/>
          <p:nvPr/>
        </p:nvGrpSpPr>
        <p:grpSpPr>
          <a:xfrm>
            <a:off x="2736924" y="741808"/>
            <a:ext cx="5508916" cy="3774952"/>
            <a:chOff x="2736449" y="813564"/>
            <a:chExt cx="5507959" cy="3773787"/>
          </a:xfrm>
        </p:grpSpPr>
        <p:sp>
          <p:nvSpPr>
            <p:cNvPr id="6" name="TextBox 154"/>
            <p:cNvSpPr>
              <a:spLocks noChangeArrowheads="1"/>
            </p:cNvSpPr>
            <p:nvPr/>
          </p:nvSpPr>
          <p:spPr bwMode="auto">
            <a:xfrm>
              <a:off x="2891632" y="813564"/>
              <a:ext cx="962990" cy="369218"/>
            </a:xfrm>
            <a:prstGeom prst="rect">
              <a:avLst/>
            </a:prstGeom>
            <a:solidFill>
              <a:schemeClr val="bg1">
                <a:alpha val="45097"/>
              </a:schemeClr>
            </a:solidFill>
            <a:ln w="6350">
              <a:solidFill>
                <a:schemeClr val="bg1"/>
              </a:solidFill>
              <a:miter lim="800000"/>
            </a:ln>
          </p:spPr>
          <p:txBody>
            <a:bodyPr>
              <a:spAutoFit/>
            </a:bodyPr>
            <a:lstStyle/>
            <a:p>
              <a:pPr algn="ctr">
                <a:lnSpc>
                  <a:spcPct val="150000"/>
                </a:lnSpc>
                <a:spcBef>
                  <a:spcPts val="600"/>
                </a:spcBef>
                <a:spcAft>
                  <a:spcPts val="600"/>
                </a:spcAft>
              </a:pPr>
              <a:r>
                <a:rPr lang="zh-CN" altLang="en-US" sz="1200" dirty="0">
                  <a:solidFill>
                    <a:schemeClr val="accent1"/>
                  </a:solidFill>
                  <a:latin typeface="微软雅黑" panose="020B0503020204020204" pitchFamily="34" charset="-122"/>
                  <a:ea typeface="微软雅黑" panose="020B0503020204020204" pitchFamily="34" charset="-122"/>
                </a:rPr>
                <a:t>标题文字</a:t>
              </a:r>
            </a:p>
          </p:txBody>
        </p:sp>
        <p:sp>
          <p:nvSpPr>
            <p:cNvPr id="7" name="TextBox 155"/>
            <p:cNvSpPr>
              <a:spLocks noChangeArrowheads="1"/>
            </p:cNvSpPr>
            <p:nvPr/>
          </p:nvSpPr>
          <p:spPr bwMode="auto">
            <a:xfrm>
              <a:off x="4923902" y="1995737"/>
              <a:ext cx="965115" cy="336591"/>
            </a:xfrm>
            <a:prstGeom prst="rect">
              <a:avLst/>
            </a:prstGeom>
            <a:solidFill>
              <a:schemeClr val="accent1"/>
            </a:solidFill>
            <a:ln w="6350">
              <a:noFill/>
              <a:miter lim="800000"/>
            </a:ln>
          </p:spPr>
          <p:txBody>
            <a:bodyPr>
              <a:spAutoFit/>
            </a:bodyPr>
            <a:lstStyle/>
            <a:p>
              <a:pPr algn="ctr">
                <a:lnSpc>
                  <a:spcPct val="150000"/>
                </a:lnSpc>
                <a:spcBef>
                  <a:spcPts val="600"/>
                </a:spcBef>
                <a:spcAft>
                  <a:spcPts val="600"/>
                </a:spcAft>
              </a:pPr>
              <a:r>
                <a:rPr lang="zh-CN" altLang="en-US" sz="1200" dirty="0">
                  <a:solidFill>
                    <a:schemeClr val="bg1"/>
                  </a:solidFill>
                  <a:latin typeface="微软雅黑" panose="020B0503020204020204" pitchFamily="34" charset="-122"/>
                  <a:ea typeface="微软雅黑" panose="020B0503020204020204" pitchFamily="34" charset="-122"/>
                </a:rPr>
                <a:t>标题文字</a:t>
              </a:r>
            </a:p>
          </p:txBody>
        </p:sp>
        <p:sp>
          <p:nvSpPr>
            <p:cNvPr id="8" name="TextBox 156"/>
            <p:cNvSpPr>
              <a:spLocks noChangeArrowheads="1"/>
            </p:cNvSpPr>
            <p:nvPr/>
          </p:nvSpPr>
          <p:spPr bwMode="auto">
            <a:xfrm>
              <a:off x="2736449" y="4075043"/>
              <a:ext cx="1437044" cy="336591"/>
            </a:xfrm>
            <a:prstGeom prst="rect">
              <a:avLst/>
            </a:prstGeom>
            <a:solidFill>
              <a:schemeClr val="accent4"/>
            </a:solidFill>
            <a:ln w="6350">
              <a:noFill/>
              <a:miter lim="800000"/>
            </a:ln>
          </p:spPr>
          <p:txBody>
            <a:bodyPr>
              <a:spAutoFit/>
            </a:bodyPr>
            <a:lstStyle/>
            <a:p>
              <a:pPr algn="ctr">
                <a:lnSpc>
                  <a:spcPct val="150000"/>
                </a:lnSpc>
                <a:spcBef>
                  <a:spcPts val="600"/>
                </a:spcBef>
                <a:spcAft>
                  <a:spcPts val="600"/>
                </a:spcAft>
              </a:pPr>
              <a:r>
                <a:rPr lang="zh-CN" altLang="en-US" sz="1200" dirty="0">
                  <a:solidFill>
                    <a:schemeClr val="bg1"/>
                  </a:solidFill>
                  <a:latin typeface="微软雅黑" panose="020B0503020204020204" pitchFamily="34" charset="-122"/>
                  <a:ea typeface="微软雅黑" panose="020B0503020204020204" pitchFamily="34" charset="-122"/>
                </a:rPr>
                <a:t>标题文字</a:t>
              </a:r>
            </a:p>
          </p:txBody>
        </p:sp>
        <p:sp>
          <p:nvSpPr>
            <p:cNvPr id="9" name="TextBox 157"/>
            <p:cNvSpPr>
              <a:spLocks noChangeArrowheads="1"/>
            </p:cNvSpPr>
            <p:nvPr/>
          </p:nvSpPr>
          <p:spPr bwMode="auto">
            <a:xfrm>
              <a:off x="5121602" y="2984383"/>
              <a:ext cx="962989" cy="336591"/>
            </a:xfrm>
            <a:prstGeom prst="rect">
              <a:avLst/>
            </a:prstGeom>
            <a:solidFill>
              <a:schemeClr val="accent2"/>
            </a:solidFill>
            <a:ln w="6350">
              <a:noFill/>
              <a:miter lim="800000"/>
            </a:ln>
          </p:spPr>
          <p:txBody>
            <a:bodyPr>
              <a:spAutoFit/>
            </a:bodyPr>
            <a:lstStyle/>
            <a:p>
              <a:pPr algn="ctr">
                <a:lnSpc>
                  <a:spcPct val="150000"/>
                </a:lnSpc>
                <a:spcBef>
                  <a:spcPts val="600"/>
                </a:spcBef>
                <a:spcAft>
                  <a:spcPts val="600"/>
                </a:spcAft>
              </a:pPr>
              <a:r>
                <a:rPr lang="zh-CN" altLang="en-US" sz="1200" dirty="0">
                  <a:solidFill>
                    <a:schemeClr val="bg1"/>
                  </a:solidFill>
                  <a:latin typeface="微软雅黑" panose="020B0503020204020204" pitchFamily="34" charset="-122"/>
                  <a:ea typeface="微软雅黑" panose="020B0503020204020204" pitchFamily="34" charset="-122"/>
                </a:rPr>
                <a:t>标题文字</a:t>
              </a:r>
            </a:p>
          </p:txBody>
        </p:sp>
        <p:sp>
          <p:nvSpPr>
            <p:cNvPr id="10" name="TextBox 158"/>
            <p:cNvSpPr>
              <a:spLocks noChangeArrowheads="1"/>
            </p:cNvSpPr>
            <p:nvPr/>
          </p:nvSpPr>
          <p:spPr bwMode="auto">
            <a:xfrm>
              <a:off x="4245771" y="3704489"/>
              <a:ext cx="965115" cy="336591"/>
            </a:xfrm>
            <a:prstGeom prst="rect">
              <a:avLst/>
            </a:prstGeom>
            <a:solidFill>
              <a:schemeClr val="accent3"/>
            </a:solidFill>
            <a:ln w="6350">
              <a:noFill/>
              <a:miter lim="800000"/>
            </a:ln>
          </p:spPr>
          <p:txBody>
            <a:bodyPr>
              <a:spAutoFit/>
            </a:bodyPr>
            <a:lstStyle/>
            <a:p>
              <a:pPr algn="ctr">
                <a:lnSpc>
                  <a:spcPct val="150000"/>
                </a:lnSpc>
                <a:spcBef>
                  <a:spcPts val="600"/>
                </a:spcBef>
                <a:spcAft>
                  <a:spcPts val="600"/>
                </a:spcAft>
              </a:pPr>
              <a:r>
                <a:rPr lang="zh-CN" altLang="en-US" sz="1200" dirty="0">
                  <a:solidFill>
                    <a:schemeClr val="bg1"/>
                  </a:solidFill>
                  <a:latin typeface="微软雅黑" panose="020B0503020204020204" pitchFamily="34" charset="-122"/>
                  <a:ea typeface="微软雅黑" panose="020B0503020204020204" pitchFamily="34" charset="-122"/>
                </a:rPr>
                <a:t>标题文字</a:t>
              </a:r>
            </a:p>
          </p:txBody>
        </p:sp>
        <p:sp>
          <p:nvSpPr>
            <p:cNvPr id="14" name="线形标注 2 165"/>
            <p:cNvSpPr/>
            <p:nvPr/>
          </p:nvSpPr>
          <p:spPr bwMode="auto">
            <a:xfrm>
              <a:off x="6316304" y="1724198"/>
              <a:ext cx="1928104" cy="259538"/>
            </a:xfrm>
            <a:prstGeom prst="borderCallout2">
              <a:avLst>
                <a:gd name="adj1" fmla="val 28963"/>
                <a:gd name="adj2" fmla="val -1000"/>
                <a:gd name="adj3" fmla="val 28963"/>
                <a:gd name="adj4" fmla="val -14963"/>
                <a:gd name="adj5" fmla="val 127843"/>
                <a:gd name="adj6" fmla="val -25324"/>
              </a:avLst>
            </a:prstGeom>
            <a:solidFill>
              <a:schemeClr val="accent1"/>
            </a:solidFill>
            <a:ln w="6350">
              <a:solidFill>
                <a:schemeClr val="bg1">
                  <a:lumMod val="75000"/>
                </a:schemeClr>
              </a:solidFill>
              <a:miter lim="800000"/>
              <a:headEnd type="oval" w="med" len="med"/>
            </a:ln>
          </p:spPr>
          <p:txBody>
            <a:bodyPr anchor="ctr" anchorCtr="1"/>
            <a:lstStyle/>
            <a:p>
              <a:pPr algn="ctr">
                <a:lnSpc>
                  <a:spcPct val="150000"/>
                </a:lnSpc>
                <a:spcBef>
                  <a:spcPts val="600"/>
                </a:spcBef>
                <a:spcAft>
                  <a:spcPts val="600"/>
                </a:spcAft>
              </a:pPr>
              <a:r>
                <a:rPr lang="zh-CN" altLang="en-US" sz="1200" dirty="0">
                  <a:solidFill>
                    <a:schemeClr val="bg1"/>
                  </a:solidFill>
                  <a:latin typeface="微软雅黑" panose="020B0503020204020204" pitchFamily="34" charset="-122"/>
                  <a:ea typeface="微软雅黑" panose="020B0503020204020204" pitchFamily="34" charset="-122"/>
                </a:rPr>
                <a:t>标题文字</a:t>
              </a:r>
            </a:p>
          </p:txBody>
        </p:sp>
        <p:sp>
          <p:nvSpPr>
            <p:cNvPr id="15" name="线形标注 2 166"/>
            <p:cNvSpPr/>
            <p:nvPr/>
          </p:nvSpPr>
          <p:spPr bwMode="auto">
            <a:xfrm>
              <a:off x="6305674" y="2127757"/>
              <a:ext cx="1928105" cy="258038"/>
            </a:xfrm>
            <a:prstGeom prst="borderCallout2">
              <a:avLst>
                <a:gd name="adj1" fmla="val 28963"/>
                <a:gd name="adj2" fmla="val -1000"/>
                <a:gd name="adj3" fmla="val 28963"/>
                <a:gd name="adj4" fmla="val -14963"/>
                <a:gd name="adj5" fmla="val 52106"/>
                <a:gd name="adj6" fmla="val -24671"/>
              </a:avLst>
            </a:prstGeom>
            <a:solidFill>
              <a:schemeClr val="accent1"/>
            </a:solidFill>
            <a:ln w="6350">
              <a:solidFill>
                <a:schemeClr val="bg1">
                  <a:lumMod val="75000"/>
                </a:schemeClr>
              </a:solidFill>
              <a:miter lim="800000"/>
              <a:headEnd type="oval" w="med" len="med"/>
            </a:ln>
          </p:spPr>
          <p:txBody>
            <a:bodyPr anchor="ctr" anchorCtr="1"/>
            <a:lstStyle/>
            <a:p>
              <a:pPr algn="ctr">
                <a:lnSpc>
                  <a:spcPct val="150000"/>
                </a:lnSpc>
                <a:spcBef>
                  <a:spcPts val="600"/>
                </a:spcBef>
                <a:spcAft>
                  <a:spcPts val="600"/>
                </a:spcAft>
              </a:pPr>
              <a:r>
                <a:rPr lang="zh-CN" altLang="en-US" sz="1200" dirty="0">
                  <a:solidFill>
                    <a:schemeClr val="bg1"/>
                  </a:solidFill>
                  <a:latin typeface="微软雅黑" panose="020B0503020204020204" pitchFamily="34" charset="-122"/>
                  <a:ea typeface="微软雅黑" panose="020B0503020204020204" pitchFamily="34" charset="-122"/>
                </a:rPr>
                <a:t>标题文字</a:t>
              </a:r>
            </a:p>
          </p:txBody>
        </p:sp>
        <p:sp>
          <p:nvSpPr>
            <p:cNvPr id="17" name="线形标注 2 168"/>
            <p:cNvSpPr/>
            <p:nvPr/>
          </p:nvSpPr>
          <p:spPr bwMode="auto">
            <a:xfrm>
              <a:off x="6316304" y="3135905"/>
              <a:ext cx="1928104" cy="258038"/>
            </a:xfrm>
            <a:prstGeom prst="borderCallout2">
              <a:avLst>
                <a:gd name="adj1" fmla="val 28963"/>
                <a:gd name="adj2" fmla="val -1000"/>
                <a:gd name="adj3" fmla="val 32403"/>
                <a:gd name="adj4" fmla="val -9069"/>
                <a:gd name="adj5" fmla="val -26981"/>
                <a:gd name="adj6" fmla="val -16162"/>
              </a:avLst>
            </a:prstGeom>
            <a:solidFill>
              <a:schemeClr val="accent2"/>
            </a:solidFill>
            <a:ln w="6350">
              <a:solidFill>
                <a:schemeClr val="bg1">
                  <a:lumMod val="75000"/>
                </a:schemeClr>
              </a:solidFill>
              <a:miter lim="800000"/>
              <a:headEnd type="oval" w="med" len="med"/>
            </a:ln>
          </p:spPr>
          <p:txBody>
            <a:bodyPr anchor="ctr" anchorCtr="1"/>
            <a:lstStyle/>
            <a:p>
              <a:pPr algn="ctr">
                <a:lnSpc>
                  <a:spcPct val="150000"/>
                </a:lnSpc>
                <a:spcBef>
                  <a:spcPts val="600"/>
                </a:spcBef>
                <a:spcAft>
                  <a:spcPts val="600"/>
                </a:spcAft>
              </a:pPr>
              <a:r>
                <a:rPr lang="zh-CN" altLang="en-US" sz="1200" dirty="0">
                  <a:solidFill>
                    <a:schemeClr val="bg1"/>
                  </a:solidFill>
                  <a:latin typeface="微软雅黑" panose="020B0503020204020204" pitchFamily="34" charset="-122"/>
                  <a:ea typeface="微软雅黑" panose="020B0503020204020204" pitchFamily="34" charset="-122"/>
                </a:rPr>
                <a:t>标题文字</a:t>
              </a:r>
            </a:p>
          </p:txBody>
        </p:sp>
        <p:sp>
          <p:nvSpPr>
            <p:cNvPr id="19" name="线形标注 2 170"/>
            <p:cNvSpPr/>
            <p:nvPr/>
          </p:nvSpPr>
          <p:spPr bwMode="auto">
            <a:xfrm>
              <a:off x="6316304" y="3897398"/>
              <a:ext cx="1928104" cy="258038"/>
            </a:xfrm>
            <a:prstGeom prst="borderCallout2">
              <a:avLst>
                <a:gd name="adj1" fmla="val 28963"/>
                <a:gd name="adj2" fmla="val -1000"/>
                <a:gd name="adj3" fmla="val 32403"/>
                <a:gd name="adj4" fmla="val -45727"/>
                <a:gd name="adj5" fmla="val -30426"/>
                <a:gd name="adj6" fmla="val -61329"/>
              </a:avLst>
            </a:prstGeom>
            <a:solidFill>
              <a:schemeClr val="accent3"/>
            </a:solidFill>
            <a:ln w="6350">
              <a:solidFill>
                <a:schemeClr val="bg1">
                  <a:lumMod val="75000"/>
                </a:schemeClr>
              </a:solidFill>
              <a:miter lim="800000"/>
              <a:headEnd type="oval" w="med" len="med"/>
            </a:ln>
          </p:spPr>
          <p:txBody>
            <a:bodyPr anchor="ctr" anchorCtr="1"/>
            <a:lstStyle/>
            <a:p>
              <a:pPr algn="ctr">
                <a:lnSpc>
                  <a:spcPct val="150000"/>
                </a:lnSpc>
                <a:spcBef>
                  <a:spcPts val="600"/>
                </a:spcBef>
                <a:spcAft>
                  <a:spcPts val="600"/>
                </a:spcAft>
              </a:pPr>
              <a:r>
                <a:rPr lang="zh-CN" altLang="en-US" sz="1200" dirty="0">
                  <a:solidFill>
                    <a:schemeClr val="bg1"/>
                  </a:solidFill>
                  <a:latin typeface="微软雅黑" panose="020B0503020204020204" pitchFamily="34" charset="-122"/>
                  <a:ea typeface="微软雅黑" panose="020B0503020204020204" pitchFamily="34" charset="-122"/>
                </a:rPr>
                <a:t>标题文字</a:t>
              </a:r>
            </a:p>
          </p:txBody>
        </p:sp>
        <p:sp>
          <p:nvSpPr>
            <p:cNvPr id="20" name="线形标注 2 171"/>
            <p:cNvSpPr/>
            <p:nvPr/>
          </p:nvSpPr>
          <p:spPr bwMode="auto">
            <a:xfrm>
              <a:off x="6316304" y="4327813"/>
              <a:ext cx="1928104" cy="259538"/>
            </a:xfrm>
            <a:prstGeom prst="borderCallout2">
              <a:avLst>
                <a:gd name="adj1" fmla="val 28963"/>
                <a:gd name="adj2" fmla="val -1000"/>
                <a:gd name="adj3" fmla="val 35847"/>
                <a:gd name="adj4" fmla="val -97440"/>
                <a:gd name="adj5" fmla="val -44194"/>
                <a:gd name="adj6" fmla="val -115000"/>
              </a:avLst>
            </a:prstGeom>
            <a:solidFill>
              <a:schemeClr val="accent4"/>
            </a:solidFill>
            <a:ln w="6350">
              <a:solidFill>
                <a:schemeClr val="bg1">
                  <a:lumMod val="75000"/>
                </a:schemeClr>
              </a:solidFill>
              <a:miter lim="800000"/>
              <a:headEnd type="oval" w="med" len="med"/>
            </a:ln>
          </p:spPr>
          <p:txBody>
            <a:bodyPr anchor="ctr" anchorCtr="1"/>
            <a:lstStyle/>
            <a:p>
              <a:pPr algn="ctr">
                <a:lnSpc>
                  <a:spcPct val="150000"/>
                </a:lnSpc>
                <a:spcBef>
                  <a:spcPts val="600"/>
                </a:spcBef>
                <a:spcAft>
                  <a:spcPts val="600"/>
                </a:spcAft>
              </a:pPr>
              <a:r>
                <a:rPr lang="zh-CN" altLang="en-US" sz="1200" dirty="0">
                  <a:solidFill>
                    <a:schemeClr val="bg1"/>
                  </a:solidFill>
                  <a:latin typeface="微软雅黑" panose="020B0503020204020204" pitchFamily="34" charset="-122"/>
                  <a:ea typeface="微软雅黑" panose="020B0503020204020204" pitchFamily="34" charset="-122"/>
                </a:rPr>
                <a:t>标题文字</a:t>
              </a:r>
            </a:p>
          </p:txBody>
        </p:sp>
      </p:grpSp>
    </p:spTree>
  </p:cSld>
  <p:clrMapOvr>
    <a:masterClrMapping/>
  </p:clrMapOvr>
  <p:transition spd="med" advTm="5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1500"/>
                            </p:stCondLst>
                            <p:childTnLst>
                              <p:par>
                                <p:cTn id="18" presetID="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1160622" y="1475669"/>
            <a:ext cx="3655034" cy="253926"/>
          </a:xfrm>
          <a:prstGeom prst="rect">
            <a:avLst/>
          </a:prstGeom>
          <a:noFill/>
          <a:effectLst/>
        </p:spPr>
        <p:txBody>
          <a:bodyPr wrap="square" lIns="68589" tIns="34295" rIns="68589" bIns="34295"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mn-ea"/>
                <a:sym typeface="+mn-lt"/>
              </a:rPr>
              <a:t>在此输入小标题</a:t>
            </a:r>
            <a:endParaRPr lang="zh-CN" altLang="en-US" sz="400" b="1"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cxnSp>
        <p:nvCxnSpPr>
          <p:cNvPr id="17" name="直接连接符 16"/>
          <p:cNvCxnSpPr/>
          <p:nvPr/>
        </p:nvCxnSpPr>
        <p:spPr>
          <a:xfrm>
            <a:off x="324322" y="1992407"/>
            <a:ext cx="8478904" cy="0"/>
          </a:xfrm>
          <a:prstGeom prst="line">
            <a:avLst/>
          </a:prstGeom>
          <a:ln>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3393086" y="2737707"/>
            <a:ext cx="4499819" cy="530925"/>
          </a:xfrm>
          <a:prstGeom prst="rect">
            <a:avLst/>
          </a:prstGeom>
          <a:noFill/>
          <a:effectLst/>
        </p:spPr>
        <p:txBody>
          <a:bodyPr wrap="square" lIns="68589" tIns="34295" rIns="68589" bIns="34295" rtlCol="0">
            <a:spAutoFit/>
          </a:bodyPr>
          <a:lstStyle/>
          <a:p>
            <a:pPr>
              <a:lnSpc>
                <a:spcPct val="125000"/>
              </a:lnSpc>
            </a:pPr>
            <a:r>
              <a:rPr lang="zh-CN" altLang="en-US" sz="800" b="1"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点击此处输入关于此小标题、版块的文字描述内容或者相关数据及分析点击此处输入关于此小标题、版块的文字描述内容或者相关数据及分析</a:t>
            </a:r>
          </a:p>
          <a:p>
            <a:pPr>
              <a:lnSpc>
                <a:spcPct val="125000"/>
              </a:lnSpc>
            </a:pPr>
            <a:endParaRPr lang="zh-CN" altLang="en-US" sz="800" b="1"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0" name="文本框 19"/>
          <p:cNvSpPr txBox="1"/>
          <p:nvPr/>
        </p:nvSpPr>
        <p:spPr>
          <a:xfrm>
            <a:off x="3393086" y="3577874"/>
            <a:ext cx="4427811" cy="530925"/>
          </a:xfrm>
          <a:prstGeom prst="rect">
            <a:avLst/>
          </a:prstGeom>
          <a:noFill/>
          <a:effectLst/>
        </p:spPr>
        <p:txBody>
          <a:bodyPr wrap="square" lIns="68589" tIns="34295" rIns="68589" bIns="34295" rtlCol="0">
            <a:spAutoFit/>
          </a:bodyPr>
          <a:lstStyle/>
          <a:p>
            <a:pPr>
              <a:lnSpc>
                <a:spcPct val="125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点击此处输入关于此小标题、版块的文字描述内容或者相关数据及分析</a:t>
            </a:r>
            <a:r>
              <a:rPr lang="zh-CN" altLang="en-US" sz="800" b="1"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点击此处输入关于此小标题、版块的文字描述内容或者相关数据及分析</a:t>
            </a:r>
          </a:p>
          <a:p>
            <a:pPr>
              <a:lnSpc>
                <a:spcPct val="125000"/>
              </a:lnSpc>
            </a:pPr>
            <a:endParaRPr lang="zh-CN" altLang="en-US" sz="8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pic>
        <p:nvPicPr>
          <p:cNvPr id="21" name="图片 20"/>
          <p:cNvPicPr>
            <a:picLocks noChangeAspect="1"/>
          </p:cNvPicPr>
          <p:nvPr/>
        </p:nvPicPr>
        <p:blipFill rotWithShape="1">
          <a:blip r:embed="rId3" cstate="print">
            <a:extLst>
              <a:ext uri="{28A0092B-C50C-407E-A947-70E740481C1C}">
                <a14:useLocalDpi xmlns:a14="http://schemas.microsoft.com/office/drawing/2010/main" val="0"/>
              </a:ext>
            </a:extLst>
          </a:blip>
          <a:srcRect l="19561" b="7370"/>
          <a:stretch>
            <a:fillRect/>
          </a:stretch>
        </p:blipFill>
        <p:spPr>
          <a:xfrm>
            <a:off x="5927459" y="1277610"/>
            <a:ext cx="747269" cy="577259"/>
          </a:xfrm>
          <a:prstGeom prst="rect">
            <a:avLst/>
          </a:prstGeom>
        </p:spPr>
      </p:pic>
      <p:pic>
        <p:nvPicPr>
          <p:cNvPr id="22" name="图片 21"/>
          <p:cNvPicPr>
            <a:picLocks noChangeAspect="1"/>
          </p:cNvPicPr>
          <p:nvPr/>
        </p:nvPicPr>
        <p:blipFill rotWithShape="1">
          <a:blip r:embed="rId4" cstate="print">
            <a:extLst>
              <a:ext uri="{28A0092B-C50C-407E-A947-70E740481C1C}">
                <a14:useLocalDpi xmlns:a14="http://schemas.microsoft.com/office/drawing/2010/main" val="0"/>
              </a:ext>
            </a:extLst>
          </a:blip>
          <a:srcRect l="19409" b="5806"/>
          <a:stretch>
            <a:fillRect/>
          </a:stretch>
        </p:blipFill>
        <p:spPr>
          <a:xfrm>
            <a:off x="437707" y="2400866"/>
            <a:ext cx="2656017" cy="2079936"/>
          </a:xfrm>
          <a:prstGeom prst="rect">
            <a:avLst/>
          </a:prstGeom>
        </p:spPr>
      </p:pic>
      <p:pic>
        <p:nvPicPr>
          <p:cNvPr id="23" name="图片 22"/>
          <p:cNvPicPr>
            <a:picLocks noChangeAspect="1"/>
          </p:cNvPicPr>
          <p:nvPr/>
        </p:nvPicPr>
        <p:blipFill rotWithShape="1">
          <a:blip r:embed="rId5" cstate="print">
            <a:extLst>
              <a:ext uri="{28A0092B-C50C-407E-A947-70E740481C1C}">
                <a14:useLocalDpi xmlns:a14="http://schemas.microsoft.com/office/drawing/2010/main" val="0"/>
              </a:ext>
            </a:extLst>
          </a:blip>
          <a:srcRect l="16818" b="9402"/>
          <a:stretch>
            <a:fillRect/>
          </a:stretch>
        </p:blipFill>
        <p:spPr>
          <a:xfrm>
            <a:off x="6776696" y="1277610"/>
            <a:ext cx="794512" cy="577259"/>
          </a:xfrm>
          <a:prstGeom prst="rect">
            <a:avLst/>
          </a:prstGeom>
        </p:spPr>
      </p:pic>
      <p:pic>
        <p:nvPicPr>
          <p:cNvPr id="24" name="图片 23"/>
          <p:cNvPicPr>
            <a:picLocks noChangeAspect="1"/>
          </p:cNvPicPr>
          <p:nvPr/>
        </p:nvPicPr>
        <p:blipFill rotWithShape="1">
          <a:blip r:embed="rId6" cstate="print">
            <a:extLst>
              <a:ext uri="{28A0092B-C50C-407E-A947-70E740481C1C}">
                <a14:useLocalDpi xmlns:a14="http://schemas.microsoft.com/office/drawing/2010/main" val="0"/>
              </a:ext>
            </a:extLst>
          </a:blip>
          <a:srcRect l="19399" b="5377"/>
          <a:stretch>
            <a:fillRect/>
          </a:stretch>
        </p:blipFill>
        <p:spPr>
          <a:xfrm>
            <a:off x="7673176" y="1277610"/>
            <a:ext cx="737103" cy="577259"/>
          </a:xfrm>
          <a:prstGeom prst="rect">
            <a:avLst/>
          </a:prstGeom>
        </p:spPr>
      </p:pic>
      <p:pic>
        <p:nvPicPr>
          <p:cNvPr id="25" name="图片 24"/>
          <p:cNvPicPr>
            <a:picLocks noChangeAspect="1"/>
          </p:cNvPicPr>
          <p:nvPr/>
        </p:nvPicPr>
        <p:blipFill rotWithShape="1">
          <a:blip r:embed="rId7" cstate="print">
            <a:extLst>
              <a:ext uri="{28A0092B-C50C-407E-A947-70E740481C1C}">
                <a14:useLocalDpi xmlns:a14="http://schemas.microsoft.com/office/drawing/2010/main" val="0"/>
              </a:ext>
            </a:extLst>
          </a:blip>
          <a:srcRect l="28306" b="7096"/>
          <a:stretch>
            <a:fillRect/>
          </a:stretch>
        </p:blipFill>
        <p:spPr>
          <a:xfrm>
            <a:off x="5031990" y="1276400"/>
            <a:ext cx="793501" cy="578468"/>
          </a:xfrm>
          <a:prstGeom prst="rect">
            <a:avLst/>
          </a:prstGeom>
        </p:spPr>
      </p:pic>
    </p:spTree>
  </p:cSld>
  <p:clrMapOvr>
    <a:masterClrMapping/>
  </p:clrMapOvr>
  <p:transition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1000"/>
                                        <p:tgtEl>
                                          <p:spTgt spid="16"/>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1+#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1+#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1+#ppt_w/2"/>
                                          </p:val>
                                        </p:tav>
                                        <p:tav tm="100000">
                                          <p:val>
                                            <p:strVal val="#ppt_x"/>
                                          </p:val>
                                        </p:tav>
                                      </p:tavLst>
                                    </p:anim>
                                    <p:anim calcmode="lin" valueType="num">
                                      <p:cBhvr additive="base">
                                        <p:cTn id="20" dur="500" fill="hold"/>
                                        <p:tgtEl>
                                          <p:spTgt spid="23"/>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1000"/>
                                        <p:tgtEl>
                                          <p:spTgt spid="17"/>
                                        </p:tgtEl>
                                      </p:cBhvr>
                                    </p:animEffect>
                                  </p:childTnLst>
                                </p:cTn>
                              </p:par>
                            </p:childTnLst>
                          </p:cTn>
                        </p:par>
                        <p:par>
                          <p:cTn id="29" fill="hold">
                            <p:stCondLst>
                              <p:cond delay="2500"/>
                            </p:stCondLst>
                            <p:childTnLst>
                              <p:par>
                                <p:cTn id="30" presetID="9" presetClass="entr" presetSubtype="0"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500"/>
                                        <p:tgtEl>
                                          <p:spTgt spid="22"/>
                                        </p:tgtEl>
                                      </p:cBhvr>
                                    </p:animEffect>
                                  </p:childTnLst>
                                </p:cTn>
                              </p:par>
                            </p:childTnLst>
                          </p:cTn>
                        </p:par>
                        <p:par>
                          <p:cTn id="33" fill="hold">
                            <p:stCondLst>
                              <p:cond delay="3000"/>
                            </p:stCondLst>
                            <p:childTnLst>
                              <p:par>
                                <p:cTn id="34" presetID="10" presetClass="entr" presetSubtype="0" fill="hold" grpId="0" nodeType="afterEffect">
                                  <p:stCondLst>
                                    <p:cond delay="0"/>
                                  </p:stCondLst>
                                  <p:iterate type="lt">
                                    <p:tmPct val="5000"/>
                                  </p:iterate>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par>
                          <p:cTn id="37" fill="hold">
                            <p:stCondLst>
                              <p:cond delay="5025"/>
                            </p:stCondLst>
                            <p:childTnLst>
                              <p:par>
                                <p:cTn id="38" presetID="10" presetClass="entr" presetSubtype="0" fill="hold" grpId="0" nodeType="afterEffect">
                                  <p:stCondLst>
                                    <p:cond delay="0"/>
                                  </p:stCondLst>
                                  <p:iterate type="lt">
                                    <p:tmPct val="5000"/>
                                  </p:iterate>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Administrator\Desktop\新建文件夹 (3)\005623a5485ec89副本.jpg"/>
          <p:cNvPicPr>
            <a:picLocks noChangeAspect="1" noChangeArrowheads="1"/>
          </p:cNvPicPr>
          <p:nvPr/>
        </p:nvPicPr>
        <p:blipFill>
          <a:blip r:embed="rId3" cstate="print"/>
          <a:srcRect/>
          <a:stretch>
            <a:fillRect/>
          </a:stretch>
        </p:blipFill>
        <p:spPr bwMode="auto">
          <a:xfrm>
            <a:off x="1588" y="0"/>
            <a:ext cx="9144000" cy="5148263"/>
          </a:xfrm>
          <a:prstGeom prst="rect">
            <a:avLst/>
          </a:prstGeom>
          <a:noFill/>
        </p:spPr>
      </p:pic>
      <p:sp>
        <p:nvSpPr>
          <p:cNvPr id="6146" name="椭圆 3079"/>
          <p:cNvSpPr>
            <a:spLocks noChangeArrowheads="1"/>
          </p:cNvSpPr>
          <p:nvPr/>
        </p:nvSpPr>
        <p:spPr bwMode="auto">
          <a:xfrm>
            <a:off x="3058621" y="1753367"/>
            <a:ext cx="1581034" cy="1581334"/>
          </a:xfrm>
          <a:prstGeom prst="ellipse">
            <a:avLst/>
          </a:prstGeom>
          <a:solidFill>
            <a:schemeClr val="bg1"/>
          </a:solidFill>
          <a:ln>
            <a:noFill/>
          </a:ln>
        </p:spPr>
        <p:txBody>
          <a:bodyPr lIns="65032" tIns="32516" rIns="65032" bIns="32516"/>
          <a:lstStyle/>
          <a:p>
            <a:endParaRPr lang="zh-CN" altLang="en-US" sz="1900" dirty="0">
              <a:latin typeface="Arial" panose="020B0604020202020204" pitchFamily="34" charset="0"/>
              <a:ea typeface="微软雅黑" panose="020B0503020204020204" pitchFamily="34" charset="-122"/>
              <a:sym typeface="Arial" panose="020B0604020202020204" pitchFamily="34" charset="0"/>
            </a:endParaRPr>
          </a:p>
        </p:txBody>
      </p:sp>
      <p:sp>
        <p:nvSpPr>
          <p:cNvPr id="6148" name="文本框 3080"/>
          <p:cNvSpPr txBox="1">
            <a:spLocks noChangeArrowheads="1"/>
          </p:cNvSpPr>
          <p:nvPr/>
        </p:nvSpPr>
        <p:spPr bwMode="auto">
          <a:xfrm>
            <a:off x="4639654" y="2189765"/>
            <a:ext cx="1252447" cy="9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32" tIns="32516" rIns="65032" bIns="32516">
            <a:spAutoFit/>
          </a:bodyPr>
          <a:lstStyle/>
          <a:p>
            <a:pPr algn="ctr"/>
            <a:r>
              <a:rPr lang="en-US" altLang="zh-CN" sz="60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6152" name="椭圆 3088"/>
          <p:cNvSpPr>
            <a:spLocks noChangeArrowheads="1"/>
          </p:cNvSpPr>
          <p:nvPr/>
        </p:nvSpPr>
        <p:spPr bwMode="auto">
          <a:xfrm>
            <a:off x="2412554" y="3048916"/>
            <a:ext cx="120641" cy="120664"/>
          </a:xfrm>
          <a:prstGeom prst="ellipse">
            <a:avLst/>
          </a:prstGeom>
          <a:solidFill>
            <a:schemeClr val="bg1"/>
          </a:solidFill>
          <a:ln>
            <a:noFill/>
          </a:ln>
        </p:spPr>
        <p:txBody>
          <a:bodyPr lIns="65032" tIns="32516" rIns="65032" bIns="32516"/>
          <a:lstStyle/>
          <a:p>
            <a:endParaRPr lang="zh-CN" altLang="en-US" sz="1900" dirty="0">
              <a:latin typeface="Arial" panose="020B0604020202020204" pitchFamily="34" charset="0"/>
              <a:ea typeface="微软雅黑" panose="020B0503020204020204" pitchFamily="34" charset="-122"/>
              <a:sym typeface="Arial" panose="020B0604020202020204" pitchFamily="34" charset="0"/>
            </a:endParaRPr>
          </a:p>
        </p:txBody>
      </p:sp>
      <p:sp>
        <p:nvSpPr>
          <p:cNvPr id="6153" name="椭圆 3087"/>
          <p:cNvSpPr>
            <a:spLocks noChangeArrowheads="1"/>
          </p:cNvSpPr>
          <p:nvPr/>
        </p:nvSpPr>
        <p:spPr bwMode="auto">
          <a:xfrm>
            <a:off x="4772996" y="1564432"/>
            <a:ext cx="342874" cy="342939"/>
          </a:xfrm>
          <a:prstGeom prst="ellipse">
            <a:avLst/>
          </a:prstGeom>
          <a:solidFill>
            <a:schemeClr val="bg1"/>
          </a:solidFill>
          <a:ln>
            <a:noFill/>
          </a:ln>
        </p:spPr>
        <p:txBody>
          <a:bodyPr lIns="65032" tIns="32516" rIns="65032" bIns="32516"/>
          <a:lstStyle/>
          <a:p>
            <a:endParaRPr lang="zh-CN" altLang="en-US" sz="1900" dirty="0">
              <a:latin typeface="Arial" panose="020B0604020202020204" pitchFamily="34" charset="0"/>
              <a:ea typeface="微软雅黑" panose="020B0503020204020204" pitchFamily="34" charset="-122"/>
              <a:sym typeface="Arial" panose="020B0604020202020204" pitchFamily="34" charset="0"/>
            </a:endParaRPr>
          </a:p>
        </p:txBody>
      </p:sp>
      <p:sp>
        <p:nvSpPr>
          <p:cNvPr id="9" name="矩形 8"/>
          <p:cNvSpPr/>
          <p:nvPr/>
        </p:nvSpPr>
        <p:spPr>
          <a:xfrm>
            <a:off x="5704573" y="2305288"/>
            <a:ext cx="2030590" cy="360612"/>
          </a:xfrm>
          <a:prstGeom prst="rect">
            <a:avLst/>
          </a:prstGeom>
        </p:spPr>
        <p:txBody>
          <a:bodyPr wrap="square" lIns="0" tIns="0" rIns="0" bIns="0">
            <a:spAutoFit/>
          </a:bodyPr>
          <a:lstStyle/>
          <a:p>
            <a:pPr>
              <a:lnSpc>
                <a:spcPct val="130000"/>
              </a:lnSpc>
            </a:pPr>
            <a:r>
              <a:rPr lang="zh-CN" altLang="en-US" sz="20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10" name="文本框 9"/>
          <p:cNvSpPr txBox="1"/>
          <p:nvPr/>
        </p:nvSpPr>
        <p:spPr>
          <a:xfrm>
            <a:off x="5704573" y="2697514"/>
            <a:ext cx="1964565" cy="484748"/>
          </a:xfrm>
          <a:prstGeom prst="rect">
            <a:avLst/>
          </a:prstGeom>
          <a:noFill/>
        </p:spPr>
        <p:txBody>
          <a:bodyPr wrap="square" lIns="0" tIns="0" rIns="0" bIns="0" rtlCol="0">
            <a:spAutoFit/>
          </a:bodyPr>
          <a:lstStyle/>
          <a:p>
            <a:pPr algn="just">
              <a:lnSpc>
                <a:spcPct val="150000"/>
              </a:lnSpc>
            </a:pPr>
            <a:r>
              <a:rPr lang="zh-CN" altLang="en-US" sz="7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r>
              <a:rPr lang="zh-CN" alt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750" fill="hold"/>
                                        <p:tgtEl>
                                          <p:spTgt spid="6146"/>
                                        </p:tgtEl>
                                        <p:attrNameLst>
                                          <p:attrName>ppt_w</p:attrName>
                                        </p:attrNameLst>
                                      </p:cBhvr>
                                      <p:tavLst>
                                        <p:tav tm="0">
                                          <p:val>
                                            <p:fltVal val="0"/>
                                          </p:val>
                                        </p:tav>
                                        <p:tav tm="100000">
                                          <p:val>
                                            <p:strVal val="#ppt_w"/>
                                          </p:val>
                                        </p:tav>
                                      </p:tavLst>
                                    </p:anim>
                                    <p:anim calcmode="lin" valueType="num">
                                      <p:cBhvr>
                                        <p:cTn id="8" dur="750" fill="hold"/>
                                        <p:tgtEl>
                                          <p:spTgt spid="6146"/>
                                        </p:tgtEl>
                                        <p:attrNameLst>
                                          <p:attrName>ppt_h</p:attrName>
                                        </p:attrNameLst>
                                      </p:cBhvr>
                                      <p:tavLst>
                                        <p:tav tm="0">
                                          <p:val>
                                            <p:fltVal val="0"/>
                                          </p:val>
                                        </p:tav>
                                        <p:tav tm="100000">
                                          <p:val>
                                            <p:strVal val="#ppt_h"/>
                                          </p:val>
                                        </p:tav>
                                      </p:tavLst>
                                    </p:anim>
                                    <p:animEffect transition="in" filter="fade">
                                      <p:cBhvr>
                                        <p:cTn id="9" dur="750"/>
                                        <p:tgtEl>
                                          <p:spTgt spid="614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6153"/>
                                        </p:tgtEl>
                                        <p:attrNameLst>
                                          <p:attrName>style.visibility</p:attrName>
                                        </p:attrNameLst>
                                      </p:cBhvr>
                                      <p:to>
                                        <p:strVal val="visible"/>
                                      </p:to>
                                    </p:set>
                                    <p:anim calcmode="lin" valueType="num">
                                      <p:cBhvr>
                                        <p:cTn id="12" dur="750" fill="hold"/>
                                        <p:tgtEl>
                                          <p:spTgt spid="6153"/>
                                        </p:tgtEl>
                                        <p:attrNameLst>
                                          <p:attrName>ppt_w</p:attrName>
                                        </p:attrNameLst>
                                      </p:cBhvr>
                                      <p:tavLst>
                                        <p:tav tm="0">
                                          <p:val>
                                            <p:fltVal val="0"/>
                                          </p:val>
                                        </p:tav>
                                        <p:tav tm="100000">
                                          <p:val>
                                            <p:strVal val="#ppt_w"/>
                                          </p:val>
                                        </p:tav>
                                      </p:tavLst>
                                    </p:anim>
                                    <p:anim calcmode="lin" valueType="num">
                                      <p:cBhvr>
                                        <p:cTn id="13" dur="750" fill="hold"/>
                                        <p:tgtEl>
                                          <p:spTgt spid="6153"/>
                                        </p:tgtEl>
                                        <p:attrNameLst>
                                          <p:attrName>ppt_h</p:attrName>
                                        </p:attrNameLst>
                                      </p:cBhvr>
                                      <p:tavLst>
                                        <p:tav tm="0">
                                          <p:val>
                                            <p:fltVal val="0"/>
                                          </p:val>
                                        </p:tav>
                                        <p:tav tm="100000">
                                          <p:val>
                                            <p:strVal val="#ppt_h"/>
                                          </p:val>
                                        </p:tav>
                                      </p:tavLst>
                                    </p:anim>
                                    <p:animEffect transition="in" filter="fade">
                                      <p:cBhvr>
                                        <p:cTn id="14" dur="750"/>
                                        <p:tgtEl>
                                          <p:spTgt spid="6153"/>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6152"/>
                                        </p:tgtEl>
                                        <p:attrNameLst>
                                          <p:attrName>style.visibility</p:attrName>
                                        </p:attrNameLst>
                                      </p:cBhvr>
                                      <p:to>
                                        <p:strVal val="visible"/>
                                      </p:to>
                                    </p:set>
                                    <p:anim calcmode="lin" valueType="num">
                                      <p:cBhvr>
                                        <p:cTn id="17" dur="750" fill="hold"/>
                                        <p:tgtEl>
                                          <p:spTgt spid="6152"/>
                                        </p:tgtEl>
                                        <p:attrNameLst>
                                          <p:attrName>ppt_w</p:attrName>
                                        </p:attrNameLst>
                                      </p:cBhvr>
                                      <p:tavLst>
                                        <p:tav tm="0">
                                          <p:val>
                                            <p:fltVal val="0"/>
                                          </p:val>
                                        </p:tav>
                                        <p:tav tm="100000">
                                          <p:val>
                                            <p:strVal val="#ppt_w"/>
                                          </p:val>
                                        </p:tav>
                                      </p:tavLst>
                                    </p:anim>
                                    <p:anim calcmode="lin" valueType="num">
                                      <p:cBhvr>
                                        <p:cTn id="18" dur="750" fill="hold"/>
                                        <p:tgtEl>
                                          <p:spTgt spid="6152"/>
                                        </p:tgtEl>
                                        <p:attrNameLst>
                                          <p:attrName>ppt_h</p:attrName>
                                        </p:attrNameLst>
                                      </p:cBhvr>
                                      <p:tavLst>
                                        <p:tav tm="0">
                                          <p:val>
                                            <p:fltVal val="0"/>
                                          </p:val>
                                        </p:tav>
                                        <p:tav tm="100000">
                                          <p:val>
                                            <p:strVal val="#ppt_h"/>
                                          </p:val>
                                        </p:tav>
                                      </p:tavLst>
                                    </p:anim>
                                    <p:animEffect transition="in" filter="fade">
                                      <p:cBhvr>
                                        <p:cTn id="19" dur="750"/>
                                        <p:tgtEl>
                                          <p:spTgt spid="6152"/>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6148"/>
                                        </p:tgtEl>
                                        <p:attrNameLst>
                                          <p:attrName>style.visibility</p:attrName>
                                        </p:attrNameLst>
                                      </p:cBhvr>
                                      <p:to>
                                        <p:strVal val="visible"/>
                                      </p:to>
                                    </p:set>
                                    <p:anim calcmode="lin" valueType="num">
                                      <p:cBhvr>
                                        <p:cTn id="23" dur="500" fill="hold"/>
                                        <p:tgtEl>
                                          <p:spTgt spid="6148"/>
                                        </p:tgtEl>
                                        <p:attrNameLst>
                                          <p:attrName>ppt_w</p:attrName>
                                        </p:attrNameLst>
                                      </p:cBhvr>
                                      <p:tavLst>
                                        <p:tav tm="0">
                                          <p:val>
                                            <p:fltVal val="0"/>
                                          </p:val>
                                        </p:tav>
                                        <p:tav tm="100000">
                                          <p:val>
                                            <p:strVal val="#ppt_w"/>
                                          </p:val>
                                        </p:tav>
                                      </p:tavLst>
                                    </p:anim>
                                    <p:anim calcmode="lin" valueType="num">
                                      <p:cBhvr>
                                        <p:cTn id="24" dur="500" fill="hold"/>
                                        <p:tgtEl>
                                          <p:spTgt spid="6148"/>
                                        </p:tgtEl>
                                        <p:attrNameLst>
                                          <p:attrName>ppt_h</p:attrName>
                                        </p:attrNameLst>
                                      </p:cBhvr>
                                      <p:tavLst>
                                        <p:tav tm="0">
                                          <p:val>
                                            <p:fltVal val="0"/>
                                          </p:val>
                                        </p:tav>
                                        <p:tav tm="100000">
                                          <p:val>
                                            <p:strVal val="#ppt_h"/>
                                          </p:val>
                                        </p:tav>
                                      </p:tavLst>
                                    </p:anim>
                                    <p:animEffect transition="in" filter="fade">
                                      <p:cBhvr>
                                        <p:cTn id="25" dur="500"/>
                                        <p:tgtEl>
                                          <p:spTgt spid="6148"/>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32"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strVal val="4*#ppt_w"/>
                                          </p:val>
                                        </p:tav>
                                        <p:tav tm="100000">
                                          <p:val>
                                            <p:strVal val="#ppt_w"/>
                                          </p:val>
                                        </p:tav>
                                      </p:tavLst>
                                    </p:anim>
                                    <p:anim calcmode="lin" valueType="num">
                                      <p:cBhvr>
                                        <p:cTn id="31" dur="500" fill="hold"/>
                                        <p:tgtEl>
                                          <p:spTgt spid="9"/>
                                        </p:tgtEl>
                                        <p:attrNameLst>
                                          <p:attrName>ppt_h</p:attrName>
                                        </p:attrNameLst>
                                      </p:cBhvr>
                                      <p:tavLst>
                                        <p:tav tm="0">
                                          <p:val>
                                            <p:strVal val="4*#ppt_h"/>
                                          </p:val>
                                        </p:tav>
                                        <p:tav tm="100000">
                                          <p:val>
                                            <p:strVal val="#ppt_h"/>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8" grpId="0"/>
      <p:bldP spid="6152" grpId="0" animBg="1"/>
      <p:bldP spid="6153"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图表 18"/>
          <p:cNvGraphicFramePr/>
          <p:nvPr/>
        </p:nvGraphicFramePr>
        <p:xfrm>
          <a:off x="3253974" y="1207194"/>
          <a:ext cx="2637640" cy="2712992"/>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组合 19"/>
          <p:cNvGrpSpPr/>
          <p:nvPr/>
        </p:nvGrpSpPr>
        <p:grpSpPr>
          <a:xfrm>
            <a:off x="3443112" y="1645872"/>
            <a:ext cx="2828633" cy="2829888"/>
            <a:chOff x="3491329" y="1261482"/>
            <a:chExt cx="3006725" cy="3006726"/>
          </a:xfrm>
        </p:grpSpPr>
        <p:grpSp>
          <p:nvGrpSpPr>
            <p:cNvPr id="3" name="组合 20"/>
            <p:cNvGrpSpPr/>
            <p:nvPr/>
          </p:nvGrpSpPr>
          <p:grpSpPr>
            <a:xfrm rot="900000">
              <a:off x="3491329" y="1261482"/>
              <a:ext cx="3006725" cy="3006726"/>
              <a:chOff x="3491329" y="1261482"/>
              <a:chExt cx="3006725" cy="3006726"/>
            </a:xfrm>
          </p:grpSpPr>
          <p:grpSp>
            <p:nvGrpSpPr>
              <p:cNvPr id="4" name="组合 22"/>
              <p:cNvGrpSpPr/>
              <p:nvPr/>
            </p:nvGrpSpPr>
            <p:grpSpPr>
              <a:xfrm>
                <a:off x="5015329" y="2787070"/>
                <a:ext cx="1482725" cy="1481138"/>
                <a:chOff x="4549776" y="2547938"/>
                <a:chExt cx="1482725" cy="1481138"/>
              </a:xfrm>
            </p:grpSpPr>
            <p:sp>
              <p:nvSpPr>
                <p:cNvPr id="25" name="Freeform 5"/>
                <p:cNvSpPr/>
                <p:nvPr/>
              </p:nvSpPr>
              <p:spPr bwMode="auto">
                <a:xfrm>
                  <a:off x="4735513" y="2732088"/>
                  <a:ext cx="538163" cy="538163"/>
                </a:xfrm>
                <a:custGeom>
                  <a:avLst/>
                  <a:gdLst>
                    <a:gd name="T0" fmla="*/ 339 w 339"/>
                    <a:gd name="T1" fmla="*/ 270 h 339"/>
                    <a:gd name="T2" fmla="*/ 270 w 339"/>
                    <a:gd name="T3" fmla="*/ 339 h 339"/>
                    <a:gd name="T4" fmla="*/ 0 w 339"/>
                    <a:gd name="T5" fmla="*/ 71 h 339"/>
                    <a:gd name="T6" fmla="*/ 70 w 339"/>
                    <a:gd name="T7" fmla="*/ 0 h 339"/>
                    <a:gd name="T8" fmla="*/ 339 w 339"/>
                    <a:gd name="T9" fmla="*/ 270 h 339"/>
                  </a:gdLst>
                  <a:ahLst/>
                  <a:cxnLst>
                    <a:cxn ang="0">
                      <a:pos x="T0" y="T1"/>
                    </a:cxn>
                    <a:cxn ang="0">
                      <a:pos x="T2" y="T3"/>
                    </a:cxn>
                    <a:cxn ang="0">
                      <a:pos x="T4" y="T5"/>
                    </a:cxn>
                    <a:cxn ang="0">
                      <a:pos x="T6" y="T7"/>
                    </a:cxn>
                    <a:cxn ang="0">
                      <a:pos x="T8" y="T9"/>
                    </a:cxn>
                  </a:cxnLst>
                  <a:rect l="0" t="0" r="r" b="b"/>
                  <a:pathLst>
                    <a:path w="339" h="339">
                      <a:moveTo>
                        <a:pt x="339" y="270"/>
                      </a:moveTo>
                      <a:lnTo>
                        <a:pt x="270" y="339"/>
                      </a:lnTo>
                      <a:lnTo>
                        <a:pt x="0" y="71"/>
                      </a:lnTo>
                      <a:lnTo>
                        <a:pt x="70" y="0"/>
                      </a:lnTo>
                      <a:lnTo>
                        <a:pt x="339" y="270"/>
                      </a:lnTo>
                      <a:close/>
                    </a:path>
                  </a:pathLst>
                </a:custGeom>
                <a:solidFill>
                  <a:srgbClr val="9494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6"/>
                <p:cNvSpPr/>
                <p:nvPr/>
              </p:nvSpPr>
              <p:spPr bwMode="auto">
                <a:xfrm>
                  <a:off x="4549776" y="2547938"/>
                  <a:ext cx="388938" cy="388938"/>
                </a:xfrm>
                <a:custGeom>
                  <a:avLst/>
                  <a:gdLst>
                    <a:gd name="T0" fmla="*/ 188 w 197"/>
                    <a:gd name="T1" fmla="*/ 77 h 197"/>
                    <a:gd name="T2" fmla="*/ 188 w 197"/>
                    <a:gd name="T3" fmla="*/ 111 h 197"/>
                    <a:gd name="T4" fmla="*/ 112 w 197"/>
                    <a:gd name="T5" fmla="*/ 187 h 197"/>
                    <a:gd name="T6" fmla="*/ 78 w 197"/>
                    <a:gd name="T7" fmla="*/ 187 h 197"/>
                    <a:gd name="T8" fmla="*/ 10 w 197"/>
                    <a:gd name="T9" fmla="*/ 120 h 197"/>
                    <a:gd name="T10" fmla="*/ 10 w 197"/>
                    <a:gd name="T11" fmla="*/ 86 h 197"/>
                    <a:gd name="T12" fmla="*/ 86 w 197"/>
                    <a:gd name="T13" fmla="*/ 9 h 197"/>
                    <a:gd name="T14" fmla="*/ 120 w 197"/>
                    <a:gd name="T15" fmla="*/ 9 h 197"/>
                    <a:gd name="T16" fmla="*/ 188 w 197"/>
                    <a:gd name="T1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197">
                      <a:moveTo>
                        <a:pt x="188" y="77"/>
                      </a:moveTo>
                      <a:cubicBezTo>
                        <a:pt x="197" y="87"/>
                        <a:pt x="197" y="102"/>
                        <a:pt x="188" y="111"/>
                      </a:cubicBezTo>
                      <a:cubicBezTo>
                        <a:pt x="112" y="187"/>
                        <a:pt x="112" y="187"/>
                        <a:pt x="112" y="187"/>
                      </a:cubicBezTo>
                      <a:cubicBezTo>
                        <a:pt x="102" y="197"/>
                        <a:pt x="87" y="197"/>
                        <a:pt x="78" y="187"/>
                      </a:cubicBezTo>
                      <a:cubicBezTo>
                        <a:pt x="10" y="120"/>
                        <a:pt x="10" y="120"/>
                        <a:pt x="10" y="120"/>
                      </a:cubicBezTo>
                      <a:cubicBezTo>
                        <a:pt x="0" y="110"/>
                        <a:pt x="0" y="95"/>
                        <a:pt x="10" y="86"/>
                      </a:cubicBezTo>
                      <a:cubicBezTo>
                        <a:pt x="86" y="9"/>
                        <a:pt x="86" y="9"/>
                        <a:pt x="86" y="9"/>
                      </a:cubicBezTo>
                      <a:cubicBezTo>
                        <a:pt x="95" y="0"/>
                        <a:pt x="111" y="0"/>
                        <a:pt x="120" y="9"/>
                      </a:cubicBezTo>
                      <a:lnTo>
                        <a:pt x="188" y="77"/>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7"/>
                <p:cNvSpPr/>
                <p:nvPr/>
              </p:nvSpPr>
              <p:spPr bwMode="auto">
                <a:xfrm>
                  <a:off x="5057776" y="3052763"/>
                  <a:ext cx="974725" cy="976313"/>
                </a:xfrm>
                <a:custGeom>
                  <a:avLst/>
                  <a:gdLst>
                    <a:gd name="T0" fmla="*/ 86 w 494"/>
                    <a:gd name="T1" fmla="*/ 10 h 495"/>
                    <a:gd name="T2" fmla="*/ 41 w 494"/>
                    <a:gd name="T3" fmla="*/ 55 h 495"/>
                    <a:gd name="T4" fmla="*/ 31 w 494"/>
                    <a:gd name="T5" fmla="*/ 64 h 495"/>
                    <a:gd name="T6" fmla="*/ 26 w 494"/>
                    <a:gd name="T7" fmla="*/ 70 h 495"/>
                    <a:gd name="T8" fmla="*/ 9 w 494"/>
                    <a:gd name="T9" fmla="*/ 86 h 495"/>
                    <a:gd name="T10" fmla="*/ 9 w 494"/>
                    <a:gd name="T11" fmla="*/ 120 h 495"/>
                    <a:gd name="T12" fmla="*/ 374 w 494"/>
                    <a:gd name="T13" fmla="*/ 485 h 495"/>
                    <a:gd name="T14" fmla="*/ 408 w 494"/>
                    <a:gd name="T15" fmla="*/ 485 h 495"/>
                    <a:gd name="T16" fmla="*/ 425 w 494"/>
                    <a:gd name="T17" fmla="*/ 469 h 495"/>
                    <a:gd name="T18" fmla="*/ 430 w 494"/>
                    <a:gd name="T19" fmla="*/ 463 h 495"/>
                    <a:gd name="T20" fmla="*/ 440 w 494"/>
                    <a:gd name="T21" fmla="*/ 454 h 495"/>
                    <a:gd name="T22" fmla="*/ 485 w 494"/>
                    <a:gd name="T23" fmla="*/ 409 h 495"/>
                    <a:gd name="T24" fmla="*/ 485 w 494"/>
                    <a:gd name="T25" fmla="*/ 375 h 495"/>
                    <a:gd name="T26" fmla="*/ 119 w 494"/>
                    <a:gd name="T27" fmla="*/ 10 h 495"/>
                    <a:gd name="T28" fmla="*/ 86 w 494"/>
                    <a:gd name="T29" fmla="*/ 1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495">
                      <a:moveTo>
                        <a:pt x="86" y="10"/>
                      </a:moveTo>
                      <a:cubicBezTo>
                        <a:pt x="41" y="55"/>
                        <a:pt x="41" y="55"/>
                        <a:pt x="41" y="55"/>
                      </a:cubicBezTo>
                      <a:cubicBezTo>
                        <a:pt x="31" y="64"/>
                        <a:pt x="31" y="64"/>
                        <a:pt x="31" y="64"/>
                      </a:cubicBezTo>
                      <a:cubicBezTo>
                        <a:pt x="26" y="70"/>
                        <a:pt x="26" y="70"/>
                        <a:pt x="26" y="70"/>
                      </a:cubicBezTo>
                      <a:cubicBezTo>
                        <a:pt x="9" y="86"/>
                        <a:pt x="9" y="86"/>
                        <a:pt x="9" y="86"/>
                      </a:cubicBezTo>
                      <a:cubicBezTo>
                        <a:pt x="0" y="95"/>
                        <a:pt x="0" y="111"/>
                        <a:pt x="9" y="120"/>
                      </a:cubicBezTo>
                      <a:cubicBezTo>
                        <a:pt x="374" y="485"/>
                        <a:pt x="374" y="485"/>
                        <a:pt x="374" y="485"/>
                      </a:cubicBezTo>
                      <a:cubicBezTo>
                        <a:pt x="384" y="495"/>
                        <a:pt x="399" y="495"/>
                        <a:pt x="408" y="485"/>
                      </a:cubicBezTo>
                      <a:cubicBezTo>
                        <a:pt x="425" y="469"/>
                        <a:pt x="425" y="469"/>
                        <a:pt x="425" y="469"/>
                      </a:cubicBezTo>
                      <a:cubicBezTo>
                        <a:pt x="430" y="463"/>
                        <a:pt x="430" y="463"/>
                        <a:pt x="430" y="463"/>
                      </a:cubicBezTo>
                      <a:cubicBezTo>
                        <a:pt x="440" y="454"/>
                        <a:pt x="440" y="454"/>
                        <a:pt x="440" y="454"/>
                      </a:cubicBezTo>
                      <a:cubicBezTo>
                        <a:pt x="485" y="409"/>
                        <a:pt x="485" y="409"/>
                        <a:pt x="485" y="409"/>
                      </a:cubicBezTo>
                      <a:cubicBezTo>
                        <a:pt x="494" y="399"/>
                        <a:pt x="494" y="384"/>
                        <a:pt x="485" y="375"/>
                      </a:cubicBezTo>
                      <a:cubicBezTo>
                        <a:pt x="119" y="10"/>
                        <a:pt x="119" y="10"/>
                        <a:pt x="119" y="10"/>
                      </a:cubicBezTo>
                      <a:cubicBezTo>
                        <a:pt x="110" y="0"/>
                        <a:pt x="95" y="0"/>
                        <a:pt x="86" y="10"/>
                      </a:cubicBezTo>
                      <a:close/>
                    </a:path>
                  </a:pathLst>
                </a:custGeom>
                <a:solidFill>
                  <a:srgbClr val="7676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8"/>
                <p:cNvSpPr/>
                <p:nvPr/>
              </p:nvSpPr>
              <p:spPr bwMode="auto">
                <a:xfrm>
                  <a:off x="5057776" y="3190875"/>
                  <a:ext cx="838200" cy="838200"/>
                </a:xfrm>
                <a:custGeom>
                  <a:avLst/>
                  <a:gdLst>
                    <a:gd name="T0" fmla="*/ 9 w 425"/>
                    <a:gd name="T1" fmla="*/ 16 h 425"/>
                    <a:gd name="T2" fmla="*/ 9 w 425"/>
                    <a:gd name="T3" fmla="*/ 50 h 425"/>
                    <a:gd name="T4" fmla="*/ 374 w 425"/>
                    <a:gd name="T5" fmla="*/ 415 h 425"/>
                    <a:gd name="T6" fmla="*/ 408 w 425"/>
                    <a:gd name="T7" fmla="*/ 415 h 425"/>
                    <a:gd name="T8" fmla="*/ 425 w 425"/>
                    <a:gd name="T9" fmla="*/ 399 h 425"/>
                    <a:gd name="T10" fmla="*/ 26 w 425"/>
                    <a:gd name="T11" fmla="*/ 0 h 425"/>
                    <a:gd name="T12" fmla="*/ 9 w 425"/>
                    <a:gd name="T13" fmla="*/ 16 h 425"/>
                  </a:gdLst>
                  <a:ahLst/>
                  <a:cxnLst>
                    <a:cxn ang="0">
                      <a:pos x="T0" y="T1"/>
                    </a:cxn>
                    <a:cxn ang="0">
                      <a:pos x="T2" y="T3"/>
                    </a:cxn>
                    <a:cxn ang="0">
                      <a:pos x="T4" y="T5"/>
                    </a:cxn>
                    <a:cxn ang="0">
                      <a:pos x="T6" y="T7"/>
                    </a:cxn>
                    <a:cxn ang="0">
                      <a:pos x="T8" y="T9"/>
                    </a:cxn>
                    <a:cxn ang="0">
                      <a:pos x="T10" y="T11"/>
                    </a:cxn>
                    <a:cxn ang="0">
                      <a:pos x="T12" y="T13"/>
                    </a:cxn>
                  </a:cxnLst>
                  <a:rect l="0" t="0" r="r" b="b"/>
                  <a:pathLst>
                    <a:path w="425" h="425">
                      <a:moveTo>
                        <a:pt x="9" y="16"/>
                      </a:moveTo>
                      <a:cubicBezTo>
                        <a:pt x="0" y="25"/>
                        <a:pt x="0" y="41"/>
                        <a:pt x="9" y="50"/>
                      </a:cubicBezTo>
                      <a:cubicBezTo>
                        <a:pt x="374" y="415"/>
                        <a:pt x="374" y="415"/>
                        <a:pt x="374" y="415"/>
                      </a:cubicBezTo>
                      <a:cubicBezTo>
                        <a:pt x="384" y="425"/>
                        <a:pt x="399" y="425"/>
                        <a:pt x="408" y="415"/>
                      </a:cubicBezTo>
                      <a:cubicBezTo>
                        <a:pt x="425" y="399"/>
                        <a:pt x="425" y="399"/>
                        <a:pt x="425" y="399"/>
                      </a:cubicBezTo>
                      <a:cubicBezTo>
                        <a:pt x="26" y="0"/>
                        <a:pt x="26" y="0"/>
                        <a:pt x="26" y="0"/>
                      </a:cubicBezTo>
                      <a:lnTo>
                        <a:pt x="9" y="16"/>
                      </a:lnTo>
                      <a:close/>
                    </a:path>
                  </a:pathLst>
                </a:custGeom>
                <a:solidFill>
                  <a:srgbClr val="5A5A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9"/>
                <p:cNvSpPr/>
                <p:nvPr/>
              </p:nvSpPr>
              <p:spPr bwMode="auto">
                <a:xfrm>
                  <a:off x="5118101" y="3162300"/>
                  <a:ext cx="806450" cy="804863"/>
                </a:xfrm>
                <a:custGeom>
                  <a:avLst/>
                  <a:gdLst>
                    <a:gd name="T0" fmla="*/ 0 w 508"/>
                    <a:gd name="T1" fmla="*/ 11 h 507"/>
                    <a:gd name="T2" fmla="*/ 496 w 508"/>
                    <a:gd name="T3" fmla="*/ 507 h 507"/>
                    <a:gd name="T4" fmla="*/ 508 w 508"/>
                    <a:gd name="T5" fmla="*/ 496 h 507"/>
                    <a:gd name="T6" fmla="*/ 13 w 508"/>
                    <a:gd name="T7" fmla="*/ 0 h 507"/>
                    <a:gd name="T8" fmla="*/ 0 w 508"/>
                    <a:gd name="T9" fmla="*/ 11 h 507"/>
                  </a:gdLst>
                  <a:ahLst/>
                  <a:cxnLst>
                    <a:cxn ang="0">
                      <a:pos x="T0" y="T1"/>
                    </a:cxn>
                    <a:cxn ang="0">
                      <a:pos x="T2" y="T3"/>
                    </a:cxn>
                    <a:cxn ang="0">
                      <a:pos x="T4" y="T5"/>
                    </a:cxn>
                    <a:cxn ang="0">
                      <a:pos x="T6" y="T7"/>
                    </a:cxn>
                    <a:cxn ang="0">
                      <a:pos x="T8" y="T9"/>
                    </a:cxn>
                  </a:cxnLst>
                  <a:rect l="0" t="0" r="r" b="b"/>
                  <a:pathLst>
                    <a:path w="508" h="507">
                      <a:moveTo>
                        <a:pt x="0" y="11"/>
                      </a:moveTo>
                      <a:lnTo>
                        <a:pt x="496" y="507"/>
                      </a:lnTo>
                      <a:lnTo>
                        <a:pt x="508" y="496"/>
                      </a:lnTo>
                      <a:lnTo>
                        <a:pt x="13" y="0"/>
                      </a:lnTo>
                      <a:lnTo>
                        <a:pt x="0" y="11"/>
                      </a:lnTo>
                      <a:close/>
                    </a:path>
                  </a:pathLst>
                </a:custGeom>
                <a:solidFill>
                  <a:srgbClr val="5A5A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0"/>
                <p:cNvSpPr/>
                <p:nvPr/>
              </p:nvSpPr>
              <p:spPr bwMode="auto">
                <a:xfrm>
                  <a:off x="4619626" y="2768600"/>
                  <a:ext cx="182563" cy="168275"/>
                </a:xfrm>
                <a:custGeom>
                  <a:avLst/>
                  <a:gdLst>
                    <a:gd name="T0" fmla="*/ 0 w 93"/>
                    <a:gd name="T1" fmla="*/ 33 h 85"/>
                    <a:gd name="T2" fmla="*/ 43 w 93"/>
                    <a:gd name="T3" fmla="*/ 75 h 85"/>
                    <a:gd name="T4" fmla="*/ 77 w 93"/>
                    <a:gd name="T5" fmla="*/ 75 h 85"/>
                    <a:gd name="T6" fmla="*/ 93 w 93"/>
                    <a:gd name="T7" fmla="*/ 59 h 85"/>
                    <a:gd name="T8" fmla="*/ 34 w 93"/>
                    <a:gd name="T9" fmla="*/ 0 h 85"/>
                    <a:gd name="T10" fmla="*/ 0 w 93"/>
                    <a:gd name="T11" fmla="*/ 33 h 85"/>
                  </a:gdLst>
                  <a:ahLst/>
                  <a:cxnLst>
                    <a:cxn ang="0">
                      <a:pos x="T0" y="T1"/>
                    </a:cxn>
                    <a:cxn ang="0">
                      <a:pos x="T2" y="T3"/>
                    </a:cxn>
                    <a:cxn ang="0">
                      <a:pos x="T4" y="T5"/>
                    </a:cxn>
                    <a:cxn ang="0">
                      <a:pos x="T6" y="T7"/>
                    </a:cxn>
                    <a:cxn ang="0">
                      <a:pos x="T8" y="T9"/>
                    </a:cxn>
                    <a:cxn ang="0">
                      <a:pos x="T10" y="T11"/>
                    </a:cxn>
                  </a:cxnLst>
                  <a:rect l="0" t="0" r="r" b="b"/>
                  <a:pathLst>
                    <a:path w="93" h="85">
                      <a:moveTo>
                        <a:pt x="0" y="33"/>
                      </a:moveTo>
                      <a:cubicBezTo>
                        <a:pt x="43" y="75"/>
                        <a:pt x="43" y="75"/>
                        <a:pt x="43" y="75"/>
                      </a:cubicBezTo>
                      <a:cubicBezTo>
                        <a:pt x="52" y="85"/>
                        <a:pt x="67" y="85"/>
                        <a:pt x="77" y="75"/>
                      </a:cubicBezTo>
                      <a:cubicBezTo>
                        <a:pt x="93" y="59"/>
                        <a:pt x="93" y="59"/>
                        <a:pt x="93" y="59"/>
                      </a:cubicBezTo>
                      <a:cubicBezTo>
                        <a:pt x="34" y="0"/>
                        <a:pt x="34" y="0"/>
                        <a:pt x="34" y="0"/>
                      </a:cubicBezTo>
                      <a:lnTo>
                        <a:pt x="0" y="33"/>
                      </a:lnTo>
                      <a:close/>
                    </a:path>
                  </a:pathLst>
                </a:custGeom>
                <a:solidFill>
                  <a:srgbClr val="B8B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1"/>
                <p:cNvSpPr/>
                <p:nvPr/>
              </p:nvSpPr>
              <p:spPr bwMode="auto">
                <a:xfrm>
                  <a:off x="4699001" y="2740025"/>
                  <a:ext cx="133350" cy="133350"/>
                </a:xfrm>
                <a:custGeom>
                  <a:avLst/>
                  <a:gdLst>
                    <a:gd name="T0" fmla="*/ 0 w 84"/>
                    <a:gd name="T1" fmla="*/ 11 h 84"/>
                    <a:gd name="T2" fmla="*/ 73 w 84"/>
                    <a:gd name="T3" fmla="*/ 84 h 84"/>
                    <a:gd name="T4" fmla="*/ 84 w 84"/>
                    <a:gd name="T5" fmla="*/ 73 h 84"/>
                    <a:gd name="T6" fmla="*/ 11 w 84"/>
                    <a:gd name="T7" fmla="*/ 0 h 84"/>
                    <a:gd name="T8" fmla="*/ 0 w 84"/>
                    <a:gd name="T9" fmla="*/ 11 h 84"/>
                  </a:gdLst>
                  <a:ahLst/>
                  <a:cxnLst>
                    <a:cxn ang="0">
                      <a:pos x="T0" y="T1"/>
                    </a:cxn>
                    <a:cxn ang="0">
                      <a:pos x="T2" y="T3"/>
                    </a:cxn>
                    <a:cxn ang="0">
                      <a:pos x="T4" y="T5"/>
                    </a:cxn>
                    <a:cxn ang="0">
                      <a:pos x="T6" y="T7"/>
                    </a:cxn>
                    <a:cxn ang="0">
                      <a:pos x="T8" y="T9"/>
                    </a:cxn>
                  </a:cxnLst>
                  <a:rect l="0" t="0" r="r" b="b"/>
                  <a:pathLst>
                    <a:path w="84" h="84">
                      <a:moveTo>
                        <a:pt x="0" y="11"/>
                      </a:moveTo>
                      <a:lnTo>
                        <a:pt x="73" y="84"/>
                      </a:lnTo>
                      <a:lnTo>
                        <a:pt x="84" y="73"/>
                      </a:lnTo>
                      <a:lnTo>
                        <a:pt x="11" y="0"/>
                      </a:lnTo>
                      <a:lnTo>
                        <a:pt x="0" y="11"/>
                      </a:lnTo>
                      <a:close/>
                    </a:path>
                  </a:pathLst>
                </a:custGeom>
                <a:solidFill>
                  <a:srgbClr val="B8B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4" name="Freeform 12"/>
              <p:cNvSpPr/>
              <p:nvPr/>
            </p:nvSpPr>
            <p:spPr bwMode="auto">
              <a:xfrm>
                <a:off x="3491329" y="1261482"/>
                <a:ext cx="2147888" cy="2147888"/>
              </a:xfrm>
              <a:custGeom>
                <a:avLst/>
                <a:gdLst>
                  <a:gd name="T0" fmla="*/ 895 w 1089"/>
                  <a:gd name="T1" fmla="*/ 194 h 1089"/>
                  <a:gd name="T2" fmla="*/ 895 w 1089"/>
                  <a:gd name="T3" fmla="*/ 895 h 1089"/>
                  <a:gd name="T4" fmla="*/ 193 w 1089"/>
                  <a:gd name="T5" fmla="*/ 895 h 1089"/>
                  <a:gd name="T6" fmla="*/ 193 w 1089"/>
                  <a:gd name="T7" fmla="*/ 194 h 1089"/>
                  <a:gd name="T8" fmla="*/ 895 w 1089"/>
                  <a:gd name="T9" fmla="*/ 194 h 1089"/>
                </a:gdLst>
                <a:ahLst/>
                <a:cxnLst>
                  <a:cxn ang="0">
                    <a:pos x="T0" y="T1"/>
                  </a:cxn>
                  <a:cxn ang="0">
                    <a:pos x="T2" y="T3"/>
                  </a:cxn>
                  <a:cxn ang="0">
                    <a:pos x="T4" y="T5"/>
                  </a:cxn>
                  <a:cxn ang="0">
                    <a:pos x="T6" y="T7"/>
                  </a:cxn>
                  <a:cxn ang="0">
                    <a:pos x="T8" y="T9"/>
                  </a:cxn>
                </a:cxnLst>
                <a:rect l="0" t="0" r="r" b="b"/>
                <a:pathLst>
                  <a:path w="1089" h="1089">
                    <a:moveTo>
                      <a:pt x="895" y="194"/>
                    </a:moveTo>
                    <a:cubicBezTo>
                      <a:pt x="1089" y="388"/>
                      <a:pt x="1089" y="702"/>
                      <a:pt x="895" y="895"/>
                    </a:cubicBezTo>
                    <a:cubicBezTo>
                      <a:pt x="701" y="1089"/>
                      <a:pt x="387" y="1089"/>
                      <a:pt x="193" y="895"/>
                    </a:cubicBezTo>
                    <a:cubicBezTo>
                      <a:pt x="0" y="702"/>
                      <a:pt x="0" y="388"/>
                      <a:pt x="193" y="194"/>
                    </a:cubicBezTo>
                    <a:cubicBezTo>
                      <a:pt x="387" y="0"/>
                      <a:pt x="701" y="0"/>
                      <a:pt x="895" y="194"/>
                    </a:cubicBezTo>
                    <a:close/>
                  </a:path>
                </a:pathLst>
              </a:custGeom>
              <a:solidFill>
                <a:srgbClr val="E9E9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2" name="Freeform 14"/>
            <p:cNvSpPr/>
            <p:nvPr/>
          </p:nvSpPr>
          <p:spPr bwMode="auto">
            <a:xfrm rot="900000">
              <a:off x="3761175" y="1308636"/>
              <a:ext cx="1858620" cy="1858618"/>
            </a:xfrm>
            <a:custGeom>
              <a:avLst/>
              <a:gdLst>
                <a:gd name="T0" fmla="*/ 809 w 984"/>
                <a:gd name="T1" fmla="*/ 175 h 983"/>
                <a:gd name="T2" fmla="*/ 809 w 984"/>
                <a:gd name="T3" fmla="*/ 809 h 983"/>
                <a:gd name="T4" fmla="*/ 175 w 984"/>
                <a:gd name="T5" fmla="*/ 809 h 983"/>
                <a:gd name="T6" fmla="*/ 175 w 984"/>
                <a:gd name="T7" fmla="*/ 175 h 983"/>
                <a:gd name="T8" fmla="*/ 809 w 984"/>
                <a:gd name="T9" fmla="*/ 175 h 983"/>
              </a:gdLst>
              <a:ahLst/>
              <a:cxnLst>
                <a:cxn ang="0">
                  <a:pos x="T0" y="T1"/>
                </a:cxn>
                <a:cxn ang="0">
                  <a:pos x="T2" y="T3"/>
                </a:cxn>
                <a:cxn ang="0">
                  <a:pos x="T4" y="T5"/>
                </a:cxn>
                <a:cxn ang="0">
                  <a:pos x="T6" y="T7"/>
                </a:cxn>
                <a:cxn ang="0">
                  <a:pos x="T8" y="T9"/>
                </a:cxn>
              </a:cxnLst>
              <a:rect l="0" t="0" r="r" b="b"/>
              <a:pathLst>
                <a:path w="984" h="983">
                  <a:moveTo>
                    <a:pt x="809" y="175"/>
                  </a:moveTo>
                  <a:cubicBezTo>
                    <a:pt x="984" y="350"/>
                    <a:pt x="984" y="634"/>
                    <a:pt x="809" y="809"/>
                  </a:cubicBezTo>
                  <a:cubicBezTo>
                    <a:pt x="634" y="983"/>
                    <a:pt x="350" y="983"/>
                    <a:pt x="175" y="809"/>
                  </a:cubicBezTo>
                  <a:cubicBezTo>
                    <a:pt x="0" y="634"/>
                    <a:pt x="0" y="350"/>
                    <a:pt x="175" y="175"/>
                  </a:cubicBezTo>
                  <a:cubicBezTo>
                    <a:pt x="350" y="0"/>
                    <a:pt x="634" y="0"/>
                    <a:pt x="809" y="1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2" name="Freeform 19"/>
          <p:cNvSpPr>
            <a:spLocks noEditPoints="1"/>
          </p:cNvSpPr>
          <p:nvPr/>
        </p:nvSpPr>
        <p:spPr bwMode="auto">
          <a:xfrm>
            <a:off x="4345537" y="1964956"/>
            <a:ext cx="441057" cy="404624"/>
          </a:xfrm>
          <a:custGeom>
            <a:avLst/>
            <a:gdLst>
              <a:gd name="T0" fmla="*/ 79 w 126"/>
              <a:gd name="T1" fmla="*/ 53 h 115"/>
              <a:gd name="T2" fmla="*/ 83 w 126"/>
              <a:gd name="T3" fmla="*/ 69 h 115"/>
              <a:gd name="T4" fmla="*/ 83 w 126"/>
              <a:gd name="T5" fmla="*/ 77 h 115"/>
              <a:gd name="T6" fmla="*/ 89 w 126"/>
              <a:gd name="T7" fmla="*/ 71 h 115"/>
              <a:gd name="T8" fmla="*/ 83 w 126"/>
              <a:gd name="T9" fmla="*/ 49 h 115"/>
              <a:gd name="T10" fmla="*/ 64 w 126"/>
              <a:gd name="T11" fmla="*/ 46 h 115"/>
              <a:gd name="T12" fmla="*/ 122 w 126"/>
              <a:gd name="T13" fmla="*/ 105 h 115"/>
              <a:gd name="T14" fmla="*/ 118 w 126"/>
              <a:gd name="T15" fmla="*/ 105 h 115"/>
              <a:gd name="T16" fmla="*/ 122 w 126"/>
              <a:gd name="T17" fmla="*/ 29 h 115"/>
              <a:gd name="T18" fmla="*/ 122 w 126"/>
              <a:gd name="T19" fmla="*/ 19 h 115"/>
              <a:gd name="T20" fmla="*/ 76 w 126"/>
              <a:gd name="T21" fmla="*/ 13 h 115"/>
              <a:gd name="T22" fmla="*/ 63 w 126"/>
              <a:gd name="T23" fmla="*/ 0 h 115"/>
              <a:gd name="T24" fmla="*/ 51 w 126"/>
              <a:gd name="T25" fmla="*/ 13 h 115"/>
              <a:gd name="T26" fmla="*/ 5 w 126"/>
              <a:gd name="T27" fmla="*/ 19 h 115"/>
              <a:gd name="T28" fmla="*/ 5 w 126"/>
              <a:gd name="T29" fmla="*/ 29 h 115"/>
              <a:gd name="T30" fmla="*/ 9 w 126"/>
              <a:gd name="T31" fmla="*/ 105 h 115"/>
              <a:gd name="T32" fmla="*/ 0 w 126"/>
              <a:gd name="T33" fmla="*/ 110 h 115"/>
              <a:gd name="T34" fmla="*/ 122 w 126"/>
              <a:gd name="T35" fmla="*/ 115 h 115"/>
              <a:gd name="T36" fmla="*/ 122 w 126"/>
              <a:gd name="T37" fmla="*/ 105 h 115"/>
              <a:gd name="T38" fmla="*/ 58 w 126"/>
              <a:gd name="T39" fmla="*/ 8 h 115"/>
              <a:gd name="T40" fmla="*/ 68 w 126"/>
              <a:gd name="T41" fmla="*/ 8 h 115"/>
              <a:gd name="T42" fmla="*/ 68 w 126"/>
              <a:gd name="T43" fmla="*/ 17 h 115"/>
              <a:gd name="T44" fmla="*/ 63 w 126"/>
              <a:gd name="T45" fmla="*/ 19 h 115"/>
              <a:gd name="T46" fmla="*/ 56 w 126"/>
              <a:gd name="T47" fmla="*/ 13 h 115"/>
              <a:gd name="T48" fmla="*/ 112 w 126"/>
              <a:gd name="T49" fmla="*/ 105 h 115"/>
              <a:gd name="T50" fmla="*/ 14 w 126"/>
              <a:gd name="T51" fmla="*/ 105 h 115"/>
              <a:gd name="T52" fmla="*/ 112 w 126"/>
              <a:gd name="T53" fmla="*/ 29 h 115"/>
              <a:gd name="T54" fmla="*/ 59 w 126"/>
              <a:gd name="T55" fmla="*/ 91 h 115"/>
              <a:gd name="T56" fmla="*/ 71 w 126"/>
              <a:gd name="T57" fmla="*/ 89 h 115"/>
              <a:gd name="T58" fmla="*/ 79 w 126"/>
              <a:gd name="T59" fmla="*/ 80 h 115"/>
              <a:gd name="T60" fmla="*/ 78 w 126"/>
              <a:gd name="T61" fmla="*/ 76 h 115"/>
              <a:gd name="T62" fmla="*/ 62 w 126"/>
              <a:gd name="T63" fmla="*/ 50 h 115"/>
              <a:gd name="T64" fmla="*/ 44 w 126"/>
              <a:gd name="T65" fmla="*/ 53 h 115"/>
              <a:gd name="T66" fmla="*/ 44 w 126"/>
              <a:gd name="T67" fmla="*/ 85 h 115"/>
              <a:gd name="T68" fmla="*/ 48 w 126"/>
              <a:gd name="T69" fmla="*/ 57 h 115"/>
              <a:gd name="T70" fmla="*/ 57 w 126"/>
              <a:gd name="T71" fmla="*/ 53 h 115"/>
              <a:gd name="T72" fmla="*/ 58 w 126"/>
              <a:gd name="T73" fmla="*/ 72 h 115"/>
              <a:gd name="T74" fmla="*/ 68 w 126"/>
              <a:gd name="T75" fmla="*/ 83 h 115"/>
              <a:gd name="T76" fmla="*/ 59 w 126"/>
              <a:gd name="T77" fmla="*/ 86 h 115"/>
              <a:gd name="T78" fmla="*/ 43 w 126"/>
              <a:gd name="T79" fmla="*/ 6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6" h="115">
                <a:moveTo>
                  <a:pt x="67" y="49"/>
                </a:moveTo>
                <a:cubicBezTo>
                  <a:pt x="72" y="49"/>
                  <a:pt x="76" y="50"/>
                  <a:pt x="79" y="53"/>
                </a:cubicBezTo>
                <a:cubicBezTo>
                  <a:pt x="82" y="56"/>
                  <a:pt x="84" y="61"/>
                  <a:pt x="84" y="65"/>
                </a:cubicBezTo>
                <a:cubicBezTo>
                  <a:pt x="84" y="67"/>
                  <a:pt x="84" y="68"/>
                  <a:pt x="83" y="69"/>
                </a:cubicBezTo>
                <a:cubicBezTo>
                  <a:pt x="83" y="71"/>
                  <a:pt x="82" y="72"/>
                  <a:pt x="82" y="73"/>
                </a:cubicBezTo>
                <a:cubicBezTo>
                  <a:pt x="81" y="75"/>
                  <a:pt x="81" y="77"/>
                  <a:pt x="83" y="77"/>
                </a:cubicBezTo>
                <a:cubicBezTo>
                  <a:pt x="84" y="78"/>
                  <a:pt x="86" y="78"/>
                  <a:pt x="87" y="76"/>
                </a:cubicBezTo>
                <a:cubicBezTo>
                  <a:pt x="88" y="75"/>
                  <a:pt x="88" y="73"/>
                  <a:pt x="89" y="71"/>
                </a:cubicBezTo>
                <a:cubicBezTo>
                  <a:pt x="89" y="69"/>
                  <a:pt x="90" y="67"/>
                  <a:pt x="90" y="65"/>
                </a:cubicBezTo>
                <a:cubicBezTo>
                  <a:pt x="90" y="59"/>
                  <a:pt x="87" y="53"/>
                  <a:pt x="83" y="49"/>
                </a:cubicBezTo>
                <a:cubicBezTo>
                  <a:pt x="79" y="45"/>
                  <a:pt x="73" y="43"/>
                  <a:pt x="67" y="43"/>
                </a:cubicBezTo>
                <a:cubicBezTo>
                  <a:pt x="66" y="43"/>
                  <a:pt x="64" y="44"/>
                  <a:pt x="64" y="46"/>
                </a:cubicBezTo>
                <a:cubicBezTo>
                  <a:pt x="64" y="47"/>
                  <a:pt x="66" y="49"/>
                  <a:pt x="67" y="49"/>
                </a:cubicBezTo>
                <a:close/>
                <a:moveTo>
                  <a:pt x="122" y="105"/>
                </a:moveTo>
                <a:cubicBezTo>
                  <a:pt x="122" y="105"/>
                  <a:pt x="122" y="105"/>
                  <a:pt x="122" y="105"/>
                </a:cubicBezTo>
                <a:cubicBezTo>
                  <a:pt x="118" y="105"/>
                  <a:pt x="118" y="105"/>
                  <a:pt x="118" y="105"/>
                </a:cubicBezTo>
                <a:cubicBezTo>
                  <a:pt x="118" y="29"/>
                  <a:pt x="118" y="29"/>
                  <a:pt x="118" y="29"/>
                </a:cubicBezTo>
                <a:cubicBezTo>
                  <a:pt x="122" y="29"/>
                  <a:pt x="122" y="29"/>
                  <a:pt x="122" y="29"/>
                </a:cubicBezTo>
                <a:cubicBezTo>
                  <a:pt x="124" y="29"/>
                  <a:pt x="126" y="27"/>
                  <a:pt x="126" y="24"/>
                </a:cubicBezTo>
                <a:cubicBezTo>
                  <a:pt x="126" y="22"/>
                  <a:pt x="124" y="19"/>
                  <a:pt x="122" y="19"/>
                </a:cubicBezTo>
                <a:cubicBezTo>
                  <a:pt x="74" y="19"/>
                  <a:pt x="74" y="19"/>
                  <a:pt x="74" y="19"/>
                </a:cubicBezTo>
                <a:cubicBezTo>
                  <a:pt x="75" y="17"/>
                  <a:pt x="76" y="15"/>
                  <a:pt x="76" y="13"/>
                </a:cubicBezTo>
                <a:cubicBezTo>
                  <a:pt x="76" y="9"/>
                  <a:pt x="75" y="6"/>
                  <a:pt x="72" y="4"/>
                </a:cubicBezTo>
                <a:cubicBezTo>
                  <a:pt x="70" y="1"/>
                  <a:pt x="67" y="0"/>
                  <a:pt x="63" y="0"/>
                </a:cubicBezTo>
                <a:cubicBezTo>
                  <a:pt x="60" y="0"/>
                  <a:pt x="57" y="1"/>
                  <a:pt x="54" y="4"/>
                </a:cubicBezTo>
                <a:cubicBezTo>
                  <a:pt x="52" y="6"/>
                  <a:pt x="51" y="9"/>
                  <a:pt x="51" y="13"/>
                </a:cubicBezTo>
                <a:cubicBezTo>
                  <a:pt x="51" y="15"/>
                  <a:pt x="51" y="17"/>
                  <a:pt x="53" y="19"/>
                </a:cubicBezTo>
                <a:cubicBezTo>
                  <a:pt x="5" y="19"/>
                  <a:pt x="5" y="19"/>
                  <a:pt x="5" y="19"/>
                </a:cubicBezTo>
                <a:cubicBezTo>
                  <a:pt x="2" y="19"/>
                  <a:pt x="0" y="22"/>
                  <a:pt x="0" y="24"/>
                </a:cubicBezTo>
                <a:cubicBezTo>
                  <a:pt x="0" y="27"/>
                  <a:pt x="2" y="29"/>
                  <a:pt x="5" y="29"/>
                </a:cubicBezTo>
                <a:cubicBezTo>
                  <a:pt x="9" y="29"/>
                  <a:pt x="9" y="29"/>
                  <a:pt x="9" y="29"/>
                </a:cubicBezTo>
                <a:cubicBezTo>
                  <a:pt x="9" y="105"/>
                  <a:pt x="9" y="105"/>
                  <a:pt x="9" y="105"/>
                </a:cubicBezTo>
                <a:cubicBezTo>
                  <a:pt x="5" y="105"/>
                  <a:pt x="5" y="105"/>
                  <a:pt x="5" y="105"/>
                </a:cubicBezTo>
                <a:cubicBezTo>
                  <a:pt x="2" y="105"/>
                  <a:pt x="0" y="107"/>
                  <a:pt x="0" y="110"/>
                </a:cubicBezTo>
                <a:cubicBezTo>
                  <a:pt x="0" y="113"/>
                  <a:pt x="2" y="115"/>
                  <a:pt x="5" y="115"/>
                </a:cubicBezTo>
                <a:cubicBezTo>
                  <a:pt x="122" y="115"/>
                  <a:pt x="122" y="115"/>
                  <a:pt x="122" y="115"/>
                </a:cubicBezTo>
                <a:cubicBezTo>
                  <a:pt x="124" y="115"/>
                  <a:pt x="126" y="113"/>
                  <a:pt x="126" y="110"/>
                </a:cubicBezTo>
                <a:cubicBezTo>
                  <a:pt x="126" y="107"/>
                  <a:pt x="124" y="105"/>
                  <a:pt x="122" y="105"/>
                </a:cubicBezTo>
                <a:close/>
                <a:moveTo>
                  <a:pt x="58" y="8"/>
                </a:moveTo>
                <a:cubicBezTo>
                  <a:pt x="58" y="8"/>
                  <a:pt x="58" y="8"/>
                  <a:pt x="58" y="8"/>
                </a:cubicBezTo>
                <a:cubicBezTo>
                  <a:pt x="60" y="6"/>
                  <a:pt x="61" y="6"/>
                  <a:pt x="63" y="6"/>
                </a:cubicBezTo>
                <a:cubicBezTo>
                  <a:pt x="65" y="6"/>
                  <a:pt x="67" y="6"/>
                  <a:pt x="68" y="8"/>
                </a:cubicBezTo>
                <a:cubicBezTo>
                  <a:pt x="69" y="9"/>
                  <a:pt x="70" y="11"/>
                  <a:pt x="70" y="13"/>
                </a:cubicBezTo>
                <a:cubicBezTo>
                  <a:pt x="70" y="14"/>
                  <a:pt x="69" y="16"/>
                  <a:pt x="68" y="17"/>
                </a:cubicBezTo>
                <a:cubicBezTo>
                  <a:pt x="67" y="19"/>
                  <a:pt x="65" y="19"/>
                  <a:pt x="63" y="19"/>
                </a:cubicBezTo>
                <a:cubicBezTo>
                  <a:pt x="63" y="19"/>
                  <a:pt x="63" y="19"/>
                  <a:pt x="63" y="19"/>
                </a:cubicBezTo>
                <a:cubicBezTo>
                  <a:pt x="61" y="19"/>
                  <a:pt x="60" y="19"/>
                  <a:pt x="58" y="17"/>
                </a:cubicBezTo>
                <a:cubicBezTo>
                  <a:pt x="57" y="16"/>
                  <a:pt x="56" y="14"/>
                  <a:pt x="56" y="13"/>
                </a:cubicBezTo>
                <a:cubicBezTo>
                  <a:pt x="56" y="11"/>
                  <a:pt x="57" y="9"/>
                  <a:pt x="58" y="8"/>
                </a:cubicBezTo>
                <a:close/>
                <a:moveTo>
                  <a:pt x="112" y="105"/>
                </a:moveTo>
                <a:cubicBezTo>
                  <a:pt x="112" y="105"/>
                  <a:pt x="112" y="105"/>
                  <a:pt x="112" y="105"/>
                </a:cubicBezTo>
                <a:cubicBezTo>
                  <a:pt x="14" y="105"/>
                  <a:pt x="14" y="105"/>
                  <a:pt x="14" y="105"/>
                </a:cubicBezTo>
                <a:cubicBezTo>
                  <a:pt x="14" y="29"/>
                  <a:pt x="14" y="29"/>
                  <a:pt x="14" y="29"/>
                </a:cubicBezTo>
                <a:cubicBezTo>
                  <a:pt x="112" y="29"/>
                  <a:pt x="112" y="29"/>
                  <a:pt x="112" y="29"/>
                </a:cubicBezTo>
                <a:cubicBezTo>
                  <a:pt x="112" y="105"/>
                  <a:pt x="112" y="105"/>
                  <a:pt x="112" y="105"/>
                </a:cubicBezTo>
                <a:close/>
                <a:moveTo>
                  <a:pt x="59" y="91"/>
                </a:moveTo>
                <a:cubicBezTo>
                  <a:pt x="59" y="91"/>
                  <a:pt x="59" y="91"/>
                  <a:pt x="59" y="91"/>
                </a:cubicBezTo>
                <a:cubicBezTo>
                  <a:pt x="63" y="91"/>
                  <a:pt x="67" y="90"/>
                  <a:pt x="71" y="89"/>
                </a:cubicBezTo>
                <a:cubicBezTo>
                  <a:pt x="71" y="88"/>
                  <a:pt x="71" y="88"/>
                  <a:pt x="71" y="88"/>
                </a:cubicBezTo>
                <a:cubicBezTo>
                  <a:pt x="74" y="87"/>
                  <a:pt x="77" y="84"/>
                  <a:pt x="79" y="80"/>
                </a:cubicBezTo>
                <a:cubicBezTo>
                  <a:pt x="79" y="80"/>
                  <a:pt x="79" y="80"/>
                  <a:pt x="79" y="80"/>
                </a:cubicBezTo>
                <a:cubicBezTo>
                  <a:pt x="80" y="79"/>
                  <a:pt x="79" y="77"/>
                  <a:pt x="78" y="76"/>
                </a:cubicBezTo>
                <a:cubicBezTo>
                  <a:pt x="62" y="67"/>
                  <a:pt x="62" y="67"/>
                  <a:pt x="62" y="67"/>
                </a:cubicBezTo>
                <a:cubicBezTo>
                  <a:pt x="62" y="50"/>
                  <a:pt x="62" y="50"/>
                  <a:pt x="62" y="50"/>
                </a:cubicBezTo>
                <a:cubicBezTo>
                  <a:pt x="62" y="48"/>
                  <a:pt x="61" y="47"/>
                  <a:pt x="59" y="47"/>
                </a:cubicBezTo>
                <a:cubicBezTo>
                  <a:pt x="53" y="47"/>
                  <a:pt x="48" y="49"/>
                  <a:pt x="44" y="53"/>
                </a:cubicBezTo>
                <a:cubicBezTo>
                  <a:pt x="40" y="57"/>
                  <a:pt x="37" y="63"/>
                  <a:pt x="37" y="69"/>
                </a:cubicBezTo>
                <a:cubicBezTo>
                  <a:pt x="37" y="75"/>
                  <a:pt x="40" y="81"/>
                  <a:pt x="44" y="85"/>
                </a:cubicBezTo>
                <a:cubicBezTo>
                  <a:pt x="48" y="89"/>
                  <a:pt x="53" y="91"/>
                  <a:pt x="59" y="91"/>
                </a:cubicBezTo>
                <a:close/>
                <a:moveTo>
                  <a:pt x="48" y="57"/>
                </a:moveTo>
                <a:cubicBezTo>
                  <a:pt x="48" y="57"/>
                  <a:pt x="48" y="57"/>
                  <a:pt x="48" y="57"/>
                </a:cubicBezTo>
                <a:cubicBezTo>
                  <a:pt x="50" y="55"/>
                  <a:pt x="53" y="53"/>
                  <a:pt x="57" y="53"/>
                </a:cubicBezTo>
                <a:cubicBezTo>
                  <a:pt x="57" y="69"/>
                  <a:pt x="57" y="69"/>
                  <a:pt x="57" y="69"/>
                </a:cubicBezTo>
                <a:cubicBezTo>
                  <a:pt x="57" y="70"/>
                  <a:pt x="57" y="71"/>
                  <a:pt x="58" y="72"/>
                </a:cubicBezTo>
                <a:cubicBezTo>
                  <a:pt x="72" y="80"/>
                  <a:pt x="72" y="80"/>
                  <a:pt x="72" y="80"/>
                </a:cubicBezTo>
                <a:cubicBezTo>
                  <a:pt x="71" y="81"/>
                  <a:pt x="69" y="82"/>
                  <a:pt x="68" y="83"/>
                </a:cubicBezTo>
                <a:cubicBezTo>
                  <a:pt x="68" y="84"/>
                  <a:pt x="68" y="84"/>
                  <a:pt x="68" y="84"/>
                </a:cubicBezTo>
                <a:cubicBezTo>
                  <a:pt x="65" y="85"/>
                  <a:pt x="62" y="86"/>
                  <a:pt x="59" y="86"/>
                </a:cubicBezTo>
                <a:cubicBezTo>
                  <a:pt x="55" y="86"/>
                  <a:pt x="51" y="84"/>
                  <a:pt x="48" y="81"/>
                </a:cubicBezTo>
                <a:cubicBezTo>
                  <a:pt x="45" y="78"/>
                  <a:pt x="43" y="74"/>
                  <a:pt x="43" y="69"/>
                </a:cubicBezTo>
                <a:cubicBezTo>
                  <a:pt x="43" y="64"/>
                  <a:pt x="45" y="60"/>
                  <a:pt x="48" y="57"/>
                </a:cubicBezTo>
                <a:close/>
              </a:path>
            </a:pathLst>
          </a:custGeom>
          <a:solidFill>
            <a:schemeClr val="accent1"/>
          </a:solidFill>
          <a:ln>
            <a:noFill/>
          </a:ln>
        </p:spPr>
        <p:txBody>
          <a:bodyPr vert="horz" wrap="square" lIns="91467" tIns="45734" rIns="91467" bIns="45734" numCol="1" anchor="t" anchorCtr="0" compatLnSpc="1"/>
          <a:lstStyle/>
          <a:p>
            <a:endParaRPr lang="zh-CN" altLang="en-US"/>
          </a:p>
        </p:txBody>
      </p:sp>
      <p:sp>
        <p:nvSpPr>
          <p:cNvPr id="33" name="Rectangle 24"/>
          <p:cNvSpPr>
            <a:spLocks noChangeArrowheads="1"/>
          </p:cNvSpPr>
          <p:nvPr/>
        </p:nvSpPr>
        <p:spPr bwMode="auto">
          <a:xfrm>
            <a:off x="3846764" y="2446974"/>
            <a:ext cx="1452060" cy="55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添加文本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Rectangle 24"/>
          <p:cNvSpPr>
            <a:spLocks noChangeArrowheads="1"/>
          </p:cNvSpPr>
          <p:nvPr/>
        </p:nvSpPr>
        <p:spPr bwMode="auto">
          <a:xfrm>
            <a:off x="726050" y="1524936"/>
            <a:ext cx="1843898" cy="56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单击添加文本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pPr algn="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Rectangle 24"/>
          <p:cNvSpPr>
            <a:spLocks noChangeArrowheads="1"/>
          </p:cNvSpPr>
          <p:nvPr/>
        </p:nvSpPr>
        <p:spPr bwMode="auto">
          <a:xfrm>
            <a:off x="2742625" y="1573320"/>
            <a:ext cx="599349"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400" b="1" dirty="0">
                <a:solidFill>
                  <a:schemeClr val="accent2"/>
                </a:solidFill>
              </a:rPr>
              <a:t>15%</a:t>
            </a:r>
            <a:endParaRPr lang="en-US" altLang="zh-CN" dirty="0">
              <a:solidFill>
                <a:schemeClr val="accent2"/>
              </a:solidFill>
            </a:endParaRPr>
          </a:p>
        </p:txBody>
      </p:sp>
      <p:sp>
        <p:nvSpPr>
          <p:cNvPr id="36" name="Rectangle 24"/>
          <p:cNvSpPr>
            <a:spLocks noChangeArrowheads="1"/>
          </p:cNvSpPr>
          <p:nvPr/>
        </p:nvSpPr>
        <p:spPr bwMode="auto">
          <a:xfrm>
            <a:off x="870091" y="3332022"/>
            <a:ext cx="1843898" cy="56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单击添加文本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pPr algn="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7" name="Rectangle 24"/>
          <p:cNvSpPr>
            <a:spLocks noChangeArrowheads="1"/>
          </p:cNvSpPr>
          <p:nvPr/>
        </p:nvSpPr>
        <p:spPr bwMode="auto">
          <a:xfrm>
            <a:off x="2886666" y="3380405"/>
            <a:ext cx="599349"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400" b="1" dirty="0">
                <a:solidFill>
                  <a:schemeClr val="accent1"/>
                </a:solidFill>
              </a:rPr>
              <a:t>40%</a:t>
            </a:r>
            <a:endParaRPr lang="en-US" altLang="zh-CN" dirty="0">
              <a:solidFill>
                <a:schemeClr val="accent1"/>
              </a:solidFill>
            </a:endParaRPr>
          </a:p>
        </p:txBody>
      </p:sp>
      <p:sp>
        <p:nvSpPr>
          <p:cNvPr id="38" name="Rectangle 24"/>
          <p:cNvSpPr>
            <a:spLocks noChangeArrowheads="1"/>
          </p:cNvSpPr>
          <p:nvPr/>
        </p:nvSpPr>
        <p:spPr bwMode="auto">
          <a:xfrm>
            <a:off x="5937532" y="958247"/>
            <a:ext cx="1843898" cy="56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单击添加文本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pP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9" name="Rectangle 24"/>
          <p:cNvSpPr>
            <a:spLocks noChangeArrowheads="1"/>
          </p:cNvSpPr>
          <p:nvPr/>
        </p:nvSpPr>
        <p:spPr bwMode="auto">
          <a:xfrm>
            <a:off x="5154969" y="1003635"/>
            <a:ext cx="599349"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400" b="1" dirty="0">
                <a:solidFill>
                  <a:schemeClr val="accent3"/>
                </a:solidFill>
              </a:rPr>
              <a:t>20%</a:t>
            </a:r>
            <a:endParaRPr lang="en-US" altLang="zh-CN" dirty="0">
              <a:solidFill>
                <a:schemeClr val="accent3"/>
              </a:solidFill>
            </a:endParaRPr>
          </a:p>
        </p:txBody>
      </p:sp>
      <p:sp>
        <p:nvSpPr>
          <p:cNvPr id="40" name="Rectangle 24"/>
          <p:cNvSpPr>
            <a:spLocks noChangeArrowheads="1"/>
          </p:cNvSpPr>
          <p:nvPr/>
        </p:nvSpPr>
        <p:spPr bwMode="auto">
          <a:xfrm>
            <a:off x="6752683" y="2369581"/>
            <a:ext cx="1843898" cy="56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单击添加文本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pPr algn="ct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ct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Rectangle 24"/>
          <p:cNvSpPr>
            <a:spLocks noChangeArrowheads="1"/>
          </p:cNvSpPr>
          <p:nvPr/>
        </p:nvSpPr>
        <p:spPr bwMode="auto">
          <a:xfrm>
            <a:off x="5937533" y="2362972"/>
            <a:ext cx="599349"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400" b="1" dirty="0">
                <a:solidFill>
                  <a:schemeClr val="accent4"/>
                </a:solidFill>
              </a:rPr>
              <a:t>25%</a:t>
            </a:r>
            <a:endParaRPr lang="en-US" altLang="zh-CN" dirty="0">
              <a:solidFill>
                <a:schemeClr val="accent4"/>
              </a:solidFill>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6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60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par>
                                <p:cTn id="15" presetID="53" presetClass="entr" presetSubtype="16" fill="hold" grpId="0" nodeType="withEffect">
                                  <p:stCondLst>
                                    <p:cond delay="60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par>
                                <p:cTn id="20" presetID="21" presetClass="entr" presetSubtype="1" fill="hold" grpId="0" nodeType="withEffect">
                                  <p:stCondLst>
                                    <p:cond delay="1100"/>
                                  </p:stCondLst>
                                  <p:childTnLst>
                                    <p:set>
                                      <p:cBhvr>
                                        <p:cTn id="21" dur="1" fill="hold">
                                          <p:stCondLst>
                                            <p:cond delay="0"/>
                                          </p:stCondLst>
                                        </p:cTn>
                                        <p:tgtEl>
                                          <p:spTgt spid="19"/>
                                        </p:tgtEl>
                                        <p:attrNameLst>
                                          <p:attrName>style.visibility</p:attrName>
                                        </p:attrNameLst>
                                      </p:cBhvr>
                                      <p:to>
                                        <p:strVal val="visible"/>
                                      </p:to>
                                    </p:set>
                                    <p:animEffect transition="in" filter="wheel(1)">
                                      <p:cBhvr>
                                        <p:cTn id="22" dur="750"/>
                                        <p:tgtEl>
                                          <p:spTgt spid="19"/>
                                        </p:tgtEl>
                                      </p:cBhvr>
                                    </p:animEffect>
                                  </p:childTnLst>
                                </p:cTn>
                              </p:par>
                              <p:par>
                                <p:cTn id="23" presetID="53" presetClass="entr" presetSubtype="16" fill="hold" grpId="0" nodeType="withEffect">
                                  <p:stCondLst>
                                    <p:cond delay="110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par>
                                <p:cTn id="28" presetID="2" presetClass="entr" presetSubtype="2" fill="hold" grpId="0" nodeType="withEffect">
                                  <p:stCondLst>
                                    <p:cond delay="1100"/>
                                  </p:stCondLst>
                                  <p:childTnLst>
                                    <p:set>
                                      <p:cBhvr>
                                        <p:cTn id="29" dur="1" fill="hold">
                                          <p:stCondLst>
                                            <p:cond delay="0"/>
                                          </p:stCondLst>
                                        </p:cTn>
                                        <p:tgtEl>
                                          <p:spTgt spid="38"/>
                                        </p:tgtEl>
                                        <p:attrNameLst>
                                          <p:attrName>style.visibility</p:attrName>
                                        </p:attrNameLst>
                                      </p:cBhvr>
                                      <p:to>
                                        <p:strVal val="visible"/>
                                      </p:to>
                                    </p:set>
                                    <p:anim calcmode="lin" valueType="num">
                                      <p:cBhvr additive="base">
                                        <p:cTn id="30" dur="500" fill="hold"/>
                                        <p:tgtEl>
                                          <p:spTgt spid="38"/>
                                        </p:tgtEl>
                                        <p:attrNameLst>
                                          <p:attrName>ppt_x</p:attrName>
                                        </p:attrNameLst>
                                      </p:cBhvr>
                                      <p:tavLst>
                                        <p:tav tm="0">
                                          <p:val>
                                            <p:strVal val="1+#ppt_w/2"/>
                                          </p:val>
                                        </p:tav>
                                        <p:tav tm="100000">
                                          <p:val>
                                            <p:strVal val="#ppt_x"/>
                                          </p:val>
                                        </p:tav>
                                      </p:tavLst>
                                    </p:anim>
                                    <p:anim calcmode="lin" valueType="num">
                                      <p:cBhvr additive="base">
                                        <p:cTn id="31" dur="500" fill="hold"/>
                                        <p:tgtEl>
                                          <p:spTgt spid="38"/>
                                        </p:tgtEl>
                                        <p:attrNameLst>
                                          <p:attrName>ppt_y</p:attrName>
                                        </p:attrNameLst>
                                      </p:cBhvr>
                                      <p:tavLst>
                                        <p:tav tm="0">
                                          <p:val>
                                            <p:strVal val="#ppt_y"/>
                                          </p:val>
                                        </p:tav>
                                        <p:tav tm="100000">
                                          <p:val>
                                            <p:strVal val="#ppt_y"/>
                                          </p:val>
                                        </p:tav>
                                      </p:tavLst>
                                    </p:anim>
                                  </p:childTnLst>
                                </p:cTn>
                              </p:par>
                              <p:par>
                                <p:cTn id="32" presetID="53" presetClass="entr" presetSubtype="16" fill="hold" grpId="0" nodeType="withEffect">
                                  <p:stCondLst>
                                    <p:cond delay="1600"/>
                                  </p:stCondLst>
                                  <p:childTnLst>
                                    <p:set>
                                      <p:cBhvr>
                                        <p:cTn id="33" dur="1" fill="hold">
                                          <p:stCondLst>
                                            <p:cond delay="0"/>
                                          </p:stCondLst>
                                        </p:cTn>
                                        <p:tgtEl>
                                          <p:spTgt spid="41"/>
                                        </p:tgtEl>
                                        <p:attrNameLst>
                                          <p:attrName>style.visibility</p:attrName>
                                        </p:attrNameLst>
                                      </p:cBhvr>
                                      <p:to>
                                        <p:strVal val="visible"/>
                                      </p:to>
                                    </p:set>
                                    <p:anim calcmode="lin" valueType="num">
                                      <p:cBhvr>
                                        <p:cTn id="34" dur="500" fill="hold"/>
                                        <p:tgtEl>
                                          <p:spTgt spid="41"/>
                                        </p:tgtEl>
                                        <p:attrNameLst>
                                          <p:attrName>ppt_w</p:attrName>
                                        </p:attrNameLst>
                                      </p:cBhvr>
                                      <p:tavLst>
                                        <p:tav tm="0">
                                          <p:val>
                                            <p:fltVal val="0"/>
                                          </p:val>
                                        </p:tav>
                                        <p:tav tm="100000">
                                          <p:val>
                                            <p:strVal val="#ppt_w"/>
                                          </p:val>
                                        </p:tav>
                                      </p:tavLst>
                                    </p:anim>
                                    <p:anim calcmode="lin" valueType="num">
                                      <p:cBhvr>
                                        <p:cTn id="35" dur="500" fill="hold"/>
                                        <p:tgtEl>
                                          <p:spTgt spid="41"/>
                                        </p:tgtEl>
                                        <p:attrNameLst>
                                          <p:attrName>ppt_h</p:attrName>
                                        </p:attrNameLst>
                                      </p:cBhvr>
                                      <p:tavLst>
                                        <p:tav tm="0">
                                          <p:val>
                                            <p:fltVal val="0"/>
                                          </p:val>
                                        </p:tav>
                                        <p:tav tm="100000">
                                          <p:val>
                                            <p:strVal val="#ppt_h"/>
                                          </p:val>
                                        </p:tav>
                                      </p:tavLst>
                                    </p:anim>
                                    <p:animEffect transition="in" filter="fade">
                                      <p:cBhvr>
                                        <p:cTn id="36" dur="500"/>
                                        <p:tgtEl>
                                          <p:spTgt spid="41"/>
                                        </p:tgtEl>
                                      </p:cBhvr>
                                    </p:animEffect>
                                  </p:childTnLst>
                                </p:cTn>
                              </p:par>
                              <p:par>
                                <p:cTn id="37" presetID="2" presetClass="entr" presetSubtype="2" fill="hold" grpId="0" nodeType="withEffect">
                                  <p:stCondLst>
                                    <p:cond delay="160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500" fill="hold"/>
                                        <p:tgtEl>
                                          <p:spTgt spid="40"/>
                                        </p:tgtEl>
                                        <p:attrNameLst>
                                          <p:attrName>ppt_x</p:attrName>
                                        </p:attrNameLst>
                                      </p:cBhvr>
                                      <p:tavLst>
                                        <p:tav tm="0">
                                          <p:val>
                                            <p:strVal val="1+#ppt_w/2"/>
                                          </p:val>
                                        </p:tav>
                                        <p:tav tm="100000">
                                          <p:val>
                                            <p:strVal val="#ppt_x"/>
                                          </p:val>
                                        </p:tav>
                                      </p:tavLst>
                                    </p:anim>
                                    <p:anim calcmode="lin" valueType="num">
                                      <p:cBhvr additive="base">
                                        <p:cTn id="40" dur="500" fill="hold"/>
                                        <p:tgtEl>
                                          <p:spTgt spid="40"/>
                                        </p:tgtEl>
                                        <p:attrNameLst>
                                          <p:attrName>ppt_y</p:attrName>
                                        </p:attrNameLst>
                                      </p:cBhvr>
                                      <p:tavLst>
                                        <p:tav tm="0">
                                          <p:val>
                                            <p:strVal val="#ppt_y"/>
                                          </p:val>
                                        </p:tav>
                                        <p:tav tm="100000">
                                          <p:val>
                                            <p:strVal val="#ppt_y"/>
                                          </p:val>
                                        </p:tav>
                                      </p:tavLst>
                                    </p:anim>
                                  </p:childTnLst>
                                </p:cTn>
                              </p:par>
                              <p:par>
                                <p:cTn id="41" presetID="53" presetClass="entr" presetSubtype="16" fill="hold" grpId="0" nodeType="withEffect">
                                  <p:stCondLst>
                                    <p:cond delay="2100"/>
                                  </p:stCondLst>
                                  <p:childTnLst>
                                    <p:set>
                                      <p:cBhvr>
                                        <p:cTn id="42" dur="1" fill="hold">
                                          <p:stCondLst>
                                            <p:cond delay="0"/>
                                          </p:stCondLst>
                                        </p:cTn>
                                        <p:tgtEl>
                                          <p:spTgt spid="37"/>
                                        </p:tgtEl>
                                        <p:attrNameLst>
                                          <p:attrName>style.visibility</p:attrName>
                                        </p:attrNameLst>
                                      </p:cBhvr>
                                      <p:to>
                                        <p:strVal val="visible"/>
                                      </p:to>
                                    </p:set>
                                    <p:anim calcmode="lin" valueType="num">
                                      <p:cBhvr>
                                        <p:cTn id="43" dur="500" fill="hold"/>
                                        <p:tgtEl>
                                          <p:spTgt spid="37"/>
                                        </p:tgtEl>
                                        <p:attrNameLst>
                                          <p:attrName>ppt_w</p:attrName>
                                        </p:attrNameLst>
                                      </p:cBhvr>
                                      <p:tavLst>
                                        <p:tav tm="0">
                                          <p:val>
                                            <p:fltVal val="0"/>
                                          </p:val>
                                        </p:tav>
                                        <p:tav tm="100000">
                                          <p:val>
                                            <p:strVal val="#ppt_w"/>
                                          </p:val>
                                        </p:tav>
                                      </p:tavLst>
                                    </p:anim>
                                    <p:anim calcmode="lin" valueType="num">
                                      <p:cBhvr>
                                        <p:cTn id="44" dur="500" fill="hold"/>
                                        <p:tgtEl>
                                          <p:spTgt spid="37"/>
                                        </p:tgtEl>
                                        <p:attrNameLst>
                                          <p:attrName>ppt_h</p:attrName>
                                        </p:attrNameLst>
                                      </p:cBhvr>
                                      <p:tavLst>
                                        <p:tav tm="0">
                                          <p:val>
                                            <p:fltVal val="0"/>
                                          </p:val>
                                        </p:tav>
                                        <p:tav tm="100000">
                                          <p:val>
                                            <p:strVal val="#ppt_h"/>
                                          </p:val>
                                        </p:tav>
                                      </p:tavLst>
                                    </p:anim>
                                    <p:animEffect transition="in" filter="fade">
                                      <p:cBhvr>
                                        <p:cTn id="45" dur="500"/>
                                        <p:tgtEl>
                                          <p:spTgt spid="37"/>
                                        </p:tgtEl>
                                      </p:cBhvr>
                                    </p:animEffect>
                                  </p:childTnLst>
                                </p:cTn>
                              </p:par>
                              <p:par>
                                <p:cTn id="46" presetID="2" presetClass="entr" presetSubtype="8" fill="hold" grpId="0" nodeType="withEffect">
                                  <p:stCondLst>
                                    <p:cond delay="210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0-#ppt_w/2"/>
                                          </p:val>
                                        </p:tav>
                                        <p:tav tm="100000">
                                          <p:val>
                                            <p:strVal val="#ppt_x"/>
                                          </p:val>
                                        </p:tav>
                                      </p:tavLst>
                                    </p:anim>
                                    <p:anim calcmode="lin" valueType="num">
                                      <p:cBhvr additive="base">
                                        <p:cTn id="49" dur="500" fill="hold"/>
                                        <p:tgtEl>
                                          <p:spTgt spid="36"/>
                                        </p:tgtEl>
                                        <p:attrNameLst>
                                          <p:attrName>ppt_y</p:attrName>
                                        </p:attrNameLst>
                                      </p:cBhvr>
                                      <p:tavLst>
                                        <p:tav tm="0">
                                          <p:val>
                                            <p:strVal val="#ppt_y"/>
                                          </p:val>
                                        </p:tav>
                                        <p:tav tm="100000">
                                          <p:val>
                                            <p:strVal val="#ppt_y"/>
                                          </p:val>
                                        </p:tav>
                                      </p:tavLst>
                                    </p:anim>
                                  </p:childTnLst>
                                </p:cTn>
                              </p:par>
                              <p:par>
                                <p:cTn id="50" presetID="53" presetClass="entr" presetSubtype="16" fill="hold" grpId="0" nodeType="withEffect">
                                  <p:stCondLst>
                                    <p:cond delay="260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par>
                                <p:cTn id="55" presetID="2" presetClass="entr" presetSubtype="8" fill="hold" grpId="0" nodeType="withEffect">
                                  <p:stCondLst>
                                    <p:cond delay="260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500" fill="hold"/>
                                        <p:tgtEl>
                                          <p:spTgt spid="34"/>
                                        </p:tgtEl>
                                        <p:attrNameLst>
                                          <p:attrName>ppt_x</p:attrName>
                                        </p:attrNameLst>
                                      </p:cBhvr>
                                      <p:tavLst>
                                        <p:tav tm="0">
                                          <p:val>
                                            <p:strVal val="0-#ppt_w/2"/>
                                          </p:val>
                                        </p:tav>
                                        <p:tav tm="100000">
                                          <p:val>
                                            <p:strVal val="#ppt_x"/>
                                          </p:val>
                                        </p:tav>
                                      </p:tavLst>
                                    </p:anim>
                                    <p:anim calcmode="lin" valueType="num">
                                      <p:cBhvr additive="base">
                                        <p:cTn id="58"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P spid="32" grpId="0" animBg="1"/>
      <p:bldP spid="33" grpId="0"/>
      <p:bldP spid="34" grpId="0"/>
      <p:bldP spid="35" grpId="0"/>
      <p:bldP spid="36" grpId="0"/>
      <p:bldP spid="37" grpId="0"/>
      <p:bldP spid="38" grpId="0"/>
      <p:bldP spid="39" grpId="0"/>
      <p:bldP spid="40"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883"/>
          <p:cNvSpPr/>
          <p:nvPr/>
        </p:nvSpPr>
        <p:spPr>
          <a:xfrm>
            <a:off x="1066437" y="1131940"/>
            <a:ext cx="7004621" cy="452041"/>
          </a:xfrm>
          <a:prstGeom prst="roundRect">
            <a:avLst>
              <a:gd name="adj" fmla="val 50000"/>
            </a:avLst>
          </a:prstGeom>
          <a:solidFill>
            <a:schemeClr val="accent1"/>
          </a:solidFill>
          <a:ln w="12700" cap="flat">
            <a:noFill/>
            <a:miter lim="400000"/>
          </a:ln>
          <a:effectLst/>
        </p:spPr>
        <p:txBody>
          <a:bodyPr wrap="square" lIns="14291" tIns="14291" rIns="14291" bIns="14291" numCol="1" anchor="ctr">
            <a:noAutofit/>
          </a:bodyPr>
          <a:lstStyle/>
          <a:p>
            <a:pPr lvl="0"/>
            <a:endParaRPr sz="1300" dirty="0"/>
          </a:p>
        </p:txBody>
      </p:sp>
      <p:sp>
        <p:nvSpPr>
          <p:cNvPr id="3" name="Shape 3885"/>
          <p:cNvSpPr/>
          <p:nvPr/>
        </p:nvSpPr>
        <p:spPr>
          <a:xfrm>
            <a:off x="1785106" y="1706649"/>
            <a:ext cx="5584905" cy="282963"/>
          </a:xfrm>
          <a:prstGeom prst="rect">
            <a:avLst/>
          </a:prstGeom>
          <a:noFill/>
          <a:ln w="12700" cap="flat">
            <a:noFill/>
            <a:miter lim="400000"/>
          </a:ln>
          <a:effec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r>
              <a:rPr lang="zh-CN" altLang="en-US" sz="800" dirty="0">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点击输入本栏的具体文字，简明扼要的说明分项内容，此为概念图解，请根据您的具体内容酌情修改。点击输入本栏的具体文字，简明扼要的说明分项内容，此为概念图解，请根据您的具体内容酌情修改。</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 name="Shape 3886"/>
          <p:cNvSpPr/>
          <p:nvPr/>
        </p:nvSpPr>
        <p:spPr>
          <a:xfrm>
            <a:off x="1066437" y="2363160"/>
            <a:ext cx="7004621" cy="452041"/>
          </a:xfrm>
          <a:prstGeom prst="roundRect">
            <a:avLst>
              <a:gd name="adj" fmla="val 50000"/>
            </a:avLst>
          </a:prstGeom>
          <a:solidFill>
            <a:schemeClr val="accent2"/>
          </a:solidFill>
          <a:ln w="12700" cap="flat">
            <a:noFill/>
            <a:miter lim="400000"/>
          </a:ln>
          <a:effectLst/>
        </p:spPr>
        <p:txBody>
          <a:bodyPr wrap="square" lIns="14291" tIns="14291" rIns="14291" bIns="14291" numCol="1" anchor="ctr">
            <a:noAutofit/>
          </a:bodyPr>
          <a:lstStyle/>
          <a:p>
            <a:pPr lvl="0"/>
            <a:endParaRPr sz="1300" dirty="0"/>
          </a:p>
        </p:txBody>
      </p:sp>
      <p:sp>
        <p:nvSpPr>
          <p:cNvPr id="5" name="Shape 3888"/>
          <p:cNvSpPr/>
          <p:nvPr/>
        </p:nvSpPr>
        <p:spPr>
          <a:xfrm>
            <a:off x="1785106" y="2937868"/>
            <a:ext cx="5584905" cy="282963"/>
          </a:xfrm>
          <a:prstGeom prst="rect">
            <a:avLst/>
          </a:prstGeom>
          <a:noFill/>
          <a:ln w="12700" cap="flat">
            <a:noFill/>
            <a:miter lim="400000"/>
          </a:ln>
          <a:effec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r>
              <a:rPr lang="zh-CN" altLang="en-US" sz="800" dirty="0">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点击输入本栏的具体文字，简明扼要的说明分项内容，此为概念图解，请根据您的具体内容酌情修改。点击输入本栏的具体文字，简明扼要的说明分项内容，此为概念图解，请根据您的具体内容酌情修改。</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 name="Shape 3889"/>
          <p:cNvSpPr/>
          <p:nvPr/>
        </p:nvSpPr>
        <p:spPr>
          <a:xfrm>
            <a:off x="1066437" y="3561929"/>
            <a:ext cx="7004621" cy="452041"/>
          </a:xfrm>
          <a:prstGeom prst="roundRect">
            <a:avLst>
              <a:gd name="adj" fmla="val 50000"/>
            </a:avLst>
          </a:prstGeom>
          <a:solidFill>
            <a:schemeClr val="accent3"/>
          </a:solidFill>
          <a:ln w="12700" cap="flat">
            <a:noFill/>
            <a:miter lim="400000"/>
          </a:ln>
          <a:effectLst/>
        </p:spPr>
        <p:txBody>
          <a:bodyPr wrap="square" lIns="14291" tIns="14291" rIns="14291" bIns="14291" numCol="1" anchor="ctr">
            <a:noAutofit/>
          </a:bodyPr>
          <a:lstStyle/>
          <a:p>
            <a:pPr lvl="0"/>
            <a:endParaRPr sz="1300" dirty="0"/>
          </a:p>
        </p:txBody>
      </p:sp>
      <p:sp>
        <p:nvSpPr>
          <p:cNvPr id="7" name="Shape 3891"/>
          <p:cNvSpPr/>
          <p:nvPr/>
        </p:nvSpPr>
        <p:spPr>
          <a:xfrm>
            <a:off x="1785106" y="4136638"/>
            <a:ext cx="5584905" cy="332399"/>
          </a:xfrm>
          <a:prstGeom prst="rect">
            <a:avLst/>
          </a:prstGeom>
          <a:noFill/>
          <a:ln w="12700" cap="flat">
            <a:noFill/>
            <a:miter lim="400000"/>
          </a:ln>
          <a:effec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r>
              <a:rPr lang="zh-CN" altLang="en-US" sz="800" dirty="0">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点击输入本栏的具体文字，简明扼要的说明分项内容，此为概念图解，请根据您的具体内容酌情修改。点击输入本栏的具体文字，简明扼要的说明分项内容，此为概念图解，请根据您的具体内容酌情修改</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Text Placeholder 5"/>
          <p:cNvSpPr txBox="1"/>
          <p:nvPr/>
        </p:nvSpPr>
        <p:spPr>
          <a:xfrm>
            <a:off x="3064180" y="1204633"/>
            <a:ext cx="3026755" cy="306654"/>
          </a:xfrm>
          <a:prstGeom prst="rect">
            <a:avLst/>
          </a:prstGeom>
        </p:spPr>
        <p:txBody>
          <a:bodyPr lIns="91458" tIns="45729" rIns="91458" bIns="45729" anchor="ctr">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zh-CN" sz="1400" b="1" dirty="0">
                <a:solidFill>
                  <a:srgbClr val="FCFCFC"/>
                </a:solidFill>
                <a:latin typeface="微软雅黑" panose="020B0503020204020204" pitchFamily="34" charset="-122"/>
                <a:ea typeface="微软雅黑" panose="020B0503020204020204" pitchFamily="34" charset="-122"/>
              </a:rPr>
              <a:t>Q1       </a:t>
            </a:r>
            <a:r>
              <a:rPr lang="zh-CN" altLang="en-US" sz="1400" b="1" dirty="0">
                <a:solidFill>
                  <a:srgbClr val="FCFCFC"/>
                </a:solidFill>
                <a:latin typeface="微软雅黑" panose="020B0503020204020204" pitchFamily="34" charset="-122"/>
                <a:ea typeface="微软雅黑" panose="020B0503020204020204" pitchFamily="34" charset="-122"/>
              </a:rPr>
              <a:t>点击输入您的问题标题文本内容</a:t>
            </a:r>
            <a:r>
              <a:rPr lang="en-US" sz="1400" b="1" dirty="0">
                <a:solidFill>
                  <a:srgbClr val="FCFCFC"/>
                </a:solidFill>
                <a:latin typeface="微软雅黑" panose="020B0503020204020204" pitchFamily="34" charset="-122"/>
                <a:ea typeface="微软雅黑" panose="020B0503020204020204" pitchFamily="34" charset="-122"/>
              </a:rPr>
              <a:t> ?</a:t>
            </a:r>
          </a:p>
        </p:txBody>
      </p:sp>
      <p:sp>
        <p:nvSpPr>
          <p:cNvPr id="9" name="Text Placeholder 5"/>
          <p:cNvSpPr txBox="1"/>
          <p:nvPr/>
        </p:nvSpPr>
        <p:spPr>
          <a:xfrm>
            <a:off x="3064180" y="3634622"/>
            <a:ext cx="3026755" cy="306654"/>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1200" b="1" dirty="0">
                <a:solidFill>
                  <a:srgbClr val="FCFCFC"/>
                </a:solidFill>
                <a:latin typeface="微软雅黑" panose="020B0503020204020204" pitchFamily="34" charset="-122"/>
                <a:ea typeface="微软雅黑" panose="020B0503020204020204" pitchFamily="34" charset="-122"/>
              </a:rPr>
              <a:t>Q3       </a:t>
            </a:r>
            <a:r>
              <a:rPr lang="zh-CN" altLang="en-US" sz="1200" b="1" dirty="0">
                <a:solidFill>
                  <a:srgbClr val="FCFCFC"/>
                </a:solidFill>
                <a:latin typeface="微软雅黑" panose="020B0503020204020204" pitchFamily="34" charset="-122"/>
                <a:ea typeface="微软雅黑" panose="020B0503020204020204" pitchFamily="34" charset="-122"/>
              </a:rPr>
              <a:t>点击输入您的问题标题文本内容</a:t>
            </a:r>
            <a:r>
              <a:rPr lang="en-US" altLang="zh-CN" sz="1200" b="1" dirty="0">
                <a:solidFill>
                  <a:srgbClr val="FCFCFC"/>
                </a:solidFill>
                <a:latin typeface="微软雅黑" panose="020B0503020204020204" pitchFamily="34" charset="-122"/>
                <a:ea typeface="微软雅黑" panose="020B0503020204020204" pitchFamily="34" charset="-122"/>
              </a:rPr>
              <a:t> ?</a:t>
            </a:r>
          </a:p>
        </p:txBody>
      </p:sp>
      <p:sp>
        <p:nvSpPr>
          <p:cNvPr id="11" name="Text Placeholder 5"/>
          <p:cNvSpPr txBox="1"/>
          <p:nvPr/>
        </p:nvSpPr>
        <p:spPr>
          <a:xfrm>
            <a:off x="3064180" y="2435853"/>
            <a:ext cx="3026755" cy="306654"/>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1200" b="1" dirty="0">
                <a:solidFill>
                  <a:srgbClr val="FCFCFC"/>
                </a:solidFill>
                <a:latin typeface="微软雅黑" panose="020B0503020204020204" pitchFamily="34" charset="-122"/>
                <a:ea typeface="微软雅黑" panose="020B0503020204020204" pitchFamily="34" charset="-122"/>
              </a:rPr>
              <a:t>Q2       </a:t>
            </a:r>
            <a:r>
              <a:rPr lang="zh-CN" altLang="en-US" sz="1200" b="1" dirty="0">
                <a:solidFill>
                  <a:srgbClr val="FCFCFC"/>
                </a:solidFill>
                <a:latin typeface="微软雅黑" panose="020B0503020204020204" pitchFamily="34" charset="-122"/>
                <a:ea typeface="微软雅黑" panose="020B0503020204020204" pitchFamily="34" charset="-122"/>
              </a:rPr>
              <a:t>点击输入您的问题标题文本内容</a:t>
            </a:r>
            <a:r>
              <a:rPr lang="en-US" altLang="zh-CN" sz="1200" b="1" dirty="0">
                <a:solidFill>
                  <a:srgbClr val="FCFCFC"/>
                </a:solidFill>
                <a:latin typeface="微软雅黑" panose="020B0503020204020204" pitchFamily="34" charset="-122"/>
                <a:ea typeface="微软雅黑" panose="020B0503020204020204" pitchFamily="34" charset="-122"/>
              </a:rPr>
              <a:t> ?</a:t>
            </a: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outVertical)">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outVertical)">
                                      <p:cBhvr>
                                        <p:cTn id="31" dur="500"/>
                                        <p:tgtEl>
                                          <p:spTgt spid="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7" grpId="0"/>
      <p:bldP spid="8" grpId="0" build="p"/>
      <p:bldP spid="9"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3" name="Freeform 7"/>
          <p:cNvSpPr/>
          <p:nvPr/>
        </p:nvSpPr>
        <p:spPr bwMode="auto">
          <a:xfrm>
            <a:off x="3143797" y="2812987"/>
            <a:ext cx="1402006" cy="1401040"/>
          </a:xfrm>
          <a:custGeom>
            <a:avLst/>
            <a:gdLst>
              <a:gd name="T0" fmla="*/ 456 w 912"/>
              <a:gd name="T1" fmla="*/ 0 h 913"/>
              <a:gd name="T2" fmla="*/ 0 w 912"/>
              <a:gd name="T3" fmla="*/ 457 h 913"/>
              <a:gd name="T4" fmla="*/ 456 w 912"/>
              <a:gd name="T5" fmla="*/ 913 h 913"/>
              <a:gd name="T6" fmla="*/ 912 w 912"/>
              <a:gd name="T7" fmla="*/ 457 h 913"/>
              <a:gd name="T8" fmla="*/ 912 w 912"/>
              <a:gd name="T9" fmla="*/ 0 h 913"/>
              <a:gd name="T10" fmla="*/ 456 w 912"/>
              <a:gd name="T11" fmla="*/ 0 h 913"/>
            </a:gdLst>
            <a:ahLst/>
            <a:cxnLst>
              <a:cxn ang="0">
                <a:pos x="T0" y="T1"/>
              </a:cxn>
              <a:cxn ang="0">
                <a:pos x="T2" y="T3"/>
              </a:cxn>
              <a:cxn ang="0">
                <a:pos x="T4" y="T5"/>
              </a:cxn>
              <a:cxn ang="0">
                <a:pos x="T6" y="T7"/>
              </a:cxn>
              <a:cxn ang="0">
                <a:pos x="T8" y="T9"/>
              </a:cxn>
              <a:cxn ang="0">
                <a:pos x="T10" y="T11"/>
              </a:cxn>
            </a:cxnLst>
            <a:rect l="0" t="0" r="r" b="b"/>
            <a:pathLst>
              <a:path w="912" h="913">
                <a:moveTo>
                  <a:pt x="456" y="0"/>
                </a:moveTo>
                <a:cubicBezTo>
                  <a:pt x="204" y="0"/>
                  <a:pt x="0" y="205"/>
                  <a:pt x="0" y="457"/>
                </a:cubicBezTo>
                <a:cubicBezTo>
                  <a:pt x="0" y="709"/>
                  <a:pt x="204" y="913"/>
                  <a:pt x="456" y="913"/>
                </a:cubicBezTo>
                <a:cubicBezTo>
                  <a:pt x="708" y="913"/>
                  <a:pt x="912" y="709"/>
                  <a:pt x="912" y="457"/>
                </a:cubicBezTo>
                <a:cubicBezTo>
                  <a:pt x="912" y="0"/>
                  <a:pt x="912" y="0"/>
                  <a:pt x="912" y="0"/>
                </a:cubicBezTo>
                <a:lnTo>
                  <a:pt x="456" y="0"/>
                </a:lnTo>
                <a:close/>
              </a:path>
            </a:pathLst>
          </a:custGeom>
          <a:solidFill>
            <a:srgbClr val="FFFDEF"/>
          </a:solidFill>
          <a:ln w="9525" cmpd="sng">
            <a:solidFill>
              <a:schemeClr val="accent4"/>
            </a:solidFill>
            <a:round/>
          </a:ln>
        </p:spPr>
        <p:txBody>
          <a:bodyPr lIns="91467" tIns="45734" rIns="91467" bIns="45734"/>
          <a:lstStyle/>
          <a:p>
            <a:endParaRPr lang="zh-CN" altLang="en-US">
              <a:solidFill>
                <a:schemeClr val="bg1">
                  <a:lumMod val="50000"/>
                </a:schemeClr>
              </a:solidFill>
            </a:endParaRPr>
          </a:p>
        </p:txBody>
      </p:sp>
      <p:sp>
        <p:nvSpPr>
          <p:cNvPr id="24584" name="Freeform 8"/>
          <p:cNvSpPr/>
          <p:nvPr/>
        </p:nvSpPr>
        <p:spPr bwMode="auto">
          <a:xfrm>
            <a:off x="4612489" y="2812986"/>
            <a:ext cx="839933" cy="837129"/>
          </a:xfrm>
          <a:custGeom>
            <a:avLst/>
            <a:gdLst>
              <a:gd name="T0" fmla="*/ 273 w 546"/>
              <a:gd name="T1" fmla="*/ 0 h 546"/>
              <a:gd name="T2" fmla="*/ 546 w 546"/>
              <a:gd name="T3" fmla="*/ 273 h 546"/>
              <a:gd name="T4" fmla="*/ 273 w 546"/>
              <a:gd name="T5" fmla="*/ 546 h 546"/>
              <a:gd name="T6" fmla="*/ 0 w 546"/>
              <a:gd name="T7" fmla="*/ 273 h 546"/>
              <a:gd name="T8" fmla="*/ 0 w 546"/>
              <a:gd name="T9" fmla="*/ 0 h 546"/>
              <a:gd name="T10" fmla="*/ 273 w 546"/>
              <a:gd name="T11" fmla="*/ 0 h 546"/>
            </a:gdLst>
            <a:ahLst/>
            <a:cxnLst>
              <a:cxn ang="0">
                <a:pos x="T0" y="T1"/>
              </a:cxn>
              <a:cxn ang="0">
                <a:pos x="T2" y="T3"/>
              </a:cxn>
              <a:cxn ang="0">
                <a:pos x="T4" y="T5"/>
              </a:cxn>
              <a:cxn ang="0">
                <a:pos x="T6" y="T7"/>
              </a:cxn>
              <a:cxn ang="0">
                <a:pos x="T8" y="T9"/>
              </a:cxn>
              <a:cxn ang="0">
                <a:pos x="T10" y="T11"/>
              </a:cxn>
            </a:cxnLst>
            <a:rect l="0" t="0" r="r" b="b"/>
            <a:pathLst>
              <a:path w="546" h="546">
                <a:moveTo>
                  <a:pt x="273" y="0"/>
                </a:moveTo>
                <a:cubicBezTo>
                  <a:pt x="424" y="0"/>
                  <a:pt x="546" y="123"/>
                  <a:pt x="546" y="273"/>
                </a:cubicBezTo>
                <a:cubicBezTo>
                  <a:pt x="546" y="424"/>
                  <a:pt x="424" y="546"/>
                  <a:pt x="273" y="546"/>
                </a:cubicBezTo>
                <a:cubicBezTo>
                  <a:pt x="123" y="546"/>
                  <a:pt x="0" y="424"/>
                  <a:pt x="0" y="273"/>
                </a:cubicBezTo>
                <a:cubicBezTo>
                  <a:pt x="0" y="0"/>
                  <a:pt x="0" y="0"/>
                  <a:pt x="0" y="0"/>
                </a:cubicBezTo>
                <a:lnTo>
                  <a:pt x="273" y="0"/>
                </a:lnTo>
                <a:close/>
              </a:path>
            </a:pathLst>
          </a:custGeom>
          <a:solidFill>
            <a:schemeClr val="accent3"/>
          </a:solidFill>
          <a:ln>
            <a:solidFill>
              <a:srgbClr val="CBAB89"/>
            </a:solidFill>
          </a:ln>
        </p:spPr>
        <p:txBody>
          <a:bodyPr lIns="91467" tIns="45734" rIns="91467" bIns="45734"/>
          <a:lstStyle/>
          <a:p>
            <a:endParaRPr lang="zh-CN" altLang="en-US">
              <a:solidFill>
                <a:schemeClr val="bg1">
                  <a:lumMod val="50000"/>
                </a:schemeClr>
              </a:solidFill>
            </a:endParaRPr>
          </a:p>
        </p:txBody>
      </p:sp>
      <p:sp>
        <p:nvSpPr>
          <p:cNvPr id="24585" name="Freeform 9"/>
          <p:cNvSpPr/>
          <p:nvPr/>
        </p:nvSpPr>
        <p:spPr bwMode="auto">
          <a:xfrm>
            <a:off x="4612489" y="1348408"/>
            <a:ext cx="1403594" cy="1399451"/>
          </a:xfrm>
          <a:custGeom>
            <a:avLst/>
            <a:gdLst>
              <a:gd name="T0" fmla="*/ 457 w 913"/>
              <a:gd name="T1" fmla="*/ 912 h 912"/>
              <a:gd name="T2" fmla="*/ 913 w 913"/>
              <a:gd name="T3" fmla="*/ 456 h 912"/>
              <a:gd name="T4" fmla="*/ 457 w 913"/>
              <a:gd name="T5" fmla="*/ 0 h 912"/>
              <a:gd name="T6" fmla="*/ 0 w 913"/>
              <a:gd name="T7" fmla="*/ 456 h 912"/>
              <a:gd name="T8" fmla="*/ 0 w 913"/>
              <a:gd name="T9" fmla="*/ 912 h 912"/>
              <a:gd name="T10" fmla="*/ 457 w 913"/>
              <a:gd name="T11" fmla="*/ 912 h 912"/>
            </a:gdLst>
            <a:ahLst/>
            <a:cxnLst>
              <a:cxn ang="0">
                <a:pos x="T0" y="T1"/>
              </a:cxn>
              <a:cxn ang="0">
                <a:pos x="T2" y="T3"/>
              </a:cxn>
              <a:cxn ang="0">
                <a:pos x="T4" y="T5"/>
              </a:cxn>
              <a:cxn ang="0">
                <a:pos x="T6" y="T7"/>
              </a:cxn>
              <a:cxn ang="0">
                <a:pos x="T8" y="T9"/>
              </a:cxn>
              <a:cxn ang="0">
                <a:pos x="T10" y="T11"/>
              </a:cxn>
            </a:cxnLst>
            <a:rect l="0" t="0" r="r" b="b"/>
            <a:pathLst>
              <a:path w="913" h="912">
                <a:moveTo>
                  <a:pt x="457" y="912"/>
                </a:moveTo>
                <a:cubicBezTo>
                  <a:pt x="709" y="912"/>
                  <a:pt x="913" y="708"/>
                  <a:pt x="913" y="456"/>
                </a:cubicBezTo>
                <a:cubicBezTo>
                  <a:pt x="913" y="204"/>
                  <a:pt x="709" y="0"/>
                  <a:pt x="457" y="0"/>
                </a:cubicBezTo>
                <a:cubicBezTo>
                  <a:pt x="205" y="0"/>
                  <a:pt x="0" y="204"/>
                  <a:pt x="0" y="456"/>
                </a:cubicBezTo>
                <a:cubicBezTo>
                  <a:pt x="0" y="912"/>
                  <a:pt x="0" y="912"/>
                  <a:pt x="0" y="912"/>
                </a:cubicBezTo>
                <a:lnTo>
                  <a:pt x="457" y="912"/>
                </a:lnTo>
                <a:close/>
              </a:path>
            </a:pathLst>
          </a:custGeom>
          <a:solidFill>
            <a:srgbClr val="FFFDEF"/>
          </a:solidFill>
          <a:ln w="9525" cmpd="sng">
            <a:solidFill>
              <a:schemeClr val="accent2"/>
            </a:solidFill>
            <a:round/>
          </a:ln>
        </p:spPr>
        <p:txBody>
          <a:bodyPr lIns="91467" tIns="45734" rIns="91467" bIns="45734"/>
          <a:lstStyle/>
          <a:p>
            <a:endParaRPr lang="zh-CN" altLang="en-US">
              <a:solidFill>
                <a:schemeClr val="bg1">
                  <a:lumMod val="50000"/>
                </a:schemeClr>
              </a:solidFill>
            </a:endParaRPr>
          </a:p>
        </p:txBody>
      </p:sp>
      <p:sp>
        <p:nvSpPr>
          <p:cNvPr id="24586" name="Freeform 10"/>
          <p:cNvSpPr/>
          <p:nvPr/>
        </p:nvSpPr>
        <p:spPr bwMode="auto">
          <a:xfrm>
            <a:off x="3145385" y="1349995"/>
            <a:ext cx="1400418" cy="1397863"/>
          </a:xfrm>
          <a:custGeom>
            <a:avLst/>
            <a:gdLst>
              <a:gd name="T0" fmla="*/ 459 w 918"/>
              <a:gd name="T1" fmla="*/ 918 h 918"/>
              <a:gd name="T2" fmla="*/ 0 w 918"/>
              <a:gd name="T3" fmla="*/ 459 h 918"/>
              <a:gd name="T4" fmla="*/ 459 w 918"/>
              <a:gd name="T5" fmla="*/ 0 h 918"/>
              <a:gd name="T6" fmla="*/ 918 w 918"/>
              <a:gd name="T7" fmla="*/ 459 h 918"/>
              <a:gd name="T8" fmla="*/ 918 w 918"/>
              <a:gd name="T9" fmla="*/ 918 h 918"/>
              <a:gd name="T10" fmla="*/ 459 w 918"/>
              <a:gd name="T11" fmla="*/ 918 h 918"/>
            </a:gdLst>
            <a:ahLst/>
            <a:cxnLst>
              <a:cxn ang="0">
                <a:pos x="T0" y="T1"/>
              </a:cxn>
              <a:cxn ang="0">
                <a:pos x="T2" y="T3"/>
              </a:cxn>
              <a:cxn ang="0">
                <a:pos x="T4" y="T5"/>
              </a:cxn>
              <a:cxn ang="0">
                <a:pos x="T6" y="T7"/>
              </a:cxn>
              <a:cxn ang="0">
                <a:pos x="T8" y="T9"/>
              </a:cxn>
              <a:cxn ang="0">
                <a:pos x="T10" y="T11"/>
              </a:cxn>
            </a:cxnLst>
            <a:rect l="0" t="0" r="r" b="b"/>
            <a:pathLst>
              <a:path w="918" h="918">
                <a:moveTo>
                  <a:pt x="459" y="918"/>
                </a:moveTo>
                <a:cubicBezTo>
                  <a:pt x="205" y="918"/>
                  <a:pt x="0" y="713"/>
                  <a:pt x="0" y="459"/>
                </a:cubicBezTo>
                <a:cubicBezTo>
                  <a:pt x="0" y="205"/>
                  <a:pt x="205" y="0"/>
                  <a:pt x="459" y="0"/>
                </a:cubicBezTo>
                <a:cubicBezTo>
                  <a:pt x="713" y="0"/>
                  <a:pt x="918" y="205"/>
                  <a:pt x="918" y="459"/>
                </a:cubicBezTo>
                <a:cubicBezTo>
                  <a:pt x="918" y="918"/>
                  <a:pt x="918" y="918"/>
                  <a:pt x="918" y="918"/>
                </a:cubicBezTo>
                <a:lnTo>
                  <a:pt x="459" y="918"/>
                </a:lnTo>
                <a:close/>
              </a:path>
            </a:pathLst>
          </a:custGeom>
          <a:noFill/>
          <a:ln w="6350" cap="flat" cmpd="sng">
            <a:solidFill>
              <a:schemeClr val="accent1"/>
            </a:solidFill>
            <a:round/>
          </a:ln>
          <a:extLst>
            <a:ext uri="{909E8E84-426E-40DD-AFC4-6F175D3DCCD1}">
              <a14:hiddenFill xmlns:a14="http://schemas.microsoft.com/office/drawing/2010/main">
                <a:solidFill>
                  <a:srgbClr val="FFFFFF"/>
                </a:solidFill>
              </a14:hiddenFill>
            </a:ext>
          </a:extLst>
        </p:spPr>
        <p:txBody>
          <a:bodyPr lIns="91467" tIns="45734" rIns="91467" bIns="45734"/>
          <a:lstStyle/>
          <a:p>
            <a:endParaRPr lang="zh-CN" altLang="en-US">
              <a:solidFill>
                <a:schemeClr val="bg1">
                  <a:lumMod val="50000"/>
                </a:schemeClr>
              </a:solidFill>
            </a:endParaRPr>
          </a:p>
        </p:txBody>
      </p:sp>
      <p:sp>
        <p:nvSpPr>
          <p:cNvPr id="24587" name="Freeform 11"/>
          <p:cNvSpPr>
            <a:spLocks noEditPoints="1"/>
          </p:cNvSpPr>
          <p:nvPr/>
        </p:nvSpPr>
        <p:spPr bwMode="auto">
          <a:xfrm>
            <a:off x="4922105" y="3157687"/>
            <a:ext cx="219113" cy="149317"/>
          </a:xfrm>
          <a:custGeom>
            <a:avLst/>
            <a:gdLst>
              <a:gd name="T0" fmla="*/ 79 w 98"/>
              <a:gd name="T1" fmla="*/ 61 h 69"/>
              <a:gd name="T2" fmla="*/ 91 w 98"/>
              <a:gd name="T3" fmla="*/ 49 h 69"/>
              <a:gd name="T4" fmla="*/ 81 w 98"/>
              <a:gd name="T5" fmla="*/ 37 h 69"/>
              <a:gd name="T6" fmla="*/ 70 w 98"/>
              <a:gd name="T7" fmla="*/ 15 h 69"/>
              <a:gd name="T8" fmla="*/ 37 w 98"/>
              <a:gd name="T9" fmla="*/ 12 h 69"/>
              <a:gd name="T10" fmla="*/ 24 w 98"/>
              <a:gd name="T11" fmla="*/ 26 h 69"/>
              <a:gd name="T12" fmla="*/ 8 w 98"/>
              <a:gd name="T13" fmla="*/ 43 h 69"/>
              <a:gd name="T14" fmla="*/ 13 w 98"/>
              <a:gd name="T15" fmla="*/ 56 h 69"/>
              <a:gd name="T16" fmla="*/ 26 w 98"/>
              <a:gd name="T17" fmla="*/ 61 h 69"/>
              <a:gd name="T18" fmla="*/ 26 w 98"/>
              <a:gd name="T19" fmla="*/ 42 h 69"/>
              <a:gd name="T20" fmla="*/ 26 w 98"/>
              <a:gd name="T21" fmla="*/ 39 h 69"/>
              <a:gd name="T22" fmla="*/ 34 w 98"/>
              <a:gd name="T23" fmla="*/ 43 h 69"/>
              <a:gd name="T24" fmla="*/ 36 w 98"/>
              <a:gd name="T25" fmla="*/ 28 h 69"/>
              <a:gd name="T26" fmla="*/ 38 w 98"/>
              <a:gd name="T27" fmla="*/ 43 h 69"/>
              <a:gd name="T28" fmla="*/ 46 w 98"/>
              <a:gd name="T29" fmla="*/ 39 h 69"/>
              <a:gd name="T30" fmla="*/ 38 w 98"/>
              <a:gd name="T31" fmla="*/ 50 h 69"/>
              <a:gd name="T32" fmla="*/ 38 w 98"/>
              <a:gd name="T33" fmla="*/ 50 h 69"/>
              <a:gd name="T34" fmla="*/ 37 w 98"/>
              <a:gd name="T35" fmla="*/ 50 h 69"/>
              <a:gd name="T36" fmla="*/ 37 w 98"/>
              <a:gd name="T37" fmla="*/ 50 h 69"/>
              <a:gd name="T38" fmla="*/ 35 w 98"/>
              <a:gd name="T39" fmla="*/ 50 h 69"/>
              <a:gd name="T40" fmla="*/ 35 w 98"/>
              <a:gd name="T41" fmla="*/ 50 h 69"/>
              <a:gd name="T42" fmla="*/ 35 w 98"/>
              <a:gd name="T43" fmla="*/ 50 h 69"/>
              <a:gd name="T44" fmla="*/ 26 w 98"/>
              <a:gd name="T45" fmla="*/ 42 h 69"/>
              <a:gd name="T46" fmla="*/ 53 w 98"/>
              <a:gd name="T47" fmla="*/ 40 h 69"/>
              <a:gd name="T48" fmla="*/ 49 w 98"/>
              <a:gd name="T49" fmla="*/ 37 h 69"/>
              <a:gd name="T50" fmla="*/ 58 w 98"/>
              <a:gd name="T51" fmla="*/ 28 h 69"/>
              <a:gd name="T52" fmla="*/ 58 w 98"/>
              <a:gd name="T53" fmla="*/ 28 h 69"/>
              <a:gd name="T54" fmla="*/ 58 w 98"/>
              <a:gd name="T55" fmla="*/ 28 h 69"/>
              <a:gd name="T56" fmla="*/ 60 w 98"/>
              <a:gd name="T57" fmla="*/ 28 h 69"/>
              <a:gd name="T58" fmla="*/ 60 w 98"/>
              <a:gd name="T59" fmla="*/ 28 h 69"/>
              <a:gd name="T60" fmla="*/ 61 w 98"/>
              <a:gd name="T61" fmla="*/ 28 h 69"/>
              <a:gd name="T62" fmla="*/ 69 w 98"/>
              <a:gd name="T63" fmla="*/ 37 h 69"/>
              <a:gd name="T64" fmla="*/ 66 w 98"/>
              <a:gd name="T65" fmla="*/ 40 h 69"/>
              <a:gd name="T66" fmla="*/ 62 w 98"/>
              <a:gd name="T67" fmla="*/ 48 h 69"/>
              <a:gd name="T68" fmla="*/ 57 w 98"/>
              <a:gd name="T69" fmla="*/ 48 h 69"/>
              <a:gd name="T70" fmla="*/ 53 w 98"/>
              <a:gd name="T71" fmla="*/ 40 h 69"/>
              <a:gd name="T72" fmla="*/ 93 w 98"/>
              <a:gd name="T73" fmla="*/ 63 h 69"/>
              <a:gd name="T74" fmla="*/ 79 w 98"/>
              <a:gd name="T75" fmla="*/ 69 h 69"/>
              <a:gd name="T76" fmla="*/ 8 w 98"/>
              <a:gd name="T77" fmla="*/ 61 h 69"/>
              <a:gd name="T78" fmla="*/ 7 w 98"/>
              <a:gd name="T79" fmla="*/ 26 h 69"/>
              <a:gd name="T80" fmla="*/ 33 w 98"/>
              <a:gd name="T81" fmla="*/ 5 h 69"/>
              <a:gd name="T82" fmla="*/ 75 w 98"/>
              <a:gd name="T83" fmla="*/ 10 h 69"/>
              <a:gd name="T84" fmla="*/ 94 w 98"/>
              <a:gd name="T85" fmla="*/ 36 h 69"/>
              <a:gd name="T86" fmla="*/ 93 w 98"/>
              <a:gd name="T87" fmla="*/ 63 h 69"/>
              <a:gd name="T88" fmla="*/ 93 w 98"/>
              <a:gd name="T89" fmla="*/ 6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 h="69">
                <a:moveTo>
                  <a:pt x="79" y="61"/>
                </a:moveTo>
                <a:cubicBezTo>
                  <a:pt x="79" y="61"/>
                  <a:pt x="79" y="61"/>
                  <a:pt x="79" y="61"/>
                </a:cubicBezTo>
                <a:cubicBezTo>
                  <a:pt x="82" y="61"/>
                  <a:pt x="85" y="60"/>
                  <a:pt x="87" y="58"/>
                </a:cubicBezTo>
                <a:cubicBezTo>
                  <a:pt x="89" y="55"/>
                  <a:pt x="91" y="52"/>
                  <a:pt x="91" y="49"/>
                </a:cubicBezTo>
                <a:cubicBezTo>
                  <a:pt x="91" y="46"/>
                  <a:pt x="90" y="43"/>
                  <a:pt x="88" y="41"/>
                </a:cubicBezTo>
                <a:cubicBezTo>
                  <a:pt x="86" y="39"/>
                  <a:pt x="84" y="38"/>
                  <a:pt x="81" y="37"/>
                </a:cubicBezTo>
                <a:cubicBezTo>
                  <a:pt x="79" y="37"/>
                  <a:pt x="78" y="35"/>
                  <a:pt x="78" y="33"/>
                </a:cubicBezTo>
                <a:cubicBezTo>
                  <a:pt x="78" y="26"/>
                  <a:pt x="75" y="20"/>
                  <a:pt x="70" y="15"/>
                </a:cubicBezTo>
                <a:cubicBezTo>
                  <a:pt x="65" y="10"/>
                  <a:pt x="59" y="8"/>
                  <a:pt x="52" y="8"/>
                </a:cubicBezTo>
                <a:cubicBezTo>
                  <a:pt x="46" y="8"/>
                  <a:pt x="41" y="9"/>
                  <a:pt x="37" y="12"/>
                </a:cubicBezTo>
                <a:cubicBezTo>
                  <a:pt x="33" y="14"/>
                  <a:pt x="30" y="19"/>
                  <a:pt x="28" y="23"/>
                </a:cubicBezTo>
                <a:cubicBezTo>
                  <a:pt x="27" y="25"/>
                  <a:pt x="26" y="26"/>
                  <a:pt x="24" y="26"/>
                </a:cubicBezTo>
                <a:cubicBezTo>
                  <a:pt x="20" y="26"/>
                  <a:pt x="16" y="28"/>
                  <a:pt x="13" y="31"/>
                </a:cubicBezTo>
                <a:cubicBezTo>
                  <a:pt x="10" y="34"/>
                  <a:pt x="8" y="39"/>
                  <a:pt x="8" y="43"/>
                </a:cubicBezTo>
                <a:cubicBezTo>
                  <a:pt x="8" y="48"/>
                  <a:pt x="10" y="53"/>
                  <a:pt x="13" y="56"/>
                </a:cubicBezTo>
                <a:cubicBezTo>
                  <a:pt x="13" y="56"/>
                  <a:pt x="13" y="56"/>
                  <a:pt x="13" y="56"/>
                </a:cubicBezTo>
                <a:cubicBezTo>
                  <a:pt x="13" y="56"/>
                  <a:pt x="13" y="56"/>
                  <a:pt x="13" y="56"/>
                </a:cubicBezTo>
                <a:cubicBezTo>
                  <a:pt x="16" y="59"/>
                  <a:pt x="21" y="61"/>
                  <a:pt x="26" y="61"/>
                </a:cubicBezTo>
                <a:cubicBezTo>
                  <a:pt x="79" y="61"/>
                  <a:pt x="79" y="61"/>
                  <a:pt x="79" y="61"/>
                </a:cubicBezTo>
                <a:close/>
                <a:moveTo>
                  <a:pt x="26" y="42"/>
                </a:moveTo>
                <a:cubicBezTo>
                  <a:pt x="26" y="42"/>
                  <a:pt x="26" y="42"/>
                  <a:pt x="26" y="42"/>
                </a:cubicBezTo>
                <a:cubicBezTo>
                  <a:pt x="25" y="41"/>
                  <a:pt x="25" y="39"/>
                  <a:pt x="26" y="39"/>
                </a:cubicBezTo>
                <a:cubicBezTo>
                  <a:pt x="27" y="38"/>
                  <a:pt x="29" y="38"/>
                  <a:pt x="29" y="39"/>
                </a:cubicBezTo>
                <a:cubicBezTo>
                  <a:pt x="34" y="43"/>
                  <a:pt x="34" y="43"/>
                  <a:pt x="34" y="43"/>
                </a:cubicBezTo>
                <a:cubicBezTo>
                  <a:pt x="34" y="30"/>
                  <a:pt x="34" y="30"/>
                  <a:pt x="34" y="30"/>
                </a:cubicBezTo>
                <a:cubicBezTo>
                  <a:pt x="34" y="29"/>
                  <a:pt x="35" y="28"/>
                  <a:pt x="36" y="28"/>
                </a:cubicBezTo>
                <a:cubicBezTo>
                  <a:pt x="37" y="28"/>
                  <a:pt x="38" y="29"/>
                  <a:pt x="38" y="30"/>
                </a:cubicBezTo>
                <a:cubicBezTo>
                  <a:pt x="38" y="43"/>
                  <a:pt x="38" y="43"/>
                  <a:pt x="38" y="43"/>
                </a:cubicBezTo>
                <a:cubicBezTo>
                  <a:pt x="43" y="39"/>
                  <a:pt x="43" y="39"/>
                  <a:pt x="43" y="39"/>
                </a:cubicBezTo>
                <a:cubicBezTo>
                  <a:pt x="44" y="38"/>
                  <a:pt x="45" y="38"/>
                  <a:pt x="46" y="39"/>
                </a:cubicBezTo>
                <a:cubicBezTo>
                  <a:pt x="47" y="39"/>
                  <a:pt x="47" y="41"/>
                  <a:pt x="46" y="42"/>
                </a:cubicBezTo>
                <a:cubicBezTo>
                  <a:pt x="38" y="50"/>
                  <a:pt x="38" y="50"/>
                  <a:pt x="38" y="50"/>
                </a:cubicBezTo>
                <a:cubicBezTo>
                  <a:pt x="38" y="50"/>
                  <a:pt x="38" y="50"/>
                  <a:pt x="38" y="50"/>
                </a:cubicBezTo>
                <a:cubicBezTo>
                  <a:pt x="38" y="50"/>
                  <a:pt x="38" y="50"/>
                  <a:pt x="38" y="50"/>
                </a:cubicBezTo>
                <a:cubicBezTo>
                  <a:pt x="38" y="50"/>
                  <a:pt x="38" y="50"/>
                  <a:pt x="38" y="50"/>
                </a:cubicBezTo>
                <a:cubicBezTo>
                  <a:pt x="38" y="50"/>
                  <a:pt x="38" y="50"/>
                  <a:pt x="37" y="50"/>
                </a:cubicBezTo>
                <a:cubicBezTo>
                  <a:pt x="37" y="50"/>
                  <a:pt x="37" y="50"/>
                  <a:pt x="37" y="50"/>
                </a:cubicBezTo>
                <a:cubicBezTo>
                  <a:pt x="37" y="50"/>
                  <a:pt x="37" y="50"/>
                  <a:pt x="37" y="50"/>
                </a:cubicBezTo>
                <a:cubicBezTo>
                  <a:pt x="37" y="51"/>
                  <a:pt x="37" y="51"/>
                  <a:pt x="36" y="51"/>
                </a:cubicBezTo>
                <a:cubicBezTo>
                  <a:pt x="36" y="51"/>
                  <a:pt x="36" y="51"/>
                  <a:pt x="35" y="50"/>
                </a:cubicBezTo>
                <a:cubicBezTo>
                  <a:pt x="35" y="50"/>
                  <a:pt x="35" y="50"/>
                  <a:pt x="35" y="50"/>
                </a:cubicBezTo>
                <a:cubicBezTo>
                  <a:pt x="35" y="50"/>
                  <a:pt x="35" y="50"/>
                  <a:pt x="35" y="50"/>
                </a:cubicBezTo>
                <a:cubicBezTo>
                  <a:pt x="35" y="50"/>
                  <a:pt x="35" y="50"/>
                  <a:pt x="35" y="50"/>
                </a:cubicBezTo>
                <a:cubicBezTo>
                  <a:pt x="35" y="50"/>
                  <a:pt x="35" y="50"/>
                  <a:pt x="35" y="50"/>
                </a:cubicBezTo>
                <a:cubicBezTo>
                  <a:pt x="35" y="50"/>
                  <a:pt x="35" y="50"/>
                  <a:pt x="35" y="50"/>
                </a:cubicBezTo>
                <a:cubicBezTo>
                  <a:pt x="26" y="42"/>
                  <a:pt x="26" y="42"/>
                  <a:pt x="26" y="42"/>
                </a:cubicBezTo>
                <a:close/>
                <a:moveTo>
                  <a:pt x="53" y="40"/>
                </a:moveTo>
                <a:cubicBezTo>
                  <a:pt x="53" y="40"/>
                  <a:pt x="53" y="40"/>
                  <a:pt x="53" y="40"/>
                </a:cubicBezTo>
                <a:cubicBezTo>
                  <a:pt x="52" y="41"/>
                  <a:pt x="50" y="41"/>
                  <a:pt x="49" y="40"/>
                </a:cubicBezTo>
                <a:cubicBezTo>
                  <a:pt x="48" y="39"/>
                  <a:pt x="48" y="37"/>
                  <a:pt x="49" y="37"/>
                </a:cubicBezTo>
                <a:cubicBezTo>
                  <a:pt x="58" y="28"/>
                  <a:pt x="58" y="28"/>
                  <a:pt x="58" y="28"/>
                </a:cubicBezTo>
                <a:cubicBezTo>
                  <a:pt x="58" y="28"/>
                  <a:pt x="58" y="28"/>
                  <a:pt x="58" y="28"/>
                </a:cubicBezTo>
                <a:cubicBezTo>
                  <a:pt x="58" y="28"/>
                  <a:pt x="58" y="28"/>
                  <a:pt x="58" y="28"/>
                </a:cubicBezTo>
                <a:cubicBezTo>
                  <a:pt x="58" y="28"/>
                  <a:pt x="58" y="28"/>
                  <a:pt x="58" y="28"/>
                </a:cubicBezTo>
                <a:cubicBezTo>
                  <a:pt x="58" y="28"/>
                  <a:pt x="58" y="28"/>
                  <a:pt x="58" y="28"/>
                </a:cubicBezTo>
                <a:cubicBezTo>
                  <a:pt x="58" y="28"/>
                  <a:pt x="58" y="28"/>
                  <a:pt x="58" y="28"/>
                </a:cubicBezTo>
                <a:cubicBezTo>
                  <a:pt x="59" y="28"/>
                  <a:pt x="59" y="28"/>
                  <a:pt x="59" y="28"/>
                </a:cubicBezTo>
                <a:cubicBezTo>
                  <a:pt x="60" y="28"/>
                  <a:pt x="60" y="28"/>
                  <a:pt x="60" y="28"/>
                </a:cubicBezTo>
                <a:cubicBezTo>
                  <a:pt x="60" y="28"/>
                  <a:pt x="60" y="28"/>
                  <a:pt x="60" y="28"/>
                </a:cubicBezTo>
                <a:cubicBezTo>
                  <a:pt x="60" y="28"/>
                  <a:pt x="60" y="28"/>
                  <a:pt x="60" y="28"/>
                </a:cubicBezTo>
                <a:cubicBezTo>
                  <a:pt x="61" y="28"/>
                  <a:pt x="61" y="28"/>
                  <a:pt x="61" y="28"/>
                </a:cubicBezTo>
                <a:cubicBezTo>
                  <a:pt x="61" y="28"/>
                  <a:pt x="61" y="28"/>
                  <a:pt x="61" y="28"/>
                </a:cubicBezTo>
                <a:cubicBezTo>
                  <a:pt x="61" y="28"/>
                  <a:pt x="61" y="28"/>
                  <a:pt x="61" y="28"/>
                </a:cubicBezTo>
                <a:cubicBezTo>
                  <a:pt x="69" y="37"/>
                  <a:pt x="69" y="37"/>
                  <a:pt x="69" y="37"/>
                </a:cubicBezTo>
                <a:cubicBezTo>
                  <a:pt x="70" y="37"/>
                  <a:pt x="70" y="39"/>
                  <a:pt x="69" y="40"/>
                </a:cubicBezTo>
                <a:cubicBezTo>
                  <a:pt x="68" y="41"/>
                  <a:pt x="67" y="41"/>
                  <a:pt x="66" y="40"/>
                </a:cubicBezTo>
                <a:cubicBezTo>
                  <a:pt x="62" y="35"/>
                  <a:pt x="62" y="35"/>
                  <a:pt x="62" y="35"/>
                </a:cubicBezTo>
                <a:cubicBezTo>
                  <a:pt x="62" y="48"/>
                  <a:pt x="62" y="48"/>
                  <a:pt x="62" y="48"/>
                </a:cubicBezTo>
                <a:cubicBezTo>
                  <a:pt x="62" y="50"/>
                  <a:pt x="61" y="51"/>
                  <a:pt x="59" y="51"/>
                </a:cubicBezTo>
                <a:cubicBezTo>
                  <a:pt x="58" y="51"/>
                  <a:pt x="57" y="50"/>
                  <a:pt x="57" y="48"/>
                </a:cubicBezTo>
                <a:cubicBezTo>
                  <a:pt x="57" y="35"/>
                  <a:pt x="57" y="35"/>
                  <a:pt x="57" y="35"/>
                </a:cubicBezTo>
                <a:cubicBezTo>
                  <a:pt x="53" y="40"/>
                  <a:pt x="53" y="40"/>
                  <a:pt x="53" y="40"/>
                </a:cubicBezTo>
                <a:close/>
                <a:moveTo>
                  <a:pt x="93" y="63"/>
                </a:moveTo>
                <a:cubicBezTo>
                  <a:pt x="93" y="63"/>
                  <a:pt x="93" y="63"/>
                  <a:pt x="93" y="63"/>
                </a:cubicBezTo>
                <a:cubicBezTo>
                  <a:pt x="89" y="66"/>
                  <a:pt x="84" y="69"/>
                  <a:pt x="79" y="69"/>
                </a:cubicBezTo>
                <a:cubicBezTo>
                  <a:pt x="79" y="69"/>
                  <a:pt x="79" y="69"/>
                  <a:pt x="79" y="69"/>
                </a:cubicBezTo>
                <a:cubicBezTo>
                  <a:pt x="26" y="69"/>
                  <a:pt x="26" y="69"/>
                  <a:pt x="26" y="69"/>
                </a:cubicBezTo>
                <a:cubicBezTo>
                  <a:pt x="19" y="69"/>
                  <a:pt x="12" y="66"/>
                  <a:pt x="8" y="61"/>
                </a:cubicBezTo>
                <a:cubicBezTo>
                  <a:pt x="3" y="57"/>
                  <a:pt x="0" y="50"/>
                  <a:pt x="0" y="43"/>
                </a:cubicBezTo>
                <a:cubicBezTo>
                  <a:pt x="0" y="37"/>
                  <a:pt x="3" y="30"/>
                  <a:pt x="7" y="26"/>
                </a:cubicBezTo>
                <a:cubicBezTo>
                  <a:pt x="11" y="22"/>
                  <a:pt x="16" y="19"/>
                  <a:pt x="22" y="18"/>
                </a:cubicBezTo>
                <a:cubicBezTo>
                  <a:pt x="25" y="13"/>
                  <a:pt x="28" y="9"/>
                  <a:pt x="33" y="5"/>
                </a:cubicBezTo>
                <a:cubicBezTo>
                  <a:pt x="39" y="2"/>
                  <a:pt x="45" y="0"/>
                  <a:pt x="52" y="0"/>
                </a:cubicBezTo>
                <a:cubicBezTo>
                  <a:pt x="61" y="0"/>
                  <a:pt x="69" y="4"/>
                  <a:pt x="75" y="10"/>
                </a:cubicBezTo>
                <a:cubicBezTo>
                  <a:pt x="81" y="15"/>
                  <a:pt x="84" y="22"/>
                  <a:pt x="85" y="30"/>
                </a:cubicBezTo>
                <a:cubicBezTo>
                  <a:pt x="88" y="32"/>
                  <a:pt x="91" y="34"/>
                  <a:pt x="94" y="36"/>
                </a:cubicBezTo>
                <a:cubicBezTo>
                  <a:pt x="97" y="40"/>
                  <a:pt x="98" y="44"/>
                  <a:pt x="98" y="49"/>
                </a:cubicBezTo>
                <a:cubicBezTo>
                  <a:pt x="98" y="54"/>
                  <a:pt x="96" y="59"/>
                  <a:pt x="93" y="63"/>
                </a:cubicBezTo>
                <a:cubicBezTo>
                  <a:pt x="93" y="63"/>
                  <a:pt x="93" y="63"/>
                  <a:pt x="93" y="63"/>
                </a:cubicBezTo>
                <a:cubicBezTo>
                  <a:pt x="93" y="63"/>
                  <a:pt x="93" y="63"/>
                  <a:pt x="93" y="6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67" tIns="45734" rIns="91467" bIns="45734"/>
          <a:lstStyle/>
          <a:p>
            <a:endParaRPr lang="zh-CN" altLang="en-US">
              <a:solidFill>
                <a:schemeClr val="bg1">
                  <a:lumMod val="50000"/>
                </a:schemeClr>
              </a:solidFill>
            </a:endParaRPr>
          </a:p>
        </p:txBody>
      </p:sp>
      <p:sp>
        <p:nvSpPr>
          <p:cNvPr id="24588" name="Freeform 12"/>
          <p:cNvSpPr>
            <a:spLocks noEditPoints="1"/>
          </p:cNvSpPr>
          <p:nvPr/>
        </p:nvSpPr>
        <p:spPr bwMode="auto">
          <a:xfrm>
            <a:off x="5149158" y="1694697"/>
            <a:ext cx="212762" cy="270042"/>
          </a:xfrm>
          <a:custGeom>
            <a:avLst/>
            <a:gdLst>
              <a:gd name="T0" fmla="*/ 24 w 79"/>
              <a:gd name="T1" fmla="*/ 42 h 99"/>
              <a:gd name="T2" fmla="*/ 4 w 79"/>
              <a:gd name="T3" fmla="*/ 8 h 99"/>
              <a:gd name="T4" fmla="*/ 4 w 79"/>
              <a:gd name="T5" fmla="*/ 0 h 99"/>
              <a:gd name="T6" fmla="*/ 10 w 79"/>
              <a:gd name="T7" fmla="*/ 0 h 99"/>
              <a:gd name="T8" fmla="*/ 69 w 79"/>
              <a:gd name="T9" fmla="*/ 0 h 99"/>
              <a:gd name="T10" fmla="*/ 75 w 79"/>
              <a:gd name="T11" fmla="*/ 0 h 99"/>
              <a:gd name="T12" fmla="*/ 75 w 79"/>
              <a:gd name="T13" fmla="*/ 8 h 99"/>
              <a:gd name="T14" fmla="*/ 55 w 79"/>
              <a:gd name="T15" fmla="*/ 42 h 99"/>
              <a:gd name="T16" fmla="*/ 55 w 79"/>
              <a:gd name="T17" fmla="*/ 57 h 99"/>
              <a:gd name="T18" fmla="*/ 75 w 79"/>
              <a:gd name="T19" fmla="*/ 91 h 99"/>
              <a:gd name="T20" fmla="*/ 75 w 79"/>
              <a:gd name="T21" fmla="*/ 99 h 99"/>
              <a:gd name="T22" fmla="*/ 69 w 79"/>
              <a:gd name="T23" fmla="*/ 99 h 99"/>
              <a:gd name="T24" fmla="*/ 10 w 79"/>
              <a:gd name="T25" fmla="*/ 99 h 99"/>
              <a:gd name="T26" fmla="*/ 4 w 79"/>
              <a:gd name="T27" fmla="*/ 99 h 99"/>
              <a:gd name="T28" fmla="*/ 4 w 79"/>
              <a:gd name="T29" fmla="*/ 91 h 99"/>
              <a:gd name="T30" fmla="*/ 24 w 79"/>
              <a:gd name="T31" fmla="*/ 57 h 99"/>
              <a:gd name="T32" fmla="*/ 14 w 79"/>
              <a:gd name="T33" fmla="*/ 91 h 99"/>
              <a:gd name="T34" fmla="*/ 17 w 79"/>
              <a:gd name="T35" fmla="*/ 91 h 99"/>
              <a:gd name="T36" fmla="*/ 41 w 79"/>
              <a:gd name="T37" fmla="*/ 70 h 99"/>
              <a:gd name="T38" fmla="*/ 65 w 79"/>
              <a:gd name="T39" fmla="*/ 91 h 99"/>
              <a:gd name="T40" fmla="*/ 40 w 79"/>
              <a:gd name="T41" fmla="*/ 52 h 99"/>
              <a:gd name="T42" fmla="*/ 40 w 79"/>
              <a:gd name="T43" fmla="*/ 52 h 99"/>
              <a:gd name="T44" fmla="*/ 40 w 79"/>
              <a:gd name="T45" fmla="*/ 52 h 99"/>
              <a:gd name="T46" fmla="*/ 14 w 79"/>
              <a:gd name="T47" fmla="*/ 91 h 99"/>
              <a:gd name="T48" fmla="*/ 24 w 79"/>
              <a:gd name="T49" fmla="*/ 91 h 99"/>
              <a:gd name="T50" fmla="*/ 40 w 79"/>
              <a:gd name="T51" fmla="*/ 75 h 99"/>
              <a:gd name="T52" fmla="*/ 20 w 79"/>
              <a:gd name="T53" fmla="*/ 28 h 99"/>
              <a:gd name="T54" fmla="*/ 59 w 79"/>
              <a:gd name="T55" fmla="*/ 28 h 99"/>
              <a:gd name="T56" fmla="*/ 14 w 79"/>
              <a:gd name="T57" fmla="*/ 8 h 99"/>
              <a:gd name="T58" fmla="*/ 55 w 79"/>
              <a:gd name="T59" fmla="*/ 33 h 99"/>
              <a:gd name="T60" fmla="*/ 24 w 79"/>
              <a:gd name="T61" fmla="*/ 33 h 99"/>
              <a:gd name="T62" fmla="*/ 40 w 79"/>
              <a:gd name="T63" fmla="*/ 47 h 99"/>
              <a:gd name="T64" fmla="*/ 40 w 79"/>
              <a:gd name="T65" fmla="*/ 47 h 99"/>
              <a:gd name="T66" fmla="*/ 40 w 79"/>
              <a:gd name="T67" fmla="*/ 47 h 99"/>
              <a:gd name="T68" fmla="*/ 55 w 79"/>
              <a:gd name="T69" fmla="*/ 3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 h="99">
                <a:moveTo>
                  <a:pt x="32" y="49"/>
                </a:moveTo>
                <a:cubicBezTo>
                  <a:pt x="29" y="47"/>
                  <a:pt x="27" y="44"/>
                  <a:pt x="24" y="42"/>
                </a:cubicBezTo>
                <a:cubicBezTo>
                  <a:pt x="16" y="35"/>
                  <a:pt x="8" y="28"/>
                  <a:pt x="7" y="8"/>
                </a:cubicBezTo>
                <a:cubicBezTo>
                  <a:pt x="4" y="8"/>
                  <a:pt x="4" y="8"/>
                  <a:pt x="4" y="8"/>
                </a:cubicBezTo>
                <a:cubicBezTo>
                  <a:pt x="2" y="8"/>
                  <a:pt x="0" y="6"/>
                  <a:pt x="0" y="4"/>
                </a:cubicBezTo>
                <a:cubicBezTo>
                  <a:pt x="0" y="2"/>
                  <a:pt x="2" y="0"/>
                  <a:pt x="4" y="0"/>
                </a:cubicBezTo>
                <a:cubicBezTo>
                  <a:pt x="10" y="0"/>
                  <a:pt x="10" y="0"/>
                  <a:pt x="10" y="0"/>
                </a:cubicBezTo>
                <a:cubicBezTo>
                  <a:pt x="10" y="0"/>
                  <a:pt x="10" y="0"/>
                  <a:pt x="10" y="0"/>
                </a:cubicBezTo>
                <a:cubicBezTo>
                  <a:pt x="11" y="0"/>
                  <a:pt x="11" y="0"/>
                  <a:pt x="11" y="0"/>
                </a:cubicBezTo>
                <a:cubicBezTo>
                  <a:pt x="69" y="0"/>
                  <a:pt x="69" y="0"/>
                  <a:pt x="69" y="0"/>
                </a:cubicBezTo>
                <a:cubicBezTo>
                  <a:pt x="69" y="0"/>
                  <a:pt x="69" y="0"/>
                  <a:pt x="69" y="0"/>
                </a:cubicBezTo>
                <a:cubicBezTo>
                  <a:pt x="75" y="0"/>
                  <a:pt x="75" y="0"/>
                  <a:pt x="75" y="0"/>
                </a:cubicBezTo>
                <a:cubicBezTo>
                  <a:pt x="78" y="0"/>
                  <a:pt x="79" y="2"/>
                  <a:pt x="79" y="4"/>
                </a:cubicBezTo>
                <a:cubicBezTo>
                  <a:pt x="79" y="6"/>
                  <a:pt x="78" y="8"/>
                  <a:pt x="75" y="8"/>
                </a:cubicBezTo>
                <a:cubicBezTo>
                  <a:pt x="73" y="8"/>
                  <a:pt x="73" y="8"/>
                  <a:pt x="73" y="8"/>
                </a:cubicBezTo>
                <a:cubicBezTo>
                  <a:pt x="72" y="28"/>
                  <a:pt x="64" y="35"/>
                  <a:pt x="55" y="42"/>
                </a:cubicBezTo>
                <a:cubicBezTo>
                  <a:pt x="53" y="44"/>
                  <a:pt x="50" y="47"/>
                  <a:pt x="48" y="49"/>
                </a:cubicBezTo>
                <a:cubicBezTo>
                  <a:pt x="50" y="52"/>
                  <a:pt x="53" y="54"/>
                  <a:pt x="55" y="57"/>
                </a:cubicBezTo>
                <a:cubicBezTo>
                  <a:pt x="64" y="64"/>
                  <a:pt x="72" y="70"/>
                  <a:pt x="73" y="91"/>
                </a:cubicBezTo>
                <a:cubicBezTo>
                  <a:pt x="75" y="91"/>
                  <a:pt x="75" y="91"/>
                  <a:pt x="75" y="91"/>
                </a:cubicBezTo>
                <a:cubicBezTo>
                  <a:pt x="78" y="91"/>
                  <a:pt x="79" y="93"/>
                  <a:pt x="79" y="95"/>
                </a:cubicBezTo>
                <a:cubicBezTo>
                  <a:pt x="79" y="97"/>
                  <a:pt x="78" y="99"/>
                  <a:pt x="75" y="99"/>
                </a:cubicBezTo>
                <a:cubicBezTo>
                  <a:pt x="69" y="99"/>
                  <a:pt x="69" y="99"/>
                  <a:pt x="69" y="99"/>
                </a:cubicBezTo>
                <a:cubicBezTo>
                  <a:pt x="69" y="99"/>
                  <a:pt x="69" y="99"/>
                  <a:pt x="69" y="99"/>
                </a:cubicBezTo>
                <a:cubicBezTo>
                  <a:pt x="69" y="99"/>
                  <a:pt x="69" y="99"/>
                  <a:pt x="69" y="99"/>
                </a:cubicBezTo>
                <a:cubicBezTo>
                  <a:pt x="10" y="99"/>
                  <a:pt x="10" y="99"/>
                  <a:pt x="10" y="99"/>
                </a:cubicBezTo>
                <a:cubicBezTo>
                  <a:pt x="10" y="99"/>
                  <a:pt x="10" y="99"/>
                  <a:pt x="10" y="99"/>
                </a:cubicBezTo>
                <a:cubicBezTo>
                  <a:pt x="4" y="99"/>
                  <a:pt x="4" y="99"/>
                  <a:pt x="4" y="99"/>
                </a:cubicBezTo>
                <a:cubicBezTo>
                  <a:pt x="2" y="99"/>
                  <a:pt x="0" y="97"/>
                  <a:pt x="0" y="95"/>
                </a:cubicBezTo>
                <a:cubicBezTo>
                  <a:pt x="0" y="93"/>
                  <a:pt x="2" y="91"/>
                  <a:pt x="4" y="91"/>
                </a:cubicBezTo>
                <a:cubicBezTo>
                  <a:pt x="7" y="91"/>
                  <a:pt x="7" y="91"/>
                  <a:pt x="7" y="91"/>
                </a:cubicBezTo>
                <a:cubicBezTo>
                  <a:pt x="8" y="70"/>
                  <a:pt x="16" y="64"/>
                  <a:pt x="24" y="57"/>
                </a:cubicBezTo>
                <a:cubicBezTo>
                  <a:pt x="27" y="54"/>
                  <a:pt x="29" y="52"/>
                  <a:pt x="32" y="49"/>
                </a:cubicBezTo>
                <a:close/>
                <a:moveTo>
                  <a:pt x="14" y="91"/>
                </a:moveTo>
                <a:cubicBezTo>
                  <a:pt x="14" y="91"/>
                  <a:pt x="14" y="91"/>
                  <a:pt x="14" y="91"/>
                </a:cubicBezTo>
                <a:cubicBezTo>
                  <a:pt x="17" y="91"/>
                  <a:pt x="17" y="91"/>
                  <a:pt x="17" y="91"/>
                </a:cubicBezTo>
                <a:cubicBezTo>
                  <a:pt x="38" y="70"/>
                  <a:pt x="38" y="70"/>
                  <a:pt x="38" y="70"/>
                </a:cubicBezTo>
                <a:cubicBezTo>
                  <a:pt x="39" y="69"/>
                  <a:pt x="40" y="69"/>
                  <a:pt x="41" y="70"/>
                </a:cubicBezTo>
                <a:cubicBezTo>
                  <a:pt x="62" y="91"/>
                  <a:pt x="62" y="91"/>
                  <a:pt x="62" y="91"/>
                </a:cubicBezTo>
                <a:cubicBezTo>
                  <a:pt x="65" y="91"/>
                  <a:pt x="65" y="91"/>
                  <a:pt x="65" y="91"/>
                </a:cubicBezTo>
                <a:cubicBezTo>
                  <a:pt x="64" y="74"/>
                  <a:pt x="58" y="68"/>
                  <a:pt x="50" y="62"/>
                </a:cubicBezTo>
                <a:cubicBezTo>
                  <a:pt x="47" y="59"/>
                  <a:pt x="43" y="56"/>
                  <a:pt x="40" y="52"/>
                </a:cubicBezTo>
                <a:cubicBezTo>
                  <a:pt x="40" y="52"/>
                  <a:pt x="40" y="52"/>
                  <a:pt x="40" y="52"/>
                </a:cubicBezTo>
                <a:cubicBezTo>
                  <a:pt x="40" y="52"/>
                  <a:pt x="40" y="52"/>
                  <a:pt x="40" y="52"/>
                </a:cubicBezTo>
                <a:cubicBezTo>
                  <a:pt x="40" y="52"/>
                  <a:pt x="40" y="52"/>
                  <a:pt x="40" y="52"/>
                </a:cubicBezTo>
                <a:cubicBezTo>
                  <a:pt x="40" y="52"/>
                  <a:pt x="40" y="52"/>
                  <a:pt x="40" y="52"/>
                </a:cubicBezTo>
                <a:cubicBezTo>
                  <a:pt x="36" y="56"/>
                  <a:pt x="32" y="59"/>
                  <a:pt x="29" y="62"/>
                </a:cubicBezTo>
                <a:cubicBezTo>
                  <a:pt x="22" y="68"/>
                  <a:pt x="15" y="74"/>
                  <a:pt x="14" y="91"/>
                </a:cubicBezTo>
                <a:close/>
                <a:moveTo>
                  <a:pt x="24" y="91"/>
                </a:moveTo>
                <a:cubicBezTo>
                  <a:pt x="24" y="91"/>
                  <a:pt x="24" y="91"/>
                  <a:pt x="24" y="91"/>
                </a:cubicBezTo>
                <a:cubicBezTo>
                  <a:pt x="56" y="91"/>
                  <a:pt x="56" y="91"/>
                  <a:pt x="56" y="91"/>
                </a:cubicBezTo>
                <a:cubicBezTo>
                  <a:pt x="40" y="75"/>
                  <a:pt x="40" y="75"/>
                  <a:pt x="40" y="75"/>
                </a:cubicBezTo>
                <a:cubicBezTo>
                  <a:pt x="24" y="91"/>
                  <a:pt x="24" y="91"/>
                  <a:pt x="24" y="91"/>
                </a:cubicBezTo>
                <a:close/>
                <a:moveTo>
                  <a:pt x="20" y="28"/>
                </a:moveTo>
                <a:cubicBezTo>
                  <a:pt x="20" y="28"/>
                  <a:pt x="20" y="28"/>
                  <a:pt x="20" y="28"/>
                </a:cubicBezTo>
                <a:cubicBezTo>
                  <a:pt x="59" y="28"/>
                  <a:pt x="59" y="28"/>
                  <a:pt x="59" y="28"/>
                </a:cubicBezTo>
                <a:cubicBezTo>
                  <a:pt x="62" y="24"/>
                  <a:pt x="65" y="18"/>
                  <a:pt x="65" y="8"/>
                </a:cubicBezTo>
                <a:cubicBezTo>
                  <a:pt x="14" y="8"/>
                  <a:pt x="14" y="8"/>
                  <a:pt x="14" y="8"/>
                </a:cubicBezTo>
                <a:cubicBezTo>
                  <a:pt x="15" y="18"/>
                  <a:pt x="17" y="24"/>
                  <a:pt x="20" y="28"/>
                </a:cubicBezTo>
                <a:close/>
                <a:moveTo>
                  <a:pt x="55" y="33"/>
                </a:moveTo>
                <a:cubicBezTo>
                  <a:pt x="55" y="33"/>
                  <a:pt x="55" y="33"/>
                  <a:pt x="55" y="33"/>
                </a:cubicBezTo>
                <a:cubicBezTo>
                  <a:pt x="24" y="33"/>
                  <a:pt x="24" y="33"/>
                  <a:pt x="24" y="33"/>
                </a:cubicBezTo>
                <a:cubicBezTo>
                  <a:pt x="26" y="34"/>
                  <a:pt x="27" y="35"/>
                  <a:pt x="29" y="37"/>
                </a:cubicBezTo>
                <a:cubicBezTo>
                  <a:pt x="32" y="40"/>
                  <a:pt x="36" y="43"/>
                  <a:pt x="40" y="47"/>
                </a:cubicBezTo>
                <a:cubicBezTo>
                  <a:pt x="40" y="47"/>
                  <a:pt x="40" y="47"/>
                  <a:pt x="40" y="47"/>
                </a:cubicBezTo>
                <a:cubicBezTo>
                  <a:pt x="40" y="47"/>
                  <a:pt x="40" y="47"/>
                  <a:pt x="40" y="47"/>
                </a:cubicBezTo>
                <a:cubicBezTo>
                  <a:pt x="40" y="47"/>
                  <a:pt x="40" y="47"/>
                  <a:pt x="40" y="47"/>
                </a:cubicBezTo>
                <a:cubicBezTo>
                  <a:pt x="40" y="47"/>
                  <a:pt x="40" y="47"/>
                  <a:pt x="40" y="47"/>
                </a:cubicBezTo>
                <a:cubicBezTo>
                  <a:pt x="43" y="43"/>
                  <a:pt x="47" y="40"/>
                  <a:pt x="50" y="37"/>
                </a:cubicBezTo>
                <a:cubicBezTo>
                  <a:pt x="52" y="35"/>
                  <a:pt x="54" y="34"/>
                  <a:pt x="55" y="33"/>
                </a:cubicBezTo>
                <a:close/>
              </a:path>
            </a:pathLst>
          </a:custGeom>
          <a:solidFill>
            <a:schemeClr val="accent2"/>
          </a:solidFill>
          <a:ln>
            <a:noFill/>
          </a:ln>
        </p:spPr>
        <p:txBody>
          <a:bodyPr lIns="91467" tIns="45734" rIns="91467" bIns="45734"/>
          <a:lstStyle/>
          <a:p>
            <a:endParaRPr lang="zh-CN" altLang="en-US">
              <a:solidFill>
                <a:schemeClr val="bg1">
                  <a:lumMod val="50000"/>
                </a:schemeClr>
              </a:solidFill>
            </a:endParaRPr>
          </a:p>
        </p:txBody>
      </p:sp>
      <p:sp>
        <p:nvSpPr>
          <p:cNvPr id="24589" name="Freeform 13"/>
          <p:cNvSpPr>
            <a:spLocks noEditPoints="1"/>
          </p:cNvSpPr>
          <p:nvPr/>
        </p:nvSpPr>
        <p:spPr bwMode="auto">
          <a:xfrm>
            <a:off x="3710632" y="3100501"/>
            <a:ext cx="266746" cy="260511"/>
          </a:xfrm>
          <a:custGeom>
            <a:avLst/>
            <a:gdLst>
              <a:gd name="T0" fmla="*/ 49 w 98"/>
              <a:gd name="T1" fmla="*/ 0 h 98"/>
              <a:gd name="T2" fmla="*/ 84 w 98"/>
              <a:gd name="T3" fmla="*/ 15 h 98"/>
              <a:gd name="T4" fmla="*/ 98 w 98"/>
              <a:gd name="T5" fmla="*/ 49 h 98"/>
              <a:gd name="T6" fmla="*/ 84 w 98"/>
              <a:gd name="T7" fmla="*/ 84 h 98"/>
              <a:gd name="T8" fmla="*/ 49 w 98"/>
              <a:gd name="T9" fmla="*/ 98 h 98"/>
              <a:gd name="T10" fmla="*/ 14 w 98"/>
              <a:gd name="T11" fmla="*/ 84 h 98"/>
              <a:gd name="T12" fmla="*/ 14 w 98"/>
              <a:gd name="T13" fmla="*/ 84 h 98"/>
              <a:gd name="T14" fmla="*/ 14 w 98"/>
              <a:gd name="T15" fmla="*/ 84 h 98"/>
              <a:gd name="T16" fmla="*/ 0 w 98"/>
              <a:gd name="T17" fmla="*/ 49 h 98"/>
              <a:gd name="T18" fmla="*/ 14 w 98"/>
              <a:gd name="T19" fmla="*/ 15 h 98"/>
              <a:gd name="T20" fmla="*/ 14 w 98"/>
              <a:gd name="T21" fmla="*/ 15 h 98"/>
              <a:gd name="T22" fmla="*/ 49 w 98"/>
              <a:gd name="T23" fmla="*/ 0 h 98"/>
              <a:gd name="T24" fmla="*/ 51 w 98"/>
              <a:gd name="T25" fmla="*/ 8 h 98"/>
              <a:gd name="T26" fmla="*/ 51 w 98"/>
              <a:gd name="T27" fmla="*/ 8 h 98"/>
              <a:gd name="T28" fmla="*/ 51 w 98"/>
              <a:gd name="T29" fmla="*/ 48 h 98"/>
              <a:gd name="T30" fmla="*/ 80 w 98"/>
              <a:gd name="T31" fmla="*/ 77 h 98"/>
              <a:gd name="T32" fmla="*/ 91 w 98"/>
              <a:gd name="T33" fmla="*/ 49 h 98"/>
              <a:gd name="T34" fmla="*/ 78 w 98"/>
              <a:gd name="T35" fmla="*/ 20 h 98"/>
              <a:gd name="T36" fmla="*/ 78 w 98"/>
              <a:gd name="T37" fmla="*/ 20 h 98"/>
              <a:gd name="T38" fmla="*/ 51 w 98"/>
              <a:gd name="T39" fmla="*/ 8 h 98"/>
              <a:gd name="T40" fmla="*/ 77 w 98"/>
              <a:gd name="T41" fmla="*/ 80 h 98"/>
              <a:gd name="T42" fmla="*/ 77 w 98"/>
              <a:gd name="T43" fmla="*/ 80 h 98"/>
              <a:gd name="T44" fmla="*/ 48 w 98"/>
              <a:gd name="T45" fmla="*/ 51 h 98"/>
              <a:gd name="T46" fmla="*/ 47 w 98"/>
              <a:gd name="T47" fmla="*/ 51 h 98"/>
              <a:gd name="T48" fmla="*/ 47 w 98"/>
              <a:gd name="T49" fmla="*/ 49 h 98"/>
              <a:gd name="T50" fmla="*/ 47 w 98"/>
              <a:gd name="T51" fmla="*/ 8 h 98"/>
              <a:gd name="T52" fmla="*/ 20 w 98"/>
              <a:gd name="T53" fmla="*/ 20 h 98"/>
              <a:gd name="T54" fmla="*/ 20 w 98"/>
              <a:gd name="T55" fmla="*/ 20 h 98"/>
              <a:gd name="T56" fmla="*/ 8 w 98"/>
              <a:gd name="T57" fmla="*/ 49 h 98"/>
              <a:gd name="T58" fmla="*/ 20 w 98"/>
              <a:gd name="T59" fmla="*/ 79 h 98"/>
              <a:gd name="T60" fmla="*/ 20 w 98"/>
              <a:gd name="T61" fmla="*/ 79 h 98"/>
              <a:gd name="T62" fmla="*/ 49 w 98"/>
              <a:gd name="T63" fmla="*/ 91 h 98"/>
              <a:gd name="T64" fmla="*/ 77 w 98"/>
              <a:gd name="T65" fmla="*/ 8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 h="98">
                <a:moveTo>
                  <a:pt x="49" y="0"/>
                </a:moveTo>
                <a:cubicBezTo>
                  <a:pt x="63" y="0"/>
                  <a:pt x="75" y="6"/>
                  <a:pt x="84" y="15"/>
                </a:cubicBezTo>
                <a:cubicBezTo>
                  <a:pt x="93" y="24"/>
                  <a:pt x="98" y="36"/>
                  <a:pt x="98" y="49"/>
                </a:cubicBezTo>
                <a:cubicBezTo>
                  <a:pt x="98" y="63"/>
                  <a:pt x="93" y="75"/>
                  <a:pt x="84" y="84"/>
                </a:cubicBezTo>
                <a:cubicBezTo>
                  <a:pt x="75" y="93"/>
                  <a:pt x="63" y="98"/>
                  <a:pt x="49" y="98"/>
                </a:cubicBezTo>
                <a:cubicBezTo>
                  <a:pt x="36" y="98"/>
                  <a:pt x="23" y="93"/>
                  <a:pt x="14" y="84"/>
                </a:cubicBezTo>
                <a:cubicBezTo>
                  <a:pt x="14" y="84"/>
                  <a:pt x="14" y="84"/>
                  <a:pt x="14" y="84"/>
                </a:cubicBezTo>
                <a:cubicBezTo>
                  <a:pt x="14" y="84"/>
                  <a:pt x="14" y="84"/>
                  <a:pt x="14" y="84"/>
                </a:cubicBezTo>
                <a:cubicBezTo>
                  <a:pt x="6" y="75"/>
                  <a:pt x="0" y="63"/>
                  <a:pt x="0" y="49"/>
                </a:cubicBezTo>
                <a:cubicBezTo>
                  <a:pt x="0" y="36"/>
                  <a:pt x="6" y="24"/>
                  <a:pt x="14" y="15"/>
                </a:cubicBezTo>
                <a:cubicBezTo>
                  <a:pt x="14" y="15"/>
                  <a:pt x="14" y="15"/>
                  <a:pt x="14" y="15"/>
                </a:cubicBezTo>
                <a:cubicBezTo>
                  <a:pt x="23" y="6"/>
                  <a:pt x="36" y="0"/>
                  <a:pt x="49" y="0"/>
                </a:cubicBezTo>
                <a:close/>
                <a:moveTo>
                  <a:pt x="51" y="8"/>
                </a:moveTo>
                <a:cubicBezTo>
                  <a:pt x="51" y="8"/>
                  <a:pt x="51" y="8"/>
                  <a:pt x="51" y="8"/>
                </a:cubicBezTo>
                <a:cubicBezTo>
                  <a:pt x="51" y="48"/>
                  <a:pt x="51" y="48"/>
                  <a:pt x="51" y="48"/>
                </a:cubicBezTo>
                <a:cubicBezTo>
                  <a:pt x="80" y="77"/>
                  <a:pt x="80" y="77"/>
                  <a:pt x="80" y="77"/>
                </a:cubicBezTo>
                <a:cubicBezTo>
                  <a:pt x="87" y="70"/>
                  <a:pt x="91" y="60"/>
                  <a:pt x="91" y="49"/>
                </a:cubicBezTo>
                <a:cubicBezTo>
                  <a:pt x="91" y="38"/>
                  <a:pt x="86" y="28"/>
                  <a:pt x="78" y="20"/>
                </a:cubicBezTo>
                <a:cubicBezTo>
                  <a:pt x="78" y="20"/>
                  <a:pt x="78" y="20"/>
                  <a:pt x="78" y="20"/>
                </a:cubicBezTo>
                <a:cubicBezTo>
                  <a:pt x="71" y="13"/>
                  <a:pt x="62" y="8"/>
                  <a:pt x="51" y="8"/>
                </a:cubicBezTo>
                <a:close/>
                <a:moveTo>
                  <a:pt x="77" y="80"/>
                </a:moveTo>
                <a:cubicBezTo>
                  <a:pt x="77" y="80"/>
                  <a:pt x="77" y="80"/>
                  <a:pt x="77" y="80"/>
                </a:cubicBezTo>
                <a:cubicBezTo>
                  <a:pt x="48" y="51"/>
                  <a:pt x="48" y="51"/>
                  <a:pt x="48" y="51"/>
                </a:cubicBezTo>
                <a:cubicBezTo>
                  <a:pt x="47" y="51"/>
                  <a:pt x="47" y="51"/>
                  <a:pt x="47" y="51"/>
                </a:cubicBezTo>
                <a:cubicBezTo>
                  <a:pt x="47" y="50"/>
                  <a:pt x="47" y="50"/>
                  <a:pt x="47" y="49"/>
                </a:cubicBezTo>
                <a:cubicBezTo>
                  <a:pt x="47" y="8"/>
                  <a:pt x="47" y="8"/>
                  <a:pt x="47" y="8"/>
                </a:cubicBezTo>
                <a:cubicBezTo>
                  <a:pt x="36" y="8"/>
                  <a:pt x="27" y="13"/>
                  <a:pt x="20" y="20"/>
                </a:cubicBezTo>
                <a:cubicBezTo>
                  <a:pt x="20" y="20"/>
                  <a:pt x="20" y="20"/>
                  <a:pt x="20" y="20"/>
                </a:cubicBezTo>
                <a:cubicBezTo>
                  <a:pt x="12" y="28"/>
                  <a:pt x="8" y="38"/>
                  <a:pt x="8" y="49"/>
                </a:cubicBezTo>
                <a:cubicBezTo>
                  <a:pt x="8" y="61"/>
                  <a:pt x="12" y="71"/>
                  <a:pt x="20" y="79"/>
                </a:cubicBezTo>
                <a:cubicBezTo>
                  <a:pt x="20" y="79"/>
                  <a:pt x="20" y="79"/>
                  <a:pt x="20" y="79"/>
                </a:cubicBezTo>
                <a:cubicBezTo>
                  <a:pt x="27" y="86"/>
                  <a:pt x="38" y="91"/>
                  <a:pt x="49" y="91"/>
                </a:cubicBezTo>
                <a:cubicBezTo>
                  <a:pt x="60" y="91"/>
                  <a:pt x="69" y="87"/>
                  <a:pt x="77" y="80"/>
                </a:cubicBezTo>
                <a:close/>
              </a:path>
            </a:pathLst>
          </a:custGeom>
          <a:solidFill>
            <a:schemeClr val="accent4"/>
          </a:solidFill>
          <a:ln>
            <a:solidFill>
              <a:schemeClr val="accent4"/>
            </a:solidFill>
          </a:ln>
        </p:spPr>
        <p:txBody>
          <a:bodyPr lIns="91467" tIns="45734" rIns="91467" bIns="45734"/>
          <a:lstStyle/>
          <a:p>
            <a:endParaRPr lang="zh-CN" altLang="en-US">
              <a:solidFill>
                <a:schemeClr val="bg1">
                  <a:lumMod val="50000"/>
                </a:schemeClr>
              </a:solidFill>
            </a:endParaRPr>
          </a:p>
        </p:txBody>
      </p:sp>
      <p:sp>
        <p:nvSpPr>
          <p:cNvPr id="24590" name="Text Box 14"/>
          <p:cNvSpPr txBox="1">
            <a:spLocks noChangeArrowheads="1"/>
          </p:cNvSpPr>
          <p:nvPr/>
        </p:nvSpPr>
        <p:spPr bwMode="auto">
          <a:xfrm>
            <a:off x="3499810" y="3389605"/>
            <a:ext cx="715383" cy="585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67" tIns="45734" rIns="91467" bIns="45734">
            <a:spAutoFit/>
          </a:bodyPr>
          <a:lstStyle/>
          <a:p>
            <a:pPr algn="ctr"/>
            <a:r>
              <a:rPr lang="en-US" altLang="zh-CN" sz="2400" dirty="0">
                <a:solidFill>
                  <a:srgbClr val="A2897B"/>
                </a:solidFill>
              </a:rPr>
              <a:t>30%</a:t>
            </a:r>
          </a:p>
          <a:p>
            <a:pPr algn="ctr"/>
            <a:r>
              <a:rPr lang="en-US" altLang="zh-CN" sz="800" dirty="0">
                <a:solidFill>
                  <a:srgbClr val="A2897B"/>
                </a:solidFill>
              </a:rPr>
              <a:t>Option </a:t>
            </a:r>
            <a:r>
              <a:rPr lang="zh-CN" altLang="en-US" sz="800" dirty="0">
                <a:solidFill>
                  <a:srgbClr val="A2897B"/>
                </a:solidFill>
              </a:rPr>
              <a:t>2</a:t>
            </a:r>
            <a:endParaRPr lang="en-US" altLang="zh-CN" sz="800" dirty="0">
              <a:solidFill>
                <a:srgbClr val="A2897B"/>
              </a:solidFill>
            </a:endParaRPr>
          </a:p>
        </p:txBody>
      </p:sp>
      <p:sp>
        <p:nvSpPr>
          <p:cNvPr id="24591" name="Text Box 15"/>
          <p:cNvSpPr txBox="1">
            <a:spLocks noChangeArrowheads="1"/>
          </p:cNvSpPr>
          <p:nvPr/>
        </p:nvSpPr>
        <p:spPr bwMode="auto">
          <a:xfrm>
            <a:off x="4900228" y="1982211"/>
            <a:ext cx="715383" cy="585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67" tIns="45734" rIns="91467" bIns="45734">
            <a:spAutoFit/>
          </a:bodyPr>
          <a:lstStyle/>
          <a:p>
            <a:pPr algn="ctr"/>
            <a:r>
              <a:rPr lang="en-US" altLang="zh-CN" sz="2400" dirty="0">
                <a:solidFill>
                  <a:srgbClr val="A2897B"/>
                </a:solidFill>
              </a:rPr>
              <a:t>23%</a:t>
            </a:r>
          </a:p>
          <a:p>
            <a:pPr algn="ctr"/>
            <a:r>
              <a:rPr lang="en-US" altLang="zh-CN" sz="800" dirty="0">
                <a:solidFill>
                  <a:srgbClr val="A2897B"/>
                </a:solidFill>
              </a:rPr>
              <a:t>Option </a:t>
            </a:r>
            <a:r>
              <a:rPr lang="zh-CN" altLang="en-US" sz="800" dirty="0">
                <a:solidFill>
                  <a:srgbClr val="A2897B"/>
                </a:solidFill>
              </a:rPr>
              <a:t>1</a:t>
            </a:r>
            <a:endParaRPr lang="en-US" altLang="zh-CN" sz="800" dirty="0">
              <a:solidFill>
                <a:srgbClr val="A2897B"/>
              </a:solidFill>
            </a:endParaRPr>
          </a:p>
        </p:txBody>
      </p:sp>
      <p:sp>
        <p:nvSpPr>
          <p:cNvPr id="24592" name="Rectangle 16"/>
          <p:cNvSpPr>
            <a:spLocks noChangeArrowheads="1"/>
          </p:cNvSpPr>
          <p:nvPr/>
        </p:nvSpPr>
        <p:spPr bwMode="auto">
          <a:xfrm>
            <a:off x="6301883" y="1621626"/>
            <a:ext cx="2232413" cy="741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单击添加文本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pP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4593" name="Rectangle 17"/>
          <p:cNvSpPr>
            <a:spLocks noChangeArrowheads="1"/>
          </p:cNvSpPr>
          <p:nvPr/>
        </p:nvSpPr>
        <p:spPr bwMode="auto">
          <a:xfrm>
            <a:off x="630348" y="3206930"/>
            <a:ext cx="2232413" cy="741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单击添加文本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pPr algn="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4594" name="Freeform 18"/>
          <p:cNvSpPr/>
          <p:nvPr/>
        </p:nvSpPr>
        <p:spPr bwMode="auto">
          <a:xfrm>
            <a:off x="3705868" y="1909140"/>
            <a:ext cx="839934" cy="838718"/>
          </a:xfrm>
          <a:custGeom>
            <a:avLst/>
            <a:gdLst>
              <a:gd name="T0" fmla="*/ 273 w 546"/>
              <a:gd name="T1" fmla="*/ 546 h 546"/>
              <a:gd name="T2" fmla="*/ 0 w 546"/>
              <a:gd name="T3" fmla="*/ 273 h 546"/>
              <a:gd name="T4" fmla="*/ 273 w 546"/>
              <a:gd name="T5" fmla="*/ 0 h 546"/>
              <a:gd name="T6" fmla="*/ 546 w 546"/>
              <a:gd name="T7" fmla="*/ 273 h 546"/>
              <a:gd name="T8" fmla="*/ 546 w 546"/>
              <a:gd name="T9" fmla="*/ 546 h 546"/>
              <a:gd name="T10" fmla="*/ 273 w 546"/>
              <a:gd name="T11" fmla="*/ 546 h 546"/>
            </a:gdLst>
            <a:ahLst/>
            <a:cxnLst>
              <a:cxn ang="0">
                <a:pos x="T0" y="T1"/>
              </a:cxn>
              <a:cxn ang="0">
                <a:pos x="T2" y="T3"/>
              </a:cxn>
              <a:cxn ang="0">
                <a:pos x="T4" y="T5"/>
              </a:cxn>
              <a:cxn ang="0">
                <a:pos x="T6" y="T7"/>
              </a:cxn>
              <a:cxn ang="0">
                <a:pos x="T8" y="T9"/>
              </a:cxn>
              <a:cxn ang="0">
                <a:pos x="T10" y="T11"/>
              </a:cxn>
            </a:cxnLst>
            <a:rect l="0" t="0" r="r" b="b"/>
            <a:pathLst>
              <a:path w="546" h="546">
                <a:moveTo>
                  <a:pt x="273" y="546"/>
                </a:moveTo>
                <a:cubicBezTo>
                  <a:pt x="123" y="546"/>
                  <a:pt x="0" y="424"/>
                  <a:pt x="0" y="273"/>
                </a:cubicBezTo>
                <a:cubicBezTo>
                  <a:pt x="0" y="123"/>
                  <a:pt x="123" y="0"/>
                  <a:pt x="273" y="0"/>
                </a:cubicBezTo>
                <a:cubicBezTo>
                  <a:pt x="424" y="0"/>
                  <a:pt x="546" y="123"/>
                  <a:pt x="546" y="273"/>
                </a:cubicBezTo>
                <a:cubicBezTo>
                  <a:pt x="546" y="546"/>
                  <a:pt x="546" y="546"/>
                  <a:pt x="546" y="546"/>
                </a:cubicBezTo>
                <a:lnTo>
                  <a:pt x="273" y="546"/>
                </a:lnTo>
                <a:close/>
              </a:path>
            </a:pathLst>
          </a:custGeom>
          <a:solidFill>
            <a:schemeClr val="accent1"/>
          </a:solidFill>
          <a:ln>
            <a:solidFill>
              <a:srgbClr val="CBAB89"/>
            </a:solidFill>
          </a:ln>
        </p:spPr>
        <p:txBody>
          <a:bodyPr lIns="91467" tIns="45734" rIns="91467" bIns="45734"/>
          <a:lstStyle/>
          <a:p>
            <a:endParaRPr lang="zh-CN" altLang="en-US">
              <a:solidFill>
                <a:schemeClr val="bg1">
                  <a:lumMod val="50000"/>
                </a:schemeClr>
              </a:solidFill>
            </a:endParaRPr>
          </a:p>
        </p:txBody>
      </p:sp>
      <p:sp>
        <p:nvSpPr>
          <p:cNvPr id="24595" name="Freeform 19"/>
          <p:cNvSpPr>
            <a:spLocks noEditPoints="1"/>
          </p:cNvSpPr>
          <p:nvPr/>
        </p:nvSpPr>
        <p:spPr bwMode="auto">
          <a:xfrm>
            <a:off x="4093286" y="2220483"/>
            <a:ext cx="209586" cy="216033"/>
          </a:xfrm>
          <a:custGeom>
            <a:avLst/>
            <a:gdLst>
              <a:gd name="T0" fmla="*/ 55 w 95"/>
              <a:gd name="T1" fmla="*/ 0 h 98"/>
              <a:gd name="T2" fmla="*/ 85 w 95"/>
              <a:gd name="T3" fmla="*/ 29 h 98"/>
              <a:gd name="T4" fmla="*/ 86 w 95"/>
              <a:gd name="T5" fmla="*/ 31 h 98"/>
              <a:gd name="T6" fmla="*/ 82 w 95"/>
              <a:gd name="T7" fmla="*/ 41 h 98"/>
              <a:gd name="T8" fmla="*/ 79 w 95"/>
              <a:gd name="T9" fmla="*/ 34 h 98"/>
              <a:gd name="T10" fmla="*/ 55 w 95"/>
              <a:gd name="T11" fmla="*/ 31 h 98"/>
              <a:gd name="T12" fmla="*/ 53 w 95"/>
              <a:gd name="T13" fmla="*/ 25 h 98"/>
              <a:gd name="T14" fmla="*/ 11 w 95"/>
              <a:gd name="T15" fmla="*/ 8 h 98"/>
              <a:gd name="T16" fmla="*/ 8 w 95"/>
              <a:gd name="T17" fmla="*/ 10 h 98"/>
              <a:gd name="T18" fmla="*/ 9 w 95"/>
              <a:gd name="T19" fmla="*/ 90 h 98"/>
              <a:gd name="T20" fmla="*/ 11 w 95"/>
              <a:gd name="T21" fmla="*/ 91 h 98"/>
              <a:gd name="T22" fmla="*/ 78 w 95"/>
              <a:gd name="T23" fmla="*/ 90 h 98"/>
              <a:gd name="T24" fmla="*/ 79 w 95"/>
              <a:gd name="T25" fmla="*/ 88 h 98"/>
              <a:gd name="T26" fmla="*/ 82 w 95"/>
              <a:gd name="T27" fmla="*/ 82 h 98"/>
              <a:gd name="T28" fmla="*/ 86 w 95"/>
              <a:gd name="T29" fmla="*/ 88 h 98"/>
              <a:gd name="T30" fmla="*/ 83 w 95"/>
              <a:gd name="T31" fmla="*/ 95 h 98"/>
              <a:gd name="T32" fmla="*/ 11 w 95"/>
              <a:gd name="T33" fmla="*/ 98 h 98"/>
              <a:gd name="T34" fmla="*/ 0 w 95"/>
              <a:gd name="T35" fmla="*/ 88 h 98"/>
              <a:gd name="T36" fmla="*/ 3 w 95"/>
              <a:gd name="T37" fmla="*/ 3 h 98"/>
              <a:gd name="T38" fmla="*/ 72 w 95"/>
              <a:gd name="T39" fmla="*/ 38 h 98"/>
              <a:gd name="T40" fmla="*/ 72 w 95"/>
              <a:gd name="T41" fmla="*/ 38 h 98"/>
              <a:gd name="T42" fmla="*/ 94 w 95"/>
              <a:gd name="T43" fmla="*/ 63 h 98"/>
              <a:gd name="T44" fmla="*/ 68 w 95"/>
              <a:gd name="T45" fmla="*/ 86 h 98"/>
              <a:gd name="T46" fmla="*/ 68 w 95"/>
              <a:gd name="T47" fmla="*/ 73 h 98"/>
              <a:gd name="T48" fmla="*/ 49 w 95"/>
              <a:gd name="T49" fmla="*/ 71 h 98"/>
              <a:gd name="T50" fmla="*/ 49 w 95"/>
              <a:gd name="T51" fmla="*/ 53 h 98"/>
              <a:gd name="T52" fmla="*/ 52 w 95"/>
              <a:gd name="T53" fmla="*/ 50 h 98"/>
              <a:gd name="T54" fmla="*/ 68 w 95"/>
              <a:gd name="T55" fmla="*/ 40 h 98"/>
              <a:gd name="T56" fmla="*/ 72 w 95"/>
              <a:gd name="T57" fmla="*/ 38 h 98"/>
              <a:gd name="T58" fmla="*/ 89 w 95"/>
              <a:gd name="T59" fmla="*/ 62 h 98"/>
              <a:gd name="T60" fmla="*/ 72 w 95"/>
              <a:gd name="T61" fmla="*/ 53 h 98"/>
              <a:gd name="T62" fmla="*/ 70 w 95"/>
              <a:gd name="T63" fmla="*/ 55 h 98"/>
              <a:gd name="T64" fmla="*/ 54 w 95"/>
              <a:gd name="T65" fmla="*/ 69 h 98"/>
              <a:gd name="T66" fmla="*/ 70 w 95"/>
              <a:gd name="T67" fmla="*/ 69 h 98"/>
              <a:gd name="T68" fmla="*/ 72 w 95"/>
              <a:gd name="T69" fmla="*/ 79 h 98"/>
              <a:gd name="T70" fmla="*/ 75 w 95"/>
              <a:gd name="T71" fmla="*/ 29 h 98"/>
              <a:gd name="T72" fmla="*/ 57 w 95"/>
              <a:gd name="T73" fmla="*/ 12 h 98"/>
              <a:gd name="T74" fmla="*/ 59 w 95"/>
              <a:gd name="T75" fmla="*/ 28 h 98"/>
              <a:gd name="T76" fmla="*/ 61 w 95"/>
              <a:gd name="T77" fmla="*/ 2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5" h="98">
                <a:moveTo>
                  <a:pt x="11" y="0"/>
                </a:moveTo>
                <a:cubicBezTo>
                  <a:pt x="55" y="0"/>
                  <a:pt x="55" y="0"/>
                  <a:pt x="55" y="0"/>
                </a:cubicBezTo>
                <a:cubicBezTo>
                  <a:pt x="56" y="0"/>
                  <a:pt x="57" y="1"/>
                  <a:pt x="58" y="1"/>
                </a:cubicBezTo>
                <a:cubicBezTo>
                  <a:pt x="85" y="29"/>
                  <a:pt x="85" y="29"/>
                  <a:pt x="85" y="29"/>
                </a:cubicBezTo>
                <a:cubicBezTo>
                  <a:pt x="86" y="29"/>
                  <a:pt x="86" y="30"/>
                  <a:pt x="86" y="31"/>
                </a:cubicBezTo>
                <a:cubicBezTo>
                  <a:pt x="86" y="31"/>
                  <a:pt x="86" y="31"/>
                  <a:pt x="86" y="31"/>
                </a:cubicBezTo>
                <a:cubicBezTo>
                  <a:pt x="86" y="37"/>
                  <a:pt x="86" y="37"/>
                  <a:pt x="86" y="37"/>
                </a:cubicBezTo>
                <a:cubicBezTo>
                  <a:pt x="86" y="40"/>
                  <a:pt x="85" y="41"/>
                  <a:pt x="82" y="41"/>
                </a:cubicBezTo>
                <a:cubicBezTo>
                  <a:pt x="80" y="41"/>
                  <a:pt x="79" y="40"/>
                  <a:pt x="79" y="37"/>
                </a:cubicBezTo>
                <a:cubicBezTo>
                  <a:pt x="79" y="34"/>
                  <a:pt x="79" y="34"/>
                  <a:pt x="79" y="34"/>
                </a:cubicBezTo>
                <a:cubicBezTo>
                  <a:pt x="61" y="34"/>
                  <a:pt x="61" y="34"/>
                  <a:pt x="61" y="34"/>
                </a:cubicBezTo>
                <a:cubicBezTo>
                  <a:pt x="59" y="34"/>
                  <a:pt x="57" y="33"/>
                  <a:pt x="55" y="31"/>
                </a:cubicBezTo>
                <a:cubicBezTo>
                  <a:pt x="55" y="31"/>
                  <a:pt x="55" y="31"/>
                  <a:pt x="55" y="31"/>
                </a:cubicBezTo>
                <a:cubicBezTo>
                  <a:pt x="54" y="29"/>
                  <a:pt x="53" y="27"/>
                  <a:pt x="53" y="25"/>
                </a:cubicBezTo>
                <a:cubicBezTo>
                  <a:pt x="53" y="8"/>
                  <a:pt x="53" y="8"/>
                  <a:pt x="53" y="8"/>
                </a:cubicBezTo>
                <a:cubicBezTo>
                  <a:pt x="11" y="8"/>
                  <a:pt x="11" y="8"/>
                  <a:pt x="11" y="8"/>
                </a:cubicBezTo>
                <a:cubicBezTo>
                  <a:pt x="10" y="8"/>
                  <a:pt x="9" y="8"/>
                  <a:pt x="9" y="9"/>
                </a:cubicBezTo>
                <a:cubicBezTo>
                  <a:pt x="8" y="9"/>
                  <a:pt x="8" y="10"/>
                  <a:pt x="8" y="10"/>
                </a:cubicBezTo>
                <a:cubicBezTo>
                  <a:pt x="8" y="88"/>
                  <a:pt x="8" y="88"/>
                  <a:pt x="8" y="88"/>
                </a:cubicBezTo>
                <a:cubicBezTo>
                  <a:pt x="8" y="89"/>
                  <a:pt x="8" y="90"/>
                  <a:pt x="9" y="90"/>
                </a:cubicBezTo>
                <a:cubicBezTo>
                  <a:pt x="9" y="90"/>
                  <a:pt x="9" y="90"/>
                  <a:pt x="9" y="90"/>
                </a:cubicBezTo>
                <a:cubicBezTo>
                  <a:pt x="9" y="90"/>
                  <a:pt x="10" y="91"/>
                  <a:pt x="11" y="91"/>
                </a:cubicBezTo>
                <a:cubicBezTo>
                  <a:pt x="76" y="91"/>
                  <a:pt x="76" y="91"/>
                  <a:pt x="76" y="91"/>
                </a:cubicBezTo>
                <a:cubicBezTo>
                  <a:pt x="77" y="91"/>
                  <a:pt x="77" y="90"/>
                  <a:pt x="78" y="90"/>
                </a:cubicBezTo>
                <a:cubicBezTo>
                  <a:pt x="78" y="90"/>
                  <a:pt x="78" y="90"/>
                  <a:pt x="78" y="90"/>
                </a:cubicBezTo>
                <a:cubicBezTo>
                  <a:pt x="78" y="90"/>
                  <a:pt x="79" y="89"/>
                  <a:pt x="79" y="88"/>
                </a:cubicBezTo>
                <a:cubicBezTo>
                  <a:pt x="79" y="86"/>
                  <a:pt x="79" y="86"/>
                  <a:pt x="79" y="86"/>
                </a:cubicBezTo>
                <a:cubicBezTo>
                  <a:pt x="79" y="84"/>
                  <a:pt x="80" y="82"/>
                  <a:pt x="82" y="82"/>
                </a:cubicBezTo>
                <a:cubicBezTo>
                  <a:pt x="85" y="82"/>
                  <a:pt x="86" y="84"/>
                  <a:pt x="86" y="86"/>
                </a:cubicBezTo>
                <a:cubicBezTo>
                  <a:pt x="86" y="88"/>
                  <a:pt x="86" y="88"/>
                  <a:pt x="86" y="88"/>
                </a:cubicBezTo>
                <a:cubicBezTo>
                  <a:pt x="86" y="91"/>
                  <a:pt x="85" y="94"/>
                  <a:pt x="83" y="95"/>
                </a:cubicBezTo>
                <a:cubicBezTo>
                  <a:pt x="83" y="95"/>
                  <a:pt x="83" y="95"/>
                  <a:pt x="83" y="95"/>
                </a:cubicBezTo>
                <a:cubicBezTo>
                  <a:pt x="81" y="97"/>
                  <a:pt x="79" y="98"/>
                  <a:pt x="76" y="98"/>
                </a:cubicBezTo>
                <a:cubicBezTo>
                  <a:pt x="11" y="98"/>
                  <a:pt x="11" y="98"/>
                  <a:pt x="11" y="98"/>
                </a:cubicBezTo>
                <a:cubicBezTo>
                  <a:pt x="8" y="98"/>
                  <a:pt x="5" y="97"/>
                  <a:pt x="3" y="95"/>
                </a:cubicBezTo>
                <a:cubicBezTo>
                  <a:pt x="2" y="94"/>
                  <a:pt x="0" y="91"/>
                  <a:pt x="0" y="88"/>
                </a:cubicBezTo>
                <a:cubicBezTo>
                  <a:pt x="0" y="10"/>
                  <a:pt x="0" y="10"/>
                  <a:pt x="0" y="10"/>
                </a:cubicBezTo>
                <a:cubicBezTo>
                  <a:pt x="0" y="8"/>
                  <a:pt x="2" y="5"/>
                  <a:pt x="3" y="3"/>
                </a:cubicBezTo>
                <a:cubicBezTo>
                  <a:pt x="5" y="1"/>
                  <a:pt x="8" y="0"/>
                  <a:pt x="11" y="0"/>
                </a:cubicBezTo>
                <a:close/>
                <a:moveTo>
                  <a:pt x="72" y="38"/>
                </a:moveTo>
                <a:cubicBezTo>
                  <a:pt x="72" y="38"/>
                  <a:pt x="72" y="38"/>
                  <a:pt x="72" y="38"/>
                </a:cubicBezTo>
                <a:cubicBezTo>
                  <a:pt x="72" y="38"/>
                  <a:pt x="72" y="38"/>
                  <a:pt x="72" y="38"/>
                </a:cubicBezTo>
                <a:cubicBezTo>
                  <a:pt x="94" y="60"/>
                  <a:pt x="94" y="60"/>
                  <a:pt x="94" y="60"/>
                </a:cubicBezTo>
                <a:cubicBezTo>
                  <a:pt x="95" y="61"/>
                  <a:pt x="95" y="63"/>
                  <a:pt x="94" y="63"/>
                </a:cubicBezTo>
                <a:cubicBezTo>
                  <a:pt x="72" y="86"/>
                  <a:pt x="72" y="86"/>
                  <a:pt x="72" y="86"/>
                </a:cubicBezTo>
                <a:cubicBezTo>
                  <a:pt x="71" y="87"/>
                  <a:pt x="69" y="87"/>
                  <a:pt x="68" y="86"/>
                </a:cubicBezTo>
                <a:cubicBezTo>
                  <a:pt x="68" y="85"/>
                  <a:pt x="68" y="85"/>
                  <a:pt x="68" y="84"/>
                </a:cubicBezTo>
                <a:cubicBezTo>
                  <a:pt x="68" y="73"/>
                  <a:pt x="68" y="73"/>
                  <a:pt x="68" y="73"/>
                </a:cubicBezTo>
                <a:cubicBezTo>
                  <a:pt x="52" y="73"/>
                  <a:pt x="52" y="73"/>
                  <a:pt x="52" y="73"/>
                </a:cubicBezTo>
                <a:cubicBezTo>
                  <a:pt x="51" y="73"/>
                  <a:pt x="49" y="72"/>
                  <a:pt x="49" y="71"/>
                </a:cubicBezTo>
                <a:cubicBezTo>
                  <a:pt x="49" y="71"/>
                  <a:pt x="49" y="71"/>
                  <a:pt x="49" y="71"/>
                </a:cubicBezTo>
                <a:cubicBezTo>
                  <a:pt x="49" y="53"/>
                  <a:pt x="49" y="53"/>
                  <a:pt x="49" y="53"/>
                </a:cubicBezTo>
                <a:cubicBezTo>
                  <a:pt x="49" y="51"/>
                  <a:pt x="51" y="50"/>
                  <a:pt x="52" y="50"/>
                </a:cubicBezTo>
                <a:cubicBezTo>
                  <a:pt x="52" y="50"/>
                  <a:pt x="52" y="50"/>
                  <a:pt x="52" y="50"/>
                </a:cubicBezTo>
                <a:cubicBezTo>
                  <a:pt x="68" y="50"/>
                  <a:pt x="68" y="50"/>
                  <a:pt x="68" y="50"/>
                </a:cubicBezTo>
                <a:cubicBezTo>
                  <a:pt x="68" y="40"/>
                  <a:pt x="68" y="40"/>
                  <a:pt x="68" y="40"/>
                </a:cubicBezTo>
                <a:cubicBezTo>
                  <a:pt x="68" y="38"/>
                  <a:pt x="69" y="37"/>
                  <a:pt x="70" y="37"/>
                </a:cubicBezTo>
                <a:cubicBezTo>
                  <a:pt x="71" y="37"/>
                  <a:pt x="71" y="38"/>
                  <a:pt x="72" y="38"/>
                </a:cubicBezTo>
                <a:close/>
                <a:moveTo>
                  <a:pt x="89" y="62"/>
                </a:moveTo>
                <a:cubicBezTo>
                  <a:pt x="89" y="62"/>
                  <a:pt x="89" y="62"/>
                  <a:pt x="89" y="62"/>
                </a:cubicBezTo>
                <a:cubicBezTo>
                  <a:pt x="72" y="45"/>
                  <a:pt x="72" y="45"/>
                  <a:pt x="72" y="45"/>
                </a:cubicBezTo>
                <a:cubicBezTo>
                  <a:pt x="72" y="53"/>
                  <a:pt x="72" y="53"/>
                  <a:pt x="72" y="53"/>
                </a:cubicBezTo>
                <a:cubicBezTo>
                  <a:pt x="72" y="53"/>
                  <a:pt x="72" y="53"/>
                  <a:pt x="72" y="53"/>
                </a:cubicBezTo>
                <a:cubicBezTo>
                  <a:pt x="72" y="54"/>
                  <a:pt x="71" y="55"/>
                  <a:pt x="70" y="55"/>
                </a:cubicBezTo>
                <a:cubicBezTo>
                  <a:pt x="54" y="55"/>
                  <a:pt x="54" y="55"/>
                  <a:pt x="54" y="55"/>
                </a:cubicBezTo>
                <a:cubicBezTo>
                  <a:pt x="54" y="69"/>
                  <a:pt x="54" y="69"/>
                  <a:pt x="54" y="69"/>
                </a:cubicBezTo>
                <a:cubicBezTo>
                  <a:pt x="70" y="69"/>
                  <a:pt x="70" y="69"/>
                  <a:pt x="70" y="69"/>
                </a:cubicBezTo>
                <a:cubicBezTo>
                  <a:pt x="70" y="69"/>
                  <a:pt x="70" y="69"/>
                  <a:pt x="70" y="69"/>
                </a:cubicBezTo>
                <a:cubicBezTo>
                  <a:pt x="71" y="69"/>
                  <a:pt x="72" y="70"/>
                  <a:pt x="72" y="71"/>
                </a:cubicBezTo>
                <a:cubicBezTo>
                  <a:pt x="72" y="79"/>
                  <a:pt x="72" y="79"/>
                  <a:pt x="72" y="79"/>
                </a:cubicBezTo>
                <a:cubicBezTo>
                  <a:pt x="89" y="62"/>
                  <a:pt x="89" y="62"/>
                  <a:pt x="89" y="62"/>
                </a:cubicBezTo>
                <a:close/>
                <a:moveTo>
                  <a:pt x="75" y="29"/>
                </a:moveTo>
                <a:cubicBezTo>
                  <a:pt x="75" y="29"/>
                  <a:pt x="75" y="29"/>
                  <a:pt x="75" y="29"/>
                </a:cubicBezTo>
                <a:cubicBezTo>
                  <a:pt x="57" y="12"/>
                  <a:pt x="57" y="12"/>
                  <a:pt x="57" y="12"/>
                </a:cubicBezTo>
                <a:cubicBezTo>
                  <a:pt x="57" y="25"/>
                  <a:pt x="57" y="25"/>
                  <a:pt x="57" y="25"/>
                </a:cubicBezTo>
                <a:cubicBezTo>
                  <a:pt x="57" y="26"/>
                  <a:pt x="58" y="27"/>
                  <a:pt x="59" y="28"/>
                </a:cubicBezTo>
                <a:cubicBezTo>
                  <a:pt x="59" y="28"/>
                  <a:pt x="59" y="28"/>
                  <a:pt x="59" y="28"/>
                </a:cubicBezTo>
                <a:cubicBezTo>
                  <a:pt x="59" y="29"/>
                  <a:pt x="60" y="29"/>
                  <a:pt x="61" y="29"/>
                </a:cubicBezTo>
                <a:cubicBezTo>
                  <a:pt x="75" y="29"/>
                  <a:pt x="75" y="29"/>
                  <a:pt x="75"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67" tIns="45734" rIns="91467" bIns="45734"/>
          <a:lstStyle/>
          <a:p>
            <a:endParaRPr lang="zh-CN" altLang="en-US">
              <a:solidFill>
                <a:schemeClr val="bg1">
                  <a:lumMod val="50000"/>
                </a:schemeClr>
              </a:solidFill>
            </a:endParaRPr>
          </a:p>
        </p:txBody>
      </p:sp>
      <p:sp>
        <p:nvSpPr>
          <p:cNvPr id="24596" name="Freeform 20"/>
          <p:cNvSpPr/>
          <p:nvPr/>
        </p:nvSpPr>
        <p:spPr bwMode="auto">
          <a:xfrm rot="10800000">
            <a:off x="4614076" y="2812987"/>
            <a:ext cx="1411533" cy="1408981"/>
          </a:xfrm>
          <a:custGeom>
            <a:avLst/>
            <a:gdLst>
              <a:gd name="T0" fmla="*/ 459 w 918"/>
              <a:gd name="T1" fmla="*/ 918 h 918"/>
              <a:gd name="T2" fmla="*/ 0 w 918"/>
              <a:gd name="T3" fmla="*/ 459 h 918"/>
              <a:gd name="T4" fmla="*/ 459 w 918"/>
              <a:gd name="T5" fmla="*/ 0 h 918"/>
              <a:gd name="T6" fmla="*/ 918 w 918"/>
              <a:gd name="T7" fmla="*/ 459 h 918"/>
              <a:gd name="T8" fmla="*/ 918 w 918"/>
              <a:gd name="T9" fmla="*/ 918 h 918"/>
              <a:gd name="T10" fmla="*/ 459 w 918"/>
              <a:gd name="T11" fmla="*/ 918 h 918"/>
            </a:gdLst>
            <a:ahLst/>
            <a:cxnLst>
              <a:cxn ang="0">
                <a:pos x="T0" y="T1"/>
              </a:cxn>
              <a:cxn ang="0">
                <a:pos x="T2" y="T3"/>
              </a:cxn>
              <a:cxn ang="0">
                <a:pos x="T4" y="T5"/>
              </a:cxn>
              <a:cxn ang="0">
                <a:pos x="T6" y="T7"/>
              </a:cxn>
              <a:cxn ang="0">
                <a:pos x="T8" y="T9"/>
              </a:cxn>
              <a:cxn ang="0">
                <a:pos x="T10" y="T11"/>
              </a:cxn>
            </a:cxnLst>
            <a:rect l="0" t="0" r="r" b="b"/>
            <a:pathLst>
              <a:path w="918" h="918">
                <a:moveTo>
                  <a:pt x="459" y="918"/>
                </a:moveTo>
                <a:cubicBezTo>
                  <a:pt x="205" y="918"/>
                  <a:pt x="0" y="713"/>
                  <a:pt x="0" y="459"/>
                </a:cubicBezTo>
                <a:cubicBezTo>
                  <a:pt x="0" y="205"/>
                  <a:pt x="205" y="0"/>
                  <a:pt x="459" y="0"/>
                </a:cubicBezTo>
                <a:cubicBezTo>
                  <a:pt x="713" y="0"/>
                  <a:pt x="918" y="205"/>
                  <a:pt x="918" y="459"/>
                </a:cubicBezTo>
                <a:cubicBezTo>
                  <a:pt x="918" y="918"/>
                  <a:pt x="918" y="918"/>
                  <a:pt x="918" y="918"/>
                </a:cubicBezTo>
                <a:lnTo>
                  <a:pt x="459" y="918"/>
                </a:lnTo>
                <a:close/>
              </a:path>
            </a:pathLst>
          </a:custGeom>
          <a:noFill/>
          <a:ln w="6350" cap="flat" cmpd="sng">
            <a:solidFill>
              <a:schemeClr val="accent3"/>
            </a:solidFill>
            <a:round/>
          </a:ln>
          <a:extLst>
            <a:ext uri="{909E8E84-426E-40DD-AFC4-6F175D3DCCD1}">
              <a14:hiddenFill xmlns:a14="http://schemas.microsoft.com/office/drawing/2010/main">
                <a:solidFill>
                  <a:srgbClr val="FFFFFF"/>
                </a:solidFill>
              </a14:hiddenFill>
            </a:ext>
          </a:extLst>
        </p:spPr>
        <p:txBody>
          <a:bodyPr lIns="91467" tIns="45734" rIns="91467" bIns="45734"/>
          <a:lstStyle/>
          <a:p>
            <a:endParaRPr lang="zh-CN" altLang="en-US">
              <a:solidFill>
                <a:schemeClr val="bg1">
                  <a:lumMod val="50000"/>
                </a:schemeClr>
              </a:solidFill>
            </a:endParaRPr>
          </a:p>
        </p:txBody>
      </p:sp>
    </p:spTree>
  </p:cSld>
  <p:clrMapOvr>
    <a:masterClrMapping/>
  </p:clrMapOvr>
  <p:transition spd="slow" advClick="0" advTm="5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4594"/>
                                        </p:tgtEl>
                                        <p:attrNameLst>
                                          <p:attrName>style.visibility</p:attrName>
                                        </p:attrNameLst>
                                      </p:cBhvr>
                                      <p:to>
                                        <p:strVal val="visible"/>
                                      </p:to>
                                    </p:set>
                                    <p:anim calcmode="lin" valueType="num">
                                      <p:cBhvr additive="base">
                                        <p:cTn id="7" dur="750" fill="hold"/>
                                        <p:tgtEl>
                                          <p:spTgt spid="24594"/>
                                        </p:tgtEl>
                                        <p:attrNameLst>
                                          <p:attrName>ppt_x</p:attrName>
                                        </p:attrNameLst>
                                      </p:cBhvr>
                                      <p:tavLst>
                                        <p:tav tm="0">
                                          <p:val>
                                            <p:strVal val="0-#ppt_w/2"/>
                                          </p:val>
                                        </p:tav>
                                        <p:tav tm="100000">
                                          <p:val>
                                            <p:strVal val="#ppt_x"/>
                                          </p:val>
                                        </p:tav>
                                      </p:tavLst>
                                    </p:anim>
                                    <p:anim calcmode="lin" valueType="num">
                                      <p:cBhvr additive="base">
                                        <p:cTn id="8" dur="750" fill="hold"/>
                                        <p:tgtEl>
                                          <p:spTgt spid="2459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4586"/>
                                        </p:tgtEl>
                                        <p:attrNameLst>
                                          <p:attrName>style.visibility</p:attrName>
                                        </p:attrNameLst>
                                      </p:cBhvr>
                                      <p:to>
                                        <p:strVal val="visible"/>
                                      </p:to>
                                    </p:set>
                                    <p:anim calcmode="lin" valueType="num">
                                      <p:cBhvr additive="base">
                                        <p:cTn id="11" dur="750" fill="hold"/>
                                        <p:tgtEl>
                                          <p:spTgt spid="24586"/>
                                        </p:tgtEl>
                                        <p:attrNameLst>
                                          <p:attrName>ppt_x</p:attrName>
                                        </p:attrNameLst>
                                      </p:cBhvr>
                                      <p:tavLst>
                                        <p:tav tm="0">
                                          <p:val>
                                            <p:strVal val="0-#ppt_w/2"/>
                                          </p:val>
                                        </p:tav>
                                        <p:tav tm="100000">
                                          <p:val>
                                            <p:strVal val="#ppt_x"/>
                                          </p:val>
                                        </p:tav>
                                      </p:tavLst>
                                    </p:anim>
                                    <p:anim calcmode="lin" valueType="num">
                                      <p:cBhvr additive="base">
                                        <p:cTn id="12" dur="750" fill="hold"/>
                                        <p:tgtEl>
                                          <p:spTgt spid="2458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4585"/>
                                        </p:tgtEl>
                                        <p:attrNameLst>
                                          <p:attrName>style.visibility</p:attrName>
                                        </p:attrNameLst>
                                      </p:cBhvr>
                                      <p:to>
                                        <p:strVal val="visible"/>
                                      </p:to>
                                    </p:set>
                                    <p:anim calcmode="lin" valueType="num">
                                      <p:cBhvr additive="base">
                                        <p:cTn id="15" dur="750" fill="hold"/>
                                        <p:tgtEl>
                                          <p:spTgt spid="24585"/>
                                        </p:tgtEl>
                                        <p:attrNameLst>
                                          <p:attrName>ppt_x</p:attrName>
                                        </p:attrNameLst>
                                      </p:cBhvr>
                                      <p:tavLst>
                                        <p:tav tm="0">
                                          <p:val>
                                            <p:strVal val="1+#ppt_w/2"/>
                                          </p:val>
                                        </p:tav>
                                        <p:tav tm="100000">
                                          <p:val>
                                            <p:strVal val="#ppt_x"/>
                                          </p:val>
                                        </p:tav>
                                      </p:tavLst>
                                    </p:anim>
                                    <p:anim calcmode="lin" valueType="num">
                                      <p:cBhvr additive="base">
                                        <p:cTn id="16" dur="750" fill="hold"/>
                                        <p:tgtEl>
                                          <p:spTgt spid="2458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4583"/>
                                        </p:tgtEl>
                                        <p:attrNameLst>
                                          <p:attrName>style.visibility</p:attrName>
                                        </p:attrNameLst>
                                      </p:cBhvr>
                                      <p:to>
                                        <p:strVal val="visible"/>
                                      </p:to>
                                    </p:set>
                                    <p:anim calcmode="lin" valueType="num">
                                      <p:cBhvr additive="base">
                                        <p:cTn id="19" dur="750" fill="hold"/>
                                        <p:tgtEl>
                                          <p:spTgt spid="24583"/>
                                        </p:tgtEl>
                                        <p:attrNameLst>
                                          <p:attrName>ppt_x</p:attrName>
                                        </p:attrNameLst>
                                      </p:cBhvr>
                                      <p:tavLst>
                                        <p:tav tm="0">
                                          <p:val>
                                            <p:strVal val="0-#ppt_w/2"/>
                                          </p:val>
                                        </p:tav>
                                        <p:tav tm="100000">
                                          <p:val>
                                            <p:strVal val="#ppt_x"/>
                                          </p:val>
                                        </p:tav>
                                      </p:tavLst>
                                    </p:anim>
                                    <p:anim calcmode="lin" valueType="num">
                                      <p:cBhvr additive="base">
                                        <p:cTn id="20" dur="750" fill="hold"/>
                                        <p:tgtEl>
                                          <p:spTgt spid="2458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4584"/>
                                        </p:tgtEl>
                                        <p:attrNameLst>
                                          <p:attrName>style.visibility</p:attrName>
                                        </p:attrNameLst>
                                      </p:cBhvr>
                                      <p:to>
                                        <p:strVal val="visible"/>
                                      </p:to>
                                    </p:set>
                                    <p:anim calcmode="lin" valueType="num">
                                      <p:cBhvr additive="base">
                                        <p:cTn id="23" dur="750" fill="hold"/>
                                        <p:tgtEl>
                                          <p:spTgt spid="24584"/>
                                        </p:tgtEl>
                                        <p:attrNameLst>
                                          <p:attrName>ppt_x</p:attrName>
                                        </p:attrNameLst>
                                      </p:cBhvr>
                                      <p:tavLst>
                                        <p:tav tm="0">
                                          <p:val>
                                            <p:strVal val="1+#ppt_w/2"/>
                                          </p:val>
                                        </p:tav>
                                        <p:tav tm="100000">
                                          <p:val>
                                            <p:strVal val="#ppt_x"/>
                                          </p:val>
                                        </p:tav>
                                      </p:tavLst>
                                    </p:anim>
                                    <p:anim calcmode="lin" valueType="num">
                                      <p:cBhvr additive="base">
                                        <p:cTn id="24" dur="750" fill="hold"/>
                                        <p:tgtEl>
                                          <p:spTgt spid="24584"/>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4596"/>
                                        </p:tgtEl>
                                        <p:attrNameLst>
                                          <p:attrName>style.visibility</p:attrName>
                                        </p:attrNameLst>
                                      </p:cBhvr>
                                      <p:to>
                                        <p:strVal val="visible"/>
                                      </p:to>
                                    </p:set>
                                    <p:anim calcmode="lin" valueType="num">
                                      <p:cBhvr additive="base">
                                        <p:cTn id="27" dur="750" fill="hold"/>
                                        <p:tgtEl>
                                          <p:spTgt spid="24596"/>
                                        </p:tgtEl>
                                        <p:attrNameLst>
                                          <p:attrName>ppt_x</p:attrName>
                                        </p:attrNameLst>
                                      </p:cBhvr>
                                      <p:tavLst>
                                        <p:tav tm="0">
                                          <p:val>
                                            <p:strVal val="1+#ppt_w/2"/>
                                          </p:val>
                                        </p:tav>
                                        <p:tav tm="100000">
                                          <p:val>
                                            <p:strVal val="#ppt_x"/>
                                          </p:val>
                                        </p:tav>
                                      </p:tavLst>
                                    </p:anim>
                                    <p:anim calcmode="lin" valueType="num">
                                      <p:cBhvr additive="base">
                                        <p:cTn id="28" dur="750" fill="hold"/>
                                        <p:tgtEl>
                                          <p:spTgt spid="24596"/>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500"/>
                                  </p:stCondLst>
                                  <p:childTnLst>
                                    <p:set>
                                      <p:cBhvr>
                                        <p:cTn id="30" dur="1" fill="hold">
                                          <p:stCondLst>
                                            <p:cond delay="0"/>
                                          </p:stCondLst>
                                        </p:cTn>
                                        <p:tgtEl>
                                          <p:spTgt spid="24595"/>
                                        </p:tgtEl>
                                        <p:attrNameLst>
                                          <p:attrName>style.visibility</p:attrName>
                                        </p:attrNameLst>
                                      </p:cBhvr>
                                      <p:to>
                                        <p:strVal val="visible"/>
                                      </p:to>
                                    </p:set>
                                    <p:anim calcmode="lin" valueType="num">
                                      <p:cBhvr>
                                        <p:cTn id="31" dur="300" fill="hold"/>
                                        <p:tgtEl>
                                          <p:spTgt spid="24595"/>
                                        </p:tgtEl>
                                        <p:attrNameLst>
                                          <p:attrName>ppt_w</p:attrName>
                                        </p:attrNameLst>
                                      </p:cBhvr>
                                      <p:tavLst>
                                        <p:tav tm="0">
                                          <p:val>
                                            <p:fltVal val="0"/>
                                          </p:val>
                                        </p:tav>
                                        <p:tav tm="100000">
                                          <p:val>
                                            <p:strVal val="#ppt_w"/>
                                          </p:val>
                                        </p:tav>
                                      </p:tavLst>
                                    </p:anim>
                                    <p:anim calcmode="lin" valueType="num">
                                      <p:cBhvr>
                                        <p:cTn id="32" dur="300" fill="hold"/>
                                        <p:tgtEl>
                                          <p:spTgt spid="24595"/>
                                        </p:tgtEl>
                                        <p:attrNameLst>
                                          <p:attrName>ppt_h</p:attrName>
                                        </p:attrNameLst>
                                      </p:cBhvr>
                                      <p:tavLst>
                                        <p:tav tm="0">
                                          <p:val>
                                            <p:fltVal val="0"/>
                                          </p:val>
                                        </p:tav>
                                        <p:tav tm="100000">
                                          <p:val>
                                            <p:strVal val="#ppt_h"/>
                                          </p:val>
                                        </p:tav>
                                      </p:tavLst>
                                    </p:anim>
                                    <p:animEffect transition="in" filter="fade">
                                      <p:cBhvr>
                                        <p:cTn id="33" dur="300"/>
                                        <p:tgtEl>
                                          <p:spTgt spid="24595"/>
                                        </p:tgtEl>
                                      </p:cBhvr>
                                    </p:animEffect>
                                  </p:childTnLst>
                                </p:cTn>
                              </p:par>
                              <p:par>
                                <p:cTn id="34" presetID="6" presetClass="emph" presetSubtype="0" autoRev="1" fill="hold" grpId="1" nodeType="withEffect">
                                  <p:stCondLst>
                                    <p:cond delay="800"/>
                                  </p:stCondLst>
                                  <p:childTnLst>
                                    <p:animScale>
                                      <p:cBhvr>
                                        <p:cTn id="35" dur="150" fill="hold"/>
                                        <p:tgtEl>
                                          <p:spTgt spid="24595"/>
                                        </p:tgtEl>
                                      </p:cBhvr>
                                      <p:by x="110000" y="110000"/>
                                    </p:animScale>
                                  </p:childTnLst>
                                </p:cTn>
                              </p:par>
                              <p:par>
                                <p:cTn id="36" presetID="53" presetClass="entr" presetSubtype="16" fill="hold" grpId="0" nodeType="withEffect">
                                  <p:stCondLst>
                                    <p:cond delay="500"/>
                                  </p:stCondLst>
                                  <p:childTnLst>
                                    <p:set>
                                      <p:cBhvr>
                                        <p:cTn id="37" dur="1" fill="hold">
                                          <p:stCondLst>
                                            <p:cond delay="0"/>
                                          </p:stCondLst>
                                        </p:cTn>
                                        <p:tgtEl>
                                          <p:spTgt spid="24587"/>
                                        </p:tgtEl>
                                        <p:attrNameLst>
                                          <p:attrName>style.visibility</p:attrName>
                                        </p:attrNameLst>
                                      </p:cBhvr>
                                      <p:to>
                                        <p:strVal val="visible"/>
                                      </p:to>
                                    </p:set>
                                    <p:anim calcmode="lin" valueType="num">
                                      <p:cBhvr>
                                        <p:cTn id="38" dur="300" fill="hold"/>
                                        <p:tgtEl>
                                          <p:spTgt spid="24587"/>
                                        </p:tgtEl>
                                        <p:attrNameLst>
                                          <p:attrName>ppt_w</p:attrName>
                                        </p:attrNameLst>
                                      </p:cBhvr>
                                      <p:tavLst>
                                        <p:tav tm="0">
                                          <p:val>
                                            <p:fltVal val="0"/>
                                          </p:val>
                                        </p:tav>
                                        <p:tav tm="100000">
                                          <p:val>
                                            <p:strVal val="#ppt_w"/>
                                          </p:val>
                                        </p:tav>
                                      </p:tavLst>
                                    </p:anim>
                                    <p:anim calcmode="lin" valueType="num">
                                      <p:cBhvr>
                                        <p:cTn id="39" dur="300" fill="hold"/>
                                        <p:tgtEl>
                                          <p:spTgt spid="24587"/>
                                        </p:tgtEl>
                                        <p:attrNameLst>
                                          <p:attrName>ppt_h</p:attrName>
                                        </p:attrNameLst>
                                      </p:cBhvr>
                                      <p:tavLst>
                                        <p:tav tm="0">
                                          <p:val>
                                            <p:fltVal val="0"/>
                                          </p:val>
                                        </p:tav>
                                        <p:tav tm="100000">
                                          <p:val>
                                            <p:strVal val="#ppt_h"/>
                                          </p:val>
                                        </p:tav>
                                      </p:tavLst>
                                    </p:anim>
                                    <p:animEffect transition="in" filter="fade">
                                      <p:cBhvr>
                                        <p:cTn id="40" dur="300"/>
                                        <p:tgtEl>
                                          <p:spTgt spid="24587"/>
                                        </p:tgtEl>
                                      </p:cBhvr>
                                    </p:animEffect>
                                  </p:childTnLst>
                                </p:cTn>
                              </p:par>
                              <p:par>
                                <p:cTn id="41" presetID="6" presetClass="emph" presetSubtype="0" autoRev="1" fill="hold" grpId="1" nodeType="withEffect">
                                  <p:stCondLst>
                                    <p:cond delay="800"/>
                                  </p:stCondLst>
                                  <p:childTnLst>
                                    <p:animScale>
                                      <p:cBhvr>
                                        <p:cTn id="42" dur="150" fill="hold"/>
                                        <p:tgtEl>
                                          <p:spTgt spid="24587"/>
                                        </p:tgtEl>
                                      </p:cBhvr>
                                      <p:by x="110000" y="110000"/>
                                    </p:animScale>
                                  </p:childTnLst>
                                </p:cTn>
                              </p:par>
                              <p:par>
                                <p:cTn id="43" presetID="2" presetClass="entr" presetSubtype="2" fill="hold" grpId="0" nodeType="withEffect">
                                  <p:stCondLst>
                                    <p:cond delay="500"/>
                                  </p:stCondLst>
                                  <p:childTnLst>
                                    <p:set>
                                      <p:cBhvr>
                                        <p:cTn id="44" dur="1" fill="hold">
                                          <p:stCondLst>
                                            <p:cond delay="0"/>
                                          </p:stCondLst>
                                        </p:cTn>
                                        <p:tgtEl>
                                          <p:spTgt spid="24588"/>
                                        </p:tgtEl>
                                        <p:attrNameLst>
                                          <p:attrName>style.visibility</p:attrName>
                                        </p:attrNameLst>
                                      </p:cBhvr>
                                      <p:to>
                                        <p:strVal val="visible"/>
                                      </p:to>
                                    </p:set>
                                    <p:anim calcmode="lin" valueType="num">
                                      <p:cBhvr additive="base">
                                        <p:cTn id="45" dur="750" fill="hold"/>
                                        <p:tgtEl>
                                          <p:spTgt spid="24588"/>
                                        </p:tgtEl>
                                        <p:attrNameLst>
                                          <p:attrName>ppt_x</p:attrName>
                                        </p:attrNameLst>
                                      </p:cBhvr>
                                      <p:tavLst>
                                        <p:tav tm="0">
                                          <p:val>
                                            <p:strVal val="1+#ppt_w/2"/>
                                          </p:val>
                                        </p:tav>
                                        <p:tav tm="100000">
                                          <p:val>
                                            <p:strVal val="#ppt_x"/>
                                          </p:val>
                                        </p:tav>
                                      </p:tavLst>
                                    </p:anim>
                                    <p:anim calcmode="lin" valueType="num">
                                      <p:cBhvr additive="base">
                                        <p:cTn id="46" dur="750" fill="hold"/>
                                        <p:tgtEl>
                                          <p:spTgt spid="24588"/>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600"/>
                                  </p:stCondLst>
                                  <p:childTnLst>
                                    <p:set>
                                      <p:cBhvr>
                                        <p:cTn id="48" dur="1" fill="hold">
                                          <p:stCondLst>
                                            <p:cond delay="0"/>
                                          </p:stCondLst>
                                        </p:cTn>
                                        <p:tgtEl>
                                          <p:spTgt spid="24591"/>
                                        </p:tgtEl>
                                        <p:attrNameLst>
                                          <p:attrName>style.visibility</p:attrName>
                                        </p:attrNameLst>
                                      </p:cBhvr>
                                      <p:to>
                                        <p:strVal val="visible"/>
                                      </p:to>
                                    </p:set>
                                    <p:anim calcmode="lin" valueType="num">
                                      <p:cBhvr additive="base">
                                        <p:cTn id="49" dur="750" fill="hold"/>
                                        <p:tgtEl>
                                          <p:spTgt spid="24591"/>
                                        </p:tgtEl>
                                        <p:attrNameLst>
                                          <p:attrName>ppt_x</p:attrName>
                                        </p:attrNameLst>
                                      </p:cBhvr>
                                      <p:tavLst>
                                        <p:tav tm="0">
                                          <p:val>
                                            <p:strVal val="1+#ppt_w/2"/>
                                          </p:val>
                                        </p:tav>
                                        <p:tav tm="100000">
                                          <p:val>
                                            <p:strVal val="#ppt_x"/>
                                          </p:val>
                                        </p:tav>
                                      </p:tavLst>
                                    </p:anim>
                                    <p:anim calcmode="lin" valueType="num">
                                      <p:cBhvr additive="base">
                                        <p:cTn id="50" dur="750" fill="hold"/>
                                        <p:tgtEl>
                                          <p:spTgt spid="24591"/>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700"/>
                                  </p:stCondLst>
                                  <p:childTnLst>
                                    <p:set>
                                      <p:cBhvr>
                                        <p:cTn id="52" dur="1" fill="hold">
                                          <p:stCondLst>
                                            <p:cond delay="0"/>
                                          </p:stCondLst>
                                        </p:cTn>
                                        <p:tgtEl>
                                          <p:spTgt spid="24592"/>
                                        </p:tgtEl>
                                        <p:attrNameLst>
                                          <p:attrName>style.visibility</p:attrName>
                                        </p:attrNameLst>
                                      </p:cBhvr>
                                      <p:to>
                                        <p:strVal val="visible"/>
                                      </p:to>
                                    </p:set>
                                    <p:anim calcmode="lin" valueType="num">
                                      <p:cBhvr additive="base">
                                        <p:cTn id="53" dur="750" fill="hold"/>
                                        <p:tgtEl>
                                          <p:spTgt spid="24592"/>
                                        </p:tgtEl>
                                        <p:attrNameLst>
                                          <p:attrName>ppt_x</p:attrName>
                                        </p:attrNameLst>
                                      </p:cBhvr>
                                      <p:tavLst>
                                        <p:tav tm="0">
                                          <p:val>
                                            <p:strVal val="1+#ppt_w/2"/>
                                          </p:val>
                                        </p:tav>
                                        <p:tav tm="100000">
                                          <p:val>
                                            <p:strVal val="#ppt_x"/>
                                          </p:val>
                                        </p:tav>
                                      </p:tavLst>
                                    </p:anim>
                                    <p:anim calcmode="lin" valueType="num">
                                      <p:cBhvr additive="base">
                                        <p:cTn id="54" dur="750" fill="hold"/>
                                        <p:tgtEl>
                                          <p:spTgt spid="24592"/>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500"/>
                                  </p:stCondLst>
                                  <p:childTnLst>
                                    <p:set>
                                      <p:cBhvr>
                                        <p:cTn id="56" dur="1" fill="hold">
                                          <p:stCondLst>
                                            <p:cond delay="0"/>
                                          </p:stCondLst>
                                        </p:cTn>
                                        <p:tgtEl>
                                          <p:spTgt spid="24589"/>
                                        </p:tgtEl>
                                        <p:attrNameLst>
                                          <p:attrName>style.visibility</p:attrName>
                                        </p:attrNameLst>
                                      </p:cBhvr>
                                      <p:to>
                                        <p:strVal val="visible"/>
                                      </p:to>
                                    </p:set>
                                    <p:anim calcmode="lin" valueType="num">
                                      <p:cBhvr additive="base">
                                        <p:cTn id="57" dur="750" fill="hold"/>
                                        <p:tgtEl>
                                          <p:spTgt spid="24589"/>
                                        </p:tgtEl>
                                        <p:attrNameLst>
                                          <p:attrName>ppt_x</p:attrName>
                                        </p:attrNameLst>
                                      </p:cBhvr>
                                      <p:tavLst>
                                        <p:tav tm="0">
                                          <p:val>
                                            <p:strVal val="0-#ppt_w/2"/>
                                          </p:val>
                                        </p:tav>
                                        <p:tav tm="100000">
                                          <p:val>
                                            <p:strVal val="#ppt_x"/>
                                          </p:val>
                                        </p:tav>
                                      </p:tavLst>
                                    </p:anim>
                                    <p:anim calcmode="lin" valueType="num">
                                      <p:cBhvr additive="base">
                                        <p:cTn id="58" dur="750" fill="hold"/>
                                        <p:tgtEl>
                                          <p:spTgt spid="24589"/>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600"/>
                                  </p:stCondLst>
                                  <p:childTnLst>
                                    <p:set>
                                      <p:cBhvr>
                                        <p:cTn id="60" dur="1" fill="hold">
                                          <p:stCondLst>
                                            <p:cond delay="0"/>
                                          </p:stCondLst>
                                        </p:cTn>
                                        <p:tgtEl>
                                          <p:spTgt spid="24590"/>
                                        </p:tgtEl>
                                        <p:attrNameLst>
                                          <p:attrName>style.visibility</p:attrName>
                                        </p:attrNameLst>
                                      </p:cBhvr>
                                      <p:to>
                                        <p:strVal val="visible"/>
                                      </p:to>
                                    </p:set>
                                    <p:anim calcmode="lin" valueType="num">
                                      <p:cBhvr additive="base">
                                        <p:cTn id="61" dur="750" fill="hold"/>
                                        <p:tgtEl>
                                          <p:spTgt spid="24590"/>
                                        </p:tgtEl>
                                        <p:attrNameLst>
                                          <p:attrName>ppt_x</p:attrName>
                                        </p:attrNameLst>
                                      </p:cBhvr>
                                      <p:tavLst>
                                        <p:tav tm="0">
                                          <p:val>
                                            <p:strVal val="0-#ppt_w/2"/>
                                          </p:val>
                                        </p:tav>
                                        <p:tav tm="100000">
                                          <p:val>
                                            <p:strVal val="#ppt_x"/>
                                          </p:val>
                                        </p:tav>
                                      </p:tavLst>
                                    </p:anim>
                                    <p:anim calcmode="lin" valueType="num">
                                      <p:cBhvr additive="base">
                                        <p:cTn id="62" dur="750" fill="hold"/>
                                        <p:tgtEl>
                                          <p:spTgt spid="24590"/>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700"/>
                                  </p:stCondLst>
                                  <p:childTnLst>
                                    <p:set>
                                      <p:cBhvr>
                                        <p:cTn id="64" dur="1" fill="hold">
                                          <p:stCondLst>
                                            <p:cond delay="0"/>
                                          </p:stCondLst>
                                        </p:cTn>
                                        <p:tgtEl>
                                          <p:spTgt spid="24593"/>
                                        </p:tgtEl>
                                        <p:attrNameLst>
                                          <p:attrName>style.visibility</p:attrName>
                                        </p:attrNameLst>
                                      </p:cBhvr>
                                      <p:to>
                                        <p:strVal val="visible"/>
                                      </p:to>
                                    </p:set>
                                    <p:anim calcmode="lin" valueType="num">
                                      <p:cBhvr additive="base">
                                        <p:cTn id="65" dur="750" fill="hold"/>
                                        <p:tgtEl>
                                          <p:spTgt spid="24593"/>
                                        </p:tgtEl>
                                        <p:attrNameLst>
                                          <p:attrName>ppt_x</p:attrName>
                                        </p:attrNameLst>
                                      </p:cBhvr>
                                      <p:tavLst>
                                        <p:tav tm="0">
                                          <p:val>
                                            <p:strVal val="0-#ppt_w/2"/>
                                          </p:val>
                                        </p:tav>
                                        <p:tav tm="100000">
                                          <p:val>
                                            <p:strVal val="#ppt_x"/>
                                          </p:val>
                                        </p:tav>
                                      </p:tavLst>
                                    </p:anim>
                                    <p:anim calcmode="lin" valueType="num">
                                      <p:cBhvr additive="base">
                                        <p:cTn id="66" dur="750" fill="hold"/>
                                        <p:tgtEl>
                                          <p:spTgt spid="245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animBg="1"/>
      <p:bldP spid="24584" grpId="0" animBg="1"/>
      <p:bldP spid="24585" grpId="0" animBg="1"/>
      <p:bldP spid="24586" grpId="0" animBg="1"/>
      <p:bldP spid="24587" grpId="0" animBg="1"/>
      <p:bldP spid="24587" grpId="1" animBg="1"/>
      <p:bldP spid="24588" grpId="0" animBg="1"/>
      <p:bldP spid="24589" grpId="0" animBg="1"/>
      <p:bldP spid="24590" grpId="0"/>
      <p:bldP spid="24591" grpId="0"/>
      <p:bldP spid="24592" grpId="0"/>
      <p:bldP spid="24593" grpId="0"/>
      <p:bldP spid="24594" grpId="0" animBg="1"/>
      <p:bldP spid="24595" grpId="0" animBg="1"/>
      <p:bldP spid="24595" grpId="1" animBg="1"/>
      <p:bldP spid="2459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4"/>
          <p:cNvGrpSpPr/>
          <p:nvPr/>
        </p:nvGrpSpPr>
        <p:grpSpPr>
          <a:xfrm>
            <a:off x="3206159" y="1908387"/>
            <a:ext cx="623833" cy="622726"/>
            <a:chOff x="3241675" y="2678113"/>
            <a:chExt cx="831850" cy="830262"/>
          </a:xfrm>
        </p:grpSpPr>
        <p:sp>
          <p:nvSpPr>
            <p:cNvPr id="66" name="Oval 7"/>
            <p:cNvSpPr>
              <a:spLocks noChangeArrowheads="1"/>
            </p:cNvSpPr>
            <p:nvPr/>
          </p:nvSpPr>
          <p:spPr bwMode="auto">
            <a:xfrm>
              <a:off x="3241675" y="2678113"/>
              <a:ext cx="831850" cy="830262"/>
            </a:xfrm>
            <a:prstGeom prst="ellipse">
              <a:avLst/>
            </a:prstGeom>
            <a:solidFill>
              <a:schemeClr val="accent2"/>
            </a:solidFill>
            <a:ln>
              <a:noFill/>
            </a:ln>
          </p:spPr>
          <p:txBody>
            <a:bodyPr vert="horz" wrap="square" lIns="68562" tIns="34281" rIns="68562" bIns="34281" numCol="1" anchor="t" anchorCtr="0" compatLnSpc="1"/>
            <a:lstStyle/>
            <a:p>
              <a:endParaRPr lang="zh-CN" altLang="en-US" sz="1000" dirty="0">
                <a:latin typeface="微软雅黑" panose="020B0503020204020204" pitchFamily="34" charset="-122"/>
                <a:ea typeface="微软雅黑" panose="020B0503020204020204" pitchFamily="34" charset="-122"/>
              </a:endParaRPr>
            </a:p>
          </p:txBody>
        </p:sp>
        <p:sp>
          <p:nvSpPr>
            <p:cNvPr id="67" name="Freeform 10"/>
            <p:cNvSpPr>
              <a:spLocks noEditPoints="1"/>
            </p:cNvSpPr>
            <p:nvPr/>
          </p:nvSpPr>
          <p:spPr bwMode="auto">
            <a:xfrm>
              <a:off x="3376613" y="2879725"/>
              <a:ext cx="396875" cy="361950"/>
            </a:xfrm>
            <a:custGeom>
              <a:avLst/>
              <a:gdLst>
                <a:gd name="T0" fmla="*/ 568 w 580"/>
                <a:gd name="T1" fmla="*/ 207 h 528"/>
                <a:gd name="T2" fmla="*/ 580 w 580"/>
                <a:gd name="T3" fmla="*/ 207 h 528"/>
                <a:gd name="T4" fmla="*/ 292 w 580"/>
                <a:gd name="T5" fmla="*/ 0 h 528"/>
                <a:gd name="T6" fmla="*/ 0 w 580"/>
                <a:gd name="T7" fmla="*/ 244 h 528"/>
                <a:gd name="T8" fmla="*/ 114 w 580"/>
                <a:gd name="T9" fmla="*/ 438 h 528"/>
                <a:gd name="T10" fmla="*/ 117 w 580"/>
                <a:gd name="T11" fmla="*/ 440 h 528"/>
                <a:gd name="T12" fmla="*/ 89 w 580"/>
                <a:gd name="T13" fmla="*/ 528 h 528"/>
                <a:gd name="T14" fmla="*/ 194 w 580"/>
                <a:gd name="T15" fmla="*/ 475 h 528"/>
                <a:gd name="T16" fmla="*/ 199 w 580"/>
                <a:gd name="T17" fmla="*/ 476 h 528"/>
                <a:gd name="T18" fmla="*/ 292 w 580"/>
                <a:gd name="T19" fmla="*/ 488 h 528"/>
                <a:gd name="T20" fmla="*/ 311 w 580"/>
                <a:gd name="T21" fmla="*/ 488 h 528"/>
                <a:gd name="T22" fmla="*/ 302 w 580"/>
                <a:gd name="T23" fmla="*/ 430 h 528"/>
                <a:gd name="T24" fmla="*/ 568 w 580"/>
                <a:gd name="T25" fmla="*/ 207 h 528"/>
                <a:gd name="T26" fmla="*/ 393 w 580"/>
                <a:gd name="T27" fmla="*/ 121 h 528"/>
                <a:gd name="T28" fmla="*/ 393 w 580"/>
                <a:gd name="T29" fmla="*/ 121 h 528"/>
                <a:gd name="T30" fmla="*/ 434 w 580"/>
                <a:gd name="T31" fmla="*/ 160 h 528"/>
                <a:gd name="T32" fmla="*/ 393 w 580"/>
                <a:gd name="T33" fmla="*/ 200 h 528"/>
                <a:gd name="T34" fmla="*/ 352 w 580"/>
                <a:gd name="T35" fmla="*/ 160 h 528"/>
                <a:gd name="T36" fmla="*/ 393 w 580"/>
                <a:gd name="T37" fmla="*/ 121 h 528"/>
                <a:gd name="T38" fmla="*/ 190 w 580"/>
                <a:gd name="T39" fmla="*/ 200 h 528"/>
                <a:gd name="T40" fmla="*/ 190 w 580"/>
                <a:gd name="T41" fmla="*/ 200 h 528"/>
                <a:gd name="T42" fmla="*/ 149 w 580"/>
                <a:gd name="T43" fmla="*/ 160 h 528"/>
                <a:gd name="T44" fmla="*/ 190 w 580"/>
                <a:gd name="T45" fmla="*/ 121 h 528"/>
                <a:gd name="T46" fmla="*/ 231 w 580"/>
                <a:gd name="T47" fmla="*/ 160 h 528"/>
                <a:gd name="T48" fmla="*/ 190 w 580"/>
                <a:gd name="T49" fmla="*/ 20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0" h="528">
                  <a:moveTo>
                    <a:pt x="568" y="207"/>
                  </a:moveTo>
                  <a:cubicBezTo>
                    <a:pt x="572" y="207"/>
                    <a:pt x="576" y="207"/>
                    <a:pt x="580" y="207"/>
                  </a:cubicBezTo>
                  <a:cubicBezTo>
                    <a:pt x="559" y="90"/>
                    <a:pt x="438" y="0"/>
                    <a:pt x="292" y="0"/>
                  </a:cubicBezTo>
                  <a:cubicBezTo>
                    <a:pt x="130" y="0"/>
                    <a:pt x="0" y="110"/>
                    <a:pt x="0" y="244"/>
                  </a:cubicBezTo>
                  <a:cubicBezTo>
                    <a:pt x="0" y="323"/>
                    <a:pt x="45" y="394"/>
                    <a:pt x="114" y="438"/>
                  </a:cubicBezTo>
                  <a:cubicBezTo>
                    <a:pt x="115" y="439"/>
                    <a:pt x="117" y="440"/>
                    <a:pt x="117" y="440"/>
                  </a:cubicBezTo>
                  <a:lnTo>
                    <a:pt x="89" y="528"/>
                  </a:lnTo>
                  <a:lnTo>
                    <a:pt x="194" y="475"/>
                  </a:lnTo>
                  <a:cubicBezTo>
                    <a:pt x="194" y="475"/>
                    <a:pt x="198" y="476"/>
                    <a:pt x="199" y="476"/>
                  </a:cubicBezTo>
                  <a:cubicBezTo>
                    <a:pt x="228" y="484"/>
                    <a:pt x="259" y="488"/>
                    <a:pt x="292" y="488"/>
                  </a:cubicBezTo>
                  <a:cubicBezTo>
                    <a:pt x="298" y="488"/>
                    <a:pt x="305" y="488"/>
                    <a:pt x="311" y="488"/>
                  </a:cubicBezTo>
                  <a:cubicBezTo>
                    <a:pt x="305" y="469"/>
                    <a:pt x="302" y="450"/>
                    <a:pt x="302" y="430"/>
                  </a:cubicBezTo>
                  <a:cubicBezTo>
                    <a:pt x="302" y="307"/>
                    <a:pt x="421" y="207"/>
                    <a:pt x="568" y="207"/>
                  </a:cubicBezTo>
                  <a:close/>
                  <a:moveTo>
                    <a:pt x="393" y="121"/>
                  </a:moveTo>
                  <a:lnTo>
                    <a:pt x="393" y="121"/>
                  </a:lnTo>
                  <a:cubicBezTo>
                    <a:pt x="416" y="121"/>
                    <a:pt x="434" y="138"/>
                    <a:pt x="434" y="160"/>
                  </a:cubicBezTo>
                  <a:cubicBezTo>
                    <a:pt x="434" y="182"/>
                    <a:pt x="416" y="200"/>
                    <a:pt x="393" y="200"/>
                  </a:cubicBezTo>
                  <a:cubicBezTo>
                    <a:pt x="370" y="200"/>
                    <a:pt x="352" y="182"/>
                    <a:pt x="352" y="160"/>
                  </a:cubicBezTo>
                  <a:cubicBezTo>
                    <a:pt x="352" y="138"/>
                    <a:pt x="370" y="121"/>
                    <a:pt x="393" y="121"/>
                  </a:cubicBezTo>
                  <a:close/>
                  <a:moveTo>
                    <a:pt x="190" y="200"/>
                  </a:moveTo>
                  <a:lnTo>
                    <a:pt x="190" y="200"/>
                  </a:lnTo>
                  <a:cubicBezTo>
                    <a:pt x="167" y="200"/>
                    <a:pt x="149" y="182"/>
                    <a:pt x="149" y="160"/>
                  </a:cubicBezTo>
                  <a:cubicBezTo>
                    <a:pt x="149" y="138"/>
                    <a:pt x="167" y="121"/>
                    <a:pt x="190" y="121"/>
                  </a:cubicBezTo>
                  <a:cubicBezTo>
                    <a:pt x="213" y="121"/>
                    <a:pt x="231" y="138"/>
                    <a:pt x="231" y="160"/>
                  </a:cubicBezTo>
                  <a:cubicBezTo>
                    <a:pt x="231" y="182"/>
                    <a:pt x="213" y="200"/>
                    <a:pt x="190" y="2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00" dirty="0">
                <a:latin typeface="微软雅黑" panose="020B0503020204020204" pitchFamily="34" charset="-122"/>
                <a:ea typeface="微软雅黑" panose="020B0503020204020204" pitchFamily="34" charset="-122"/>
              </a:endParaRPr>
            </a:p>
          </p:txBody>
        </p:sp>
        <p:sp>
          <p:nvSpPr>
            <p:cNvPr id="68" name="Freeform 11"/>
            <p:cNvSpPr>
              <a:spLocks noEditPoints="1"/>
            </p:cNvSpPr>
            <p:nvPr/>
          </p:nvSpPr>
          <p:spPr bwMode="auto">
            <a:xfrm>
              <a:off x="3598863" y="3033713"/>
              <a:ext cx="336550" cy="306387"/>
            </a:xfrm>
            <a:custGeom>
              <a:avLst/>
              <a:gdLst>
                <a:gd name="T0" fmla="*/ 0 w 493"/>
                <a:gd name="T1" fmla="*/ 206 h 446"/>
                <a:gd name="T2" fmla="*/ 247 w 493"/>
                <a:gd name="T3" fmla="*/ 412 h 446"/>
                <a:gd name="T4" fmla="*/ 325 w 493"/>
                <a:gd name="T5" fmla="*/ 402 h 446"/>
                <a:gd name="T6" fmla="*/ 329 w 493"/>
                <a:gd name="T7" fmla="*/ 401 h 446"/>
                <a:gd name="T8" fmla="*/ 418 w 493"/>
                <a:gd name="T9" fmla="*/ 446 h 446"/>
                <a:gd name="T10" fmla="*/ 394 w 493"/>
                <a:gd name="T11" fmla="*/ 371 h 446"/>
                <a:gd name="T12" fmla="*/ 397 w 493"/>
                <a:gd name="T13" fmla="*/ 370 h 446"/>
                <a:gd name="T14" fmla="*/ 493 w 493"/>
                <a:gd name="T15" fmla="*/ 206 h 446"/>
                <a:gd name="T16" fmla="*/ 247 w 493"/>
                <a:gd name="T17" fmla="*/ 0 h 446"/>
                <a:gd name="T18" fmla="*/ 0 w 493"/>
                <a:gd name="T19" fmla="*/ 206 h 446"/>
                <a:gd name="T20" fmla="*/ 298 w 493"/>
                <a:gd name="T21" fmla="*/ 135 h 446"/>
                <a:gd name="T22" fmla="*/ 298 w 493"/>
                <a:gd name="T23" fmla="*/ 135 h 446"/>
                <a:gd name="T24" fmla="*/ 333 w 493"/>
                <a:gd name="T25" fmla="*/ 102 h 446"/>
                <a:gd name="T26" fmla="*/ 367 w 493"/>
                <a:gd name="T27" fmla="*/ 135 h 446"/>
                <a:gd name="T28" fmla="*/ 333 w 493"/>
                <a:gd name="T29" fmla="*/ 169 h 446"/>
                <a:gd name="T30" fmla="*/ 298 w 493"/>
                <a:gd name="T31" fmla="*/ 135 h 446"/>
                <a:gd name="T32" fmla="*/ 127 w 493"/>
                <a:gd name="T33" fmla="*/ 135 h 446"/>
                <a:gd name="T34" fmla="*/ 127 w 493"/>
                <a:gd name="T35" fmla="*/ 135 h 446"/>
                <a:gd name="T36" fmla="*/ 161 w 493"/>
                <a:gd name="T37" fmla="*/ 102 h 446"/>
                <a:gd name="T38" fmla="*/ 196 w 493"/>
                <a:gd name="T39" fmla="*/ 135 h 446"/>
                <a:gd name="T40" fmla="*/ 161 w 493"/>
                <a:gd name="T41" fmla="*/ 169 h 446"/>
                <a:gd name="T42" fmla="*/ 127 w 493"/>
                <a:gd name="T43" fmla="*/ 13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3" h="446">
                  <a:moveTo>
                    <a:pt x="0" y="206"/>
                  </a:moveTo>
                  <a:cubicBezTo>
                    <a:pt x="0" y="320"/>
                    <a:pt x="111" y="412"/>
                    <a:pt x="247" y="412"/>
                  </a:cubicBezTo>
                  <a:cubicBezTo>
                    <a:pt x="274" y="412"/>
                    <a:pt x="300" y="409"/>
                    <a:pt x="325" y="402"/>
                  </a:cubicBezTo>
                  <a:cubicBezTo>
                    <a:pt x="326" y="401"/>
                    <a:pt x="329" y="401"/>
                    <a:pt x="329" y="401"/>
                  </a:cubicBezTo>
                  <a:lnTo>
                    <a:pt x="418" y="446"/>
                  </a:lnTo>
                  <a:lnTo>
                    <a:pt x="394" y="371"/>
                  </a:lnTo>
                  <a:cubicBezTo>
                    <a:pt x="394" y="371"/>
                    <a:pt x="396" y="370"/>
                    <a:pt x="397" y="370"/>
                  </a:cubicBezTo>
                  <a:cubicBezTo>
                    <a:pt x="455" y="332"/>
                    <a:pt x="493" y="273"/>
                    <a:pt x="493" y="206"/>
                  </a:cubicBezTo>
                  <a:cubicBezTo>
                    <a:pt x="493" y="92"/>
                    <a:pt x="383" y="0"/>
                    <a:pt x="247" y="0"/>
                  </a:cubicBezTo>
                  <a:cubicBezTo>
                    <a:pt x="111" y="0"/>
                    <a:pt x="0" y="92"/>
                    <a:pt x="0" y="206"/>
                  </a:cubicBezTo>
                  <a:close/>
                  <a:moveTo>
                    <a:pt x="298" y="135"/>
                  </a:moveTo>
                  <a:lnTo>
                    <a:pt x="298" y="135"/>
                  </a:lnTo>
                  <a:cubicBezTo>
                    <a:pt x="298" y="117"/>
                    <a:pt x="314" y="102"/>
                    <a:pt x="333" y="102"/>
                  </a:cubicBezTo>
                  <a:cubicBezTo>
                    <a:pt x="352" y="102"/>
                    <a:pt x="367" y="117"/>
                    <a:pt x="367" y="135"/>
                  </a:cubicBezTo>
                  <a:cubicBezTo>
                    <a:pt x="367" y="154"/>
                    <a:pt x="352" y="169"/>
                    <a:pt x="333" y="169"/>
                  </a:cubicBezTo>
                  <a:cubicBezTo>
                    <a:pt x="314" y="169"/>
                    <a:pt x="298" y="154"/>
                    <a:pt x="298" y="135"/>
                  </a:cubicBezTo>
                  <a:close/>
                  <a:moveTo>
                    <a:pt x="127" y="135"/>
                  </a:moveTo>
                  <a:lnTo>
                    <a:pt x="127" y="135"/>
                  </a:lnTo>
                  <a:cubicBezTo>
                    <a:pt x="127" y="117"/>
                    <a:pt x="142" y="102"/>
                    <a:pt x="161" y="102"/>
                  </a:cubicBezTo>
                  <a:cubicBezTo>
                    <a:pt x="180" y="102"/>
                    <a:pt x="196" y="117"/>
                    <a:pt x="196" y="135"/>
                  </a:cubicBezTo>
                  <a:cubicBezTo>
                    <a:pt x="196" y="154"/>
                    <a:pt x="180" y="169"/>
                    <a:pt x="161" y="169"/>
                  </a:cubicBezTo>
                  <a:cubicBezTo>
                    <a:pt x="142" y="169"/>
                    <a:pt x="127" y="154"/>
                    <a:pt x="127" y="1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00" dirty="0">
                <a:latin typeface="微软雅黑" panose="020B0503020204020204" pitchFamily="34" charset="-122"/>
                <a:ea typeface="微软雅黑" panose="020B0503020204020204" pitchFamily="34" charset="-122"/>
              </a:endParaRPr>
            </a:p>
          </p:txBody>
        </p:sp>
      </p:grpSp>
      <p:grpSp>
        <p:nvGrpSpPr>
          <p:cNvPr id="3" name="组合 68"/>
          <p:cNvGrpSpPr/>
          <p:nvPr/>
        </p:nvGrpSpPr>
        <p:grpSpPr>
          <a:xfrm>
            <a:off x="2819240" y="1012994"/>
            <a:ext cx="623833" cy="623918"/>
            <a:chOff x="2725738" y="1484313"/>
            <a:chExt cx="831850" cy="831850"/>
          </a:xfrm>
        </p:grpSpPr>
        <p:sp>
          <p:nvSpPr>
            <p:cNvPr id="70" name="Oval 6"/>
            <p:cNvSpPr>
              <a:spLocks noChangeArrowheads="1"/>
            </p:cNvSpPr>
            <p:nvPr/>
          </p:nvSpPr>
          <p:spPr bwMode="auto">
            <a:xfrm>
              <a:off x="2725738" y="1484313"/>
              <a:ext cx="831850" cy="831850"/>
            </a:xfrm>
            <a:prstGeom prst="ellipse">
              <a:avLst/>
            </a:prstGeom>
            <a:solidFill>
              <a:schemeClr val="accent1"/>
            </a:solidFill>
            <a:ln>
              <a:noFill/>
            </a:ln>
          </p:spPr>
          <p:txBody>
            <a:bodyPr vert="horz" wrap="square" lIns="68562" tIns="34281" rIns="68562" bIns="34281" numCol="1" anchor="t" anchorCtr="0" compatLnSpc="1"/>
            <a:lstStyle/>
            <a:p>
              <a:endParaRPr lang="zh-CN" altLang="en-US" sz="1000" dirty="0">
                <a:latin typeface="微软雅黑" panose="020B0503020204020204" pitchFamily="34" charset="-122"/>
                <a:ea typeface="微软雅黑" panose="020B0503020204020204" pitchFamily="34" charset="-122"/>
              </a:endParaRPr>
            </a:p>
          </p:txBody>
        </p:sp>
        <p:sp>
          <p:nvSpPr>
            <p:cNvPr id="71" name="Freeform 12"/>
            <p:cNvSpPr/>
            <p:nvPr/>
          </p:nvSpPr>
          <p:spPr bwMode="auto">
            <a:xfrm>
              <a:off x="2851150" y="1598613"/>
              <a:ext cx="573087" cy="544512"/>
            </a:xfrm>
            <a:custGeom>
              <a:avLst/>
              <a:gdLst>
                <a:gd name="T0" fmla="*/ 244 w 836"/>
                <a:gd name="T1" fmla="*/ 537 h 795"/>
                <a:gd name="T2" fmla="*/ 510 w 836"/>
                <a:gd name="T3" fmla="*/ 376 h 795"/>
                <a:gd name="T4" fmla="*/ 187 w 836"/>
                <a:gd name="T5" fmla="*/ 332 h 795"/>
                <a:gd name="T6" fmla="*/ 619 w 836"/>
                <a:gd name="T7" fmla="*/ 327 h 795"/>
                <a:gd name="T8" fmla="*/ 619 w 836"/>
                <a:gd name="T9" fmla="*/ 358 h 795"/>
                <a:gd name="T10" fmla="*/ 374 w 836"/>
                <a:gd name="T11" fmla="*/ 533 h 795"/>
                <a:gd name="T12" fmla="*/ 635 w 836"/>
                <a:gd name="T13" fmla="*/ 554 h 795"/>
                <a:gd name="T14" fmla="*/ 627 w 836"/>
                <a:gd name="T15" fmla="*/ 508 h 795"/>
                <a:gd name="T16" fmla="*/ 836 w 836"/>
                <a:gd name="T17" fmla="*/ 304 h 795"/>
                <a:gd name="T18" fmla="*/ 547 w 836"/>
                <a:gd name="T19" fmla="*/ 262 h 795"/>
                <a:gd name="T20" fmla="*/ 418 w 836"/>
                <a:gd name="T21" fmla="*/ 0 h 795"/>
                <a:gd name="T22" fmla="*/ 289 w 836"/>
                <a:gd name="T23" fmla="*/ 262 h 795"/>
                <a:gd name="T24" fmla="*/ 0 w 836"/>
                <a:gd name="T25" fmla="*/ 304 h 795"/>
                <a:gd name="T26" fmla="*/ 209 w 836"/>
                <a:gd name="T27" fmla="*/ 508 h 795"/>
                <a:gd name="T28" fmla="*/ 159 w 836"/>
                <a:gd name="T29" fmla="*/ 795 h 795"/>
                <a:gd name="T30" fmla="*/ 418 w 836"/>
                <a:gd name="T31" fmla="*/ 660 h 795"/>
                <a:gd name="T32" fmla="*/ 676 w 836"/>
                <a:gd name="T33" fmla="*/ 795 h 795"/>
                <a:gd name="T34" fmla="*/ 636 w 836"/>
                <a:gd name="T35" fmla="*/ 559 h 795"/>
                <a:gd name="T36" fmla="*/ 244 w 836"/>
                <a:gd name="T37" fmla="*/ 576 h 795"/>
                <a:gd name="T38" fmla="*/ 244 w 836"/>
                <a:gd name="T39" fmla="*/ 537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795">
                  <a:moveTo>
                    <a:pt x="244" y="537"/>
                  </a:moveTo>
                  <a:cubicBezTo>
                    <a:pt x="263" y="515"/>
                    <a:pt x="510" y="376"/>
                    <a:pt x="510" y="376"/>
                  </a:cubicBezTo>
                  <a:lnTo>
                    <a:pt x="187" y="332"/>
                  </a:lnTo>
                  <a:lnTo>
                    <a:pt x="619" y="327"/>
                  </a:lnTo>
                  <a:cubicBezTo>
                    <a:pt x="619" y="327"/>
                    <a:pt x="634" y="340"/>
                    <a:pt x="619" y="358"/>
                  </a:cubicBezTo>
                  <a:cubicBezTo>
                    <a:pt x="603" y="376"/>
                    <a:pt x="374" y="533"/>
                    <a:pt x="374" y="533"/>
                  </a:cubicBezTo>
                  <a:lnTo>
                    <a:pt x="635" y="554"/>
                  </a:lnTo>
                  <a:lnTo>
                    <a:pt x="627" y="508"/>
                  </a:lnTo>
                  <a:lnTo>
                    <a:pt x="836" y="304"/>
                  </a:lnTo>
                  <a:lnTo>
                    <a:pt x="547" y="262"/>
                  </a:lnTo>
                  <a:lnTo>
                    <a:pt x="418" y="0"/>
                  </a:lnTo>
                  <a:lnTo>
                    <a:pt x="289" y="262"/>
                  </a:lnTo>
                  <a:lnTo>
                    <a:pt x="0" y="304"/>
                  </a:lnTo>
                  <a:lnTo>
                    <a:pt x="209" y="508"/>
                  </a:lnTo>
                  <a:lnTo>
                    <a:pt x="159" y="795"/>
                  </a:lnTo>
                  <a:lnTo>
                    <a:pt x="418" y="660"/>
                  </a:lnTo>
                  <a:lnTo>
                    <a:pt x="676" y="795"/>
                  </a:lnTo>
                  <a:lnTo>
                    <a:pt x="636" y="559"/>
                  </a:lnTo>
                  <a:lnTo>
                    <a:pt x="244" y="576"/>
                  </a:lnTo>
                  <a:cubicBezTo>
                    <a:pt x="244" y="576"/>
                    <a:pt x="225" y="559"/>
                    <a:pt x="244" y="5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00" dirty="0">
                <a:latin typeface="微软雅黑" panose="020B0503020204020204" pitchFamily="34" charset="-122"/>
                <a:ea typeface="微软雅黑" panose="020B0503020204020204" pitchFamily="34" charset="-122"/>
              </a:endParaRPr>
            </a:p>
          </p:txBody>
        </p:sp>
        <p:sp>
          <p:nvSpPr>
            <p:cNvPr id="72" name="Freeform 13"/>
            <p:cNvSpPr/>
            <p:nvPr/>
          </p:nvSpPr>
          <p:spPr bwMode="auto">
            <a:xfrm>
              <a:off x="3286125" y="1978025"/>
              <a:ext cx="30162" cy="3175"/>
            </a:xfrm>
            <a:custGeom>
              <a:avLst/>
              <a:gdLst>
                <a:gd name="T0" fmla="*/ 0 w 43"/>
                <a:gd name="T1" fmla="*/ 0 h 5"/>
                <a:gd name="T2" fmla="*/ 1 w 43"/>
                <a:gd name="T3" fmla="*/ 5 h 5"/>
                <a:gd name="T4" fmla="*/ 43 w 43"/>
                <a:gd name="T5" fmla="*/ 3 h 5"/>
                <a:gd name="T6" fmla="*/ 0 w 43"/>
                <a:gd name="T7" fmla="*/ 0 h 5"/>
              </a:gdLst>
              <a:ahLst/>
              <a:cxnLst>
                <a:cxn ang="0">
                  <a:pos x="T0" y="T1"/>
                </a:cxn>
                <a:cxn ang="0">
                  <a:pos x="T2" y="T3"/>
                </a:cxn>
                <a:cxn ang="0">
                  <a:pos x="T4" y="T5"/>
                </a:cxn>
                <a:cxn ang="0">
                  <a:pos x="T6" y="T7"/>
                </a:cxn>
              </a:cxnLst>
              <a:rect l="0" t="0" r="r" b="b"/>
              <a:pathLst>
                <a:path w="43" h="5">
                  <a:moveTo>
                    <a:pt x="0" y="0"/>
                  </a:moveTo>
                  <a:lnTo>
                    <a:pt x="1" y="5"/>
                  </a:lnTo>
                  <a:lnTo>
                    <a:pt x="43"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00" dirty="0">
                <a:latin typeface="微软雅黑" panose="020B0503020204020204" pitchFamily="34" charset="-122"/>
                <a:ea typeface="微软雅黑" panose="020B0503020204020204" pitchFamily="34" charset="-122"/>
              </a:endParaRPr>
            </a:p>
          </p:txBody>
        </p:sp>
      </p:grpSp>
      <p:grpSp>
        <p:nvGrpSpPr>
          <p:cNvPr id="4" name="组合 72"/>
          <p:cNvGrpSpPr/>
          <p:nvPr/>
        </p:nvGrpSpPr>
        <p:grpSpPr>
          <a:xfrm>
            <a:off x="3206159" y="3000242"/>
            <a:ext cx="623833" cy="623918"/>
            <a:chOff x="3241675" y="4133850"/>
            <a:chExt cx="831850" cy="831850"/>
          </a:xfrm>
        </p:grpSpPr>
        <p:sp>
          <p:nvSpPr>
            <p:cNvPr id="74" name="Oval 9"/>
            <p:cNvSpPr>
              <a:spLocks noChangeArrowheads="1"/>
            </p:cNvSpPr>
            <p:nvPr/>
          </p:nvSpPr>
          <p:spPr bwMode="auto">
            <a:xfrm>
              <a:off x="3241675" y="4133850"/>
              <a:ext cx="831850" cy="831850"/>
            </a:xfrm>
            <a:prstGeom prst="ellipse">
              <a:avLst/>
            </a:prstGeom>
            <a:solidFill>
              <a:schemeClr val="accent3"/>
            </a:solidFill>
            <a:ln>
              <a:noFill/>
            </a:ln>
          </p:spPr>
          <p:txBody>
            <a:bodyPr vert="horz" wrap="square" lIns="68562" tIns="34281" rIns="68562" bIns="34281" numCol="1" anchor="t" anchorCtr="0" compatLnSpc="1"/>
            <a:lstStyle/>
            <a:p>
              <a:endParaRPr lang="zh-CN" altLang="en-US" sz="1000" dirty="0">
                <a:latin typeface="微软雅黑" panose="020B0503020204020204" pitchFamily="34" charset="-122"/>
                <a:ea typeface="微软雅黑" panose="020B0503020204020204" pitchFamily="34" charset="-122"/>
              </a:endParaRPr>
            </a:p>
          </p:txBody>
        </p:sp>
        <p:sp>
          <p:nvSpPr>
            <p:cNvPr id="75" name="Freeform 14"/>
            <p:cNvSpPr>
              <a:spLocks noEditPoints="1"/>
            </p:cNvSpPr>
            <p:nvPr/>
          </p:nvSpPr>
          <p:spPr bwMode="auto">
            <a:xfrm>
              <a:off x="3379788" y="4394200"/>
              <a:ext cx="482600" cy="384175"/>
            </a:xfrm>
            <a:custGeom>
              <a:avLst/>
              <a:gdLst>
                <a:gd name="T0" fmla="*/ 580 w 704"/>
                <a:gd name="T1" fmla="*/ 236 h 561"/>
                <a:gd name="T2" fmla="*/ 564 w 704"/>
                <a:gd name="T3" fmla="*/ 214 h 561"/>
                <a:gd name="T4" fmla="*/ 558 w 704"/>
                <a:gd name="T5" fmla="*/ 130 h 561"/>
                <a:gd name="T6" fmla="*/ 409 w 704"/>
                <a:gd name="T7" fmla="*/ 136 h 561"/>
                <a:gd name="T8" fmla="*/ 385 w 704"/>
                <a:gd name="T9" fmla="*/ 99 h 561"/>
                <a:gd name="T10" fmla="*/ 264 w 704"/>
                <a:gd name="T11" fmla="*/ 37 h 561"/>
                <a:gd name="T12" fmla="*/ 64 w 704"/>
                <a:gd name="T13" fmla="*/ 203 h 561"/>
                <a:gd name="T14" fmla="*/ 8 w 704"/>
                <a:gd name="T15" fmla="*/ 355 h 561"/>
                <a:gd name="T16" fmla="*/ 301 w 704"/>
                <a:gd name="T17" fmla="*/ 551 h 561"/>
                <a:gd name="T18" fmla="*/ 652 w 704"/>
                <a:gd name="T19" fmla="*/ 396 h 561"/>
                <a:gd name="T20" fmla="*/ 580 w 704"/>
                <a:gd name="T21" fmla="*/ 236 h 561"/>
                <a:gd name="T22" fmla="*/ 310 w 704"/>
                <a:gd name="T23" fmla="*/ 510 h 561"/>
                <a:gd name="T24" fmla="*/ 310 w 704"/>
                <a:gd name="T25" fmla="*/ 510 h 561"/>
                <a:gd name="T26" fmla="*/ 82 w 704"/>
                <a:gd name="T27" fmla="*/ 368 h 561"/>
                <a:gd name="T28" fmla="*/ 310 w 704"/>
                <a:gd name="T29" fmla="*/ 210 h 561"/>
                <a:gd name="T30" fmla="*/ 539 w 704"/>
                <a:gd name="T31" fmla="*/ 340 h 561"/>
                <a:gd name="T32" fmla="*/ 310 w 704"/>
                <a:gd name="T33" fmla="*/ 51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4" h="561">
                  <a:moveTo>
                    <a:pt x="580" y="236"/>
                  </a:moveTo>
                  <a:cubicBezTo>
                    <a:pt x="550" y="230"/>
                    <a:pt x="564" y="214"/>
                    <a:pt x="564" y="214"/>
                  </a:cubicBezTo>
                  <a:cubicBezTo>
                    <a:pt x="564" y="214"/>
                    <a:pt x="594" y="165"/>
                    <a:pt x="558" y="130"/>
                  </a:cubicBezTo>
                  <a:cubicBezTo>
                    <a:pt x="515" y="86"/>
                    <a:pt x="409" y="136"/>
                    <a:pt x="409" y="136"/>
                  </a:cubicBezTo>
                  <a:cubicBezTo>
                    <a:pt x="368" y="148"/>
                    <a:pt x="379" y="130"/>
                    <a:pt x="385" y="99"/>
                  </a:cubicBezTo>
                  <a:cubicBezTo>
                    <a:pt x="385" y="62"/>
                    <a:pt x="372" y="0"/>
                    <a:pt x="264" y="37"/>
                  </a:cubicBezTo>
                  <a:cubicBezTo>
                    <a:pt x="157" y="74"/>
                    <a:pt x="64" y="203"/>
                    <a:pt x="64" y="203"/>
                  </a:cubicBezTo>
                  <a:cubicBezTo>
                    <a:pt x="0" y="289"/>
                    <a:pt x="8" y="355"/>
                    <a:pt x="8" y="355"/>
                  </a:cubicBezTo>
                  <a:cubicBezTo>
                    <a:pt x="24" y="501"/>
                    <a:pt x="180" y="542"/>
                    <a:pt x="301" y="551"/>
                  </a:cubicBezTo>
                  <a:cubicBezTo>
                    <a:pt x="428" y="561"/>
                    <a:pt x="600" y="507"/>
                    <a:pt x="652" y="396"/>
                  </a:cubicBezTo>
                  <a:cubicBezTo>
                    <a:pt x="704" y="286"/>
                    <a:pt x="610" y="242"/>
                    <a:pt x="580" y="236"/>
                  </a:cubicBezTo>
                  <a:close/>
                  <a:moveTo>
                    <a:pt x="310" y="510"/>
                  </a:moveTo>
                  <a:lnTo>
                    <a:pt x="310" y="510"/>
                  </a:lnTo>
                  <a:cubicBezTo>
                    <a:pt x="184" y="516"/>
                    <a:pt x="82" y="452"/>
                    <a:pt x="82" y="368"/>
                  </a:cubicBezTo>
                  <a:cubicBezTo>
                    <a:pt x="82" y="283"/>
                    <a:pt x="184" y="216"/>
                    <a:pt x="310" y="210"/>
                  </a:cubicBezTo>
                  <a:cubicBezTo>
                    <a:pt x="437" y="204"/>
                    <a:pt x="539" y="256"/>
                    <a:pt x="539" y="340"/>
                  </a:cubicBezTo>
                  <a:cubicBezTo>
                    <a:pt x="539" y="425"/>
                    <a:pt x="437" y="504"/>
                    <a:pt x="310" y="5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00" dirty="0">
                <a:latin typeface="微软雅黑" panose="020B0503020204020204" pitchFamily="34" charset="-122"/>
                <a:ea typeface="微软雅黑" panose="020B0503020204020204" pitchFamily="34" charset="-122"/>
              </a:endParaRPr>
            </a:p>
          </p:txBody>
        </p:sp>
        <p:sp>
          <p:nvSpPr>
            <p:cNvPr id="76" name="Freeform 15"/>
            <p:cNvSpPr>
              <a:spLocks noEditPoints="1"/>
            </p:cNvSpPr>
            <p:nvPr/>
          </p:nvSpPr>
          <p:spPr bwMode="auto">
            <a:xfrm>
              <a:off x="3487738" y="4565650"/>
              <a:ext cx="190500" cy="169862"/>
            </a:xfrm>
            <a:custGeom>
              <a:avLst/>
              <a:gdLst>
                <a:gd name="T0" fmla="*/ 127 w 277"/>
                <a:gd name="T1" fmla="*/ 15 h 246"/>
                <a:gd name="T2" fmla="*/ 15 w 277"/>
                <a:gd name="T3" fmla="*/ 148 h 246"/>
                <a:gd name="T4" fmla="*/ 49 w 277"/>
                <a:gd name="T5" fmla="*/ 205 h 246"/>
                <a:gd name="T6" fmla="*/ 239 w 277"/>
                <a:gd name="T7" fmla="*/ 171 h 246"/>
                <a:gd name="T8" fmla="*/ 127 w 277"/>
                <a:gd name="T9" fmla="*/ 15 h 246"/>
                <a:gd name="T10" fmla="*/ 95 w 277"/>
                <a:gd name="T11" fmla="*/ 182 h 246"/>
                <a:gd name="T12" fmla="*/ 95 w 277"/>
                <a:gd name="T13" fmla="*/ 182 h 246"/>
                <a:gd name="T14" fmla="*/ 52 w 277"/>
                <a:gd name="T15" fmla="*/ 151 h 246"/>
                <a:gd name="T16" fmla="*/ 93 w 277"/>
                <a:gd name="T17" fmla="*/ 108 h 246"/>
                <a:gd name="T18" fmla="*/ 138 w 277"/>
                <a:gd name="T19" fmla="*/ 141 h 246"/>
                <a:gd name="T20" fmla="*/ 95 w 277"/>
                <a:gd name="T21" fmla="*/ 182 h 246"/>
                <a:gd name="T22" fmla="*/ 170 w 277"/>
                <a:gd name="T23" fmla="*/ 118 h 246"/>
                <a:gd name="T24" fmla="*/ 170 w 277"/>
                <a:gd name="T25" fmla="*/ 118 h 246"/>
                <a:gd name="T26" fmla="*/ 148 w 277"/>
                <a:gd name="T27" fmla="*/ 116 h 246"/>
                <a:gd name="T28" fmla="*/ 153 w 277"/>
                <a:gd name="T29" fmla="*/ 92 h 246"/>
                <a:gd name="T30" fmla="*/ 177 w 277"/>
                <a:gd name="T31" fmla="*/ 94 h 246"/>
                <a:gd name="T32" fmla="*/ 170 w 277"/>
                <a:gd name="T33" fmla="*/ 11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246">
                  <a:moveTo>
                    <a:pt x="127" y="15"/>
                  </a:moveTo>
                  <a:cubicBezTo>
                    <a:pt x="0" y="29"/>
                    <a:pt x="15" y="148"/>
                    <a:pt x="15" y="148"/>
                  </a:cubicBezTo>
                  <a:cubicBezTo>
                    <a:pt x="15" y="148"/>
                    <a:pt x="13" y="186"/>
                    <a:pt x="49" y="205"/>
                  </a:cubicBezTo>
                  <a:cubicBezTo>
                    <a:pt x="123" y="246"/>
                    <a:pt x="200" y="221"/>
                    <a:pt x="239" y="171"/>
                  </a:cubicBezTo>
                  <a:cubicBezTo>
                    <a:pt x="277" y="121"/>
                    <a:pt x="255" y="0"/>
                    <a:pt x="127" y="15"/>
                  </a:cubicBezTo>
                  <a:close/>
                  <a:moveTo>
                    <a:pt x="95" y="182"/>
                  </a:moveTo>
                  <a:lnTo>
                    <a:pt x="95" y="182"/>
                  </a:lnTo>
                  <a:cubicBezTo>
                    <a:pt x="71" y="184"/>
                    <a:pt x="52" y="171"/>
                    <a:pt x="52" y="151"/>
                  </a:cubicBezTo>
                  <a:cubicBezTo>
                    <a:pt x="52" y="131"/>
                    <a:pt x="69" y="110"/>
                    <a:pt x="93" y="108"/>
                  </a:cubicBezTo>
                  <a:cubicBezTo>
                    <a:pt x="120" y="105"/>
                    <a:pt x="138" y="121"/>
                    <a:pt x="138" y="141"/>
                  </a:cubicBezTo>
                  <a:cubicBezTo>
                    <a:pt x="138" y="161"/>
                    <a:pt x="119" y="179"/>
                    <a:pt x="95" y="182"/>
                  </a:cubicBezTo>
                  <a:close/>
                  <a:moveTo>
                    <a:pt x="170" y="118"/>
                  </a:moveTo>
                  <a:lnTo>
                    <a:pt x="170" y="118"/>
                  </a:lnTo>
                  <a:cubicBezTo>
                    <a:pt x="162" y="124"/>
                    <a:pt x="152" y="123"/>
                    <a:pt x="148" y="116"/>
                  </a:cubicBezTo>
                  <a:cubicBezTo>
                    <a:pt x="143" y="109"/>
                    <a:pt x="145" y="98"/>
                    <a:pt x="153" y="92"/>
                  </a:cubicBezTo>
                  <a:cubicBezTo>
                    <a:pt x="163" y="85"/>
                    <a:pt x="173" y="87"/>
                    <a:pt x="177" y="94"/>
                  </a:cubicBezTo>
                  <a:cubicBezTo>
                    <a:pt x="181" y="101"/>
                    <a:pt x="178" y="112"/>
                    <a:pt x="170" y="1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00" dirty="0">
                <a:latin typeface="微软雅黑" panose="020B0503020204020204" pitchFamily="34" charset="-122"/>
                <a:ea typeface="微软雅黑" panose="020B0503020204020204" pitchFamily="34" charset="-122"/>
              </a:endParaRPr>
            </a:p>
          </p:txBody>
        </p:sp>
        <p:sp>
          <p:nvSpPr>
            <p:cNvPr id="77" name="Freeform 16"/>
            <p:cNvSpPr/>
            <p:nvPr/>
          </p:nvSpPr>
          <p:spPr bwMode="auto">
            <a:xfrm>
              <a:off x="3727450" y="4325938"/>
              <a:ext cx="177800" cy="200025"/>
            </a:xfrm>
            <a:custGeom>
              <a:avLst/>
              <a:gdLst>
                <a:gd name="T0" fmla="*/ 256 w 259"/>
                <a:gd name="T1" fmla="*/ 269 h 293"/>
                <a:gd name="T2" fmla="*/ 257 w 259"/>
                <a:gd name="T3" fmla="*/ 262 h 293"/>
                <a:gd name="T4" fmla="*/ 259 w 259"/>
                <a:gd name="T5" fmla="*/ 228 h 293"/>
                <a:gd name="T6" fmla="*/ 32 w 259"/>
                <a:gd name="T7" fmla="*/ 0 h 293"/>
                <a:gd name="T8" fmla="*/ 0 w 259"/>
                <a:gd name="T9" fmla="*/ 31 h 293"/>
                <a:gd name="T10" fmla="*/ 32 w 259"/>
                <a:gd name="T11" fmla="*/ 63 h 293"/>
                <a:gd name="T12" fmla="*/ 196 w 259"/>
                <a:gd name="T13" fmla="*/ 228 h 293"/>
                <a:gd name="T14" fmla="*/ 194 w 259"/>
                <a:gd name="T15" fmla="*/ 258 h 293"/>
                <a:gd name="T16" fmla="*/ 194 w 259"/>
                <a:gd name="T17" fmla="*/ 258 h 293"/>
                <a:gd name="T18" fmla="*/ 194 w 259"/>
                <a:gd name="T19" fmla="*/ 261 h 293"/>
                <a:gd name="T20" fmla="*/ 225 w 259"/>
                <a:gd name="T21" fmla="*/ 293 h 293"/>
                <a:gd name="T22" fmla="*/ 256 w 259"/>
                <a:gd name="T23" fmla="*/ 269 h 293"/>
                <a:gd name="T24" fmla="*/ 256 w 259"/>
                <a:gd name="T25" fmla="*/ 269 h 293"/>
                <a:gd name="T26" fmla="*/ 256 w 259"/>
                <a:gd name="T27" fmla="*/ 26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93">
                  <a:moveTo>
                    <a:pt x="256" y="269"/>
                  </a:moveTo>
                  <a:cubicBezTo>
                    <a:pt x="256" y="267"/>
                    <a:pt x="257" y="264"/>
                    <a:pt x="257" y="262"/>
                  </a:cubicBezTo>
                  <a:cubicBezTo>
                    <a:pt x="258" y="250"/>
                    <a:pt x="259" y="239"/>
                    <a:pt x="259" y="228"/>
                  </a:cubicBezTo>
                  <a:cubicBezTo>
                    <a:pt x="259" y="102"/>
                    <a:pt x="157" y="0"/>
                    <a:pt x="32" y="0"/>
                  </a:cubicBezTo>
                  <a:cubicBezTo>
                    <a:pt x="14" y="0"/>
                    <a:pt x="0" y="14"/>
                    <a:pt x="0" y="31"/>
                  </a:cubicBezTo>
                  <a:cubicBezTo>
                    <a:pt x="0" y="49"/>
                    <a:pt x="14" y="63"/>
                    <a:pt x="32" y="63"/>
                  </a:cubicBezTo>
                  <a:cubicBezTo>
                    <a:pt x="123" y="63"/>
                    <a:pt x="196" y="137"/>
                    <a:pt x="196" y="228"/>
                  </a:cubicBezTo>
                  <a:cubicBezTo>
                    <a:pt x="196" y="238"/>
                    <a:pt x="196" y="248"/>
                    <a:pt x="194" y="258"/>
                  </a:cubicBezTo>
                  <a:lnTo>
                    <a:pt x="194" y="258"/>
                  </a:lnTo>
                  <a:cubicBezTo>
                    <a:pt x="194" y="259"/>
                    <a:pt x="194" y="260"/>
                    <a:pt x="194" y="261"/>
                  </a:cubicBezTo>
                  <a:cubicBezTo>
                    <a:pt x="194" y="279"/>
                    <a:pt x="208" y="293"/>
                    <a:pt x="225" y="293"/>
                  </a:cubicBezTo>
                  <a:cubicBezTo>
                    <a:pt x="240" y="293"/>
                    <a:pt x="252" y="283"/>
                    <a:pt x="256" y="269"/>
                  </a:cubicBezTo>
                  <a:lnTo>
                    <a:pt x="256" y="269"/>
                  </a:lnTo>
                  <a:cubicBezTo>
                    <a:pt x="256" y="269"/>
                    <a:pt x="256" y="269"/>
                    <a:pt x="256" y="2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00" dirty="0">
                <a:latin typeface="微软雅黑" panose="020B0503020204020204" pitchFamily="34" charset="-122"/>
                <a:ea typeface="微软雅黑" panose="020B0503020204020204" pitchFamily="34" charset="-122"/>
              </a:endParaRPr>
            </a:p>
          </p:txBody>
        </p:sp>
        <p:sp>
          <p:nvSpPr>
            <p:cNvPr id="78" name="Freeform 17"/>
            <p:cNvSpPr/>
            <p:nvPr/>
          </p:nvSpPr>
          <p:spPr bwMode="auto">
            <a:xfrm>
              <a:off x="3732213" y="4395788"/>
              <a:ext cx="103187" cy="112712"/>
            </a:xfrm>
            <a:custGeom>
              <a:avLst/>
              <a:gdLst>
                <a:gd name="T0" fmla="*/ 151 w 152"/>
                <a:gd name="T1" fmla="*/ 137 h 164"/>
                <a:gd name="T2" fmla="*/ 152 w 152"/>
                <a:gd name="T3" fmla="*/ 126 h 164"/>
                <a:gd name="T4" fmla="*/ 26 w 152"/>
                <a:gd name="T5" fmla="*/ 0 h 164"/>
                <a:gd name="T6" fmla="*/ 0 w 152"/>
                <a:gd name="T7" fmla="*/ 26 h 164"/>
                <a:gd name="T8" fmla="*/ 26 w 152"/>
                <a:gd name="T9" fmla="*/ 52 h 164"/>
                <a:gd name="T10" fmla="*/ 99 w 152"/>
                <a:gd name="T11" fmla="*/ 126 h 164"/>
                <a:gd name="T12" fmla="*/ 99 w 152"/>
                <a:gd name="T13" fmla="*/ 135 h 164"/>
                <a:gd name="T14" fmla="*/ 99 w 152"/>
                <a:gd name="T15" fmla="*/ 135 h 164"/>
                <a:gd name="T16" fmla="*/ 99 w 152"/>
                <a:gd name="T17" fmla="*/ 138 h 164"/>
                <a:gd name="T18" fmla="*/ 125 w 152"/>
                <a:gd name="T19" fmla="*/ 164 h 164"/>
                <a:gd name="T20" fmla="*/ 151 w 152"/>
                <a:gd name="T21" fmla="*/ 142 h 164"/>
                <a:gd name="T22" fmla="*/ 151 w 152"/>
                <a:gd name="T23" fmla="*/ 142 h 164"/>
                <a:gd name="T24" fmla="*/ 151 w 152"/>
                <a:gd name="T25" fmla="*/ 140 h 164"/>
                <a:gd name="T26" fmla="*/ 151 w 152"/>
                <a:gd name="T27" fmla="*/ 138 h 164"/>
                <a:gd name="T28" fmla="*/ 151 w 152"/>
                <a:gd name="T29" fmla="*/ 13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164">
                  <a:moveTo>
                    <a:pt x="151" y="137"/>
                  </a:moveTo>
                  <a:cubicBezTo>
                    <a:pt x="152" y="133"/>
                    <a:pt x="152" y="130"/>
                    <a:pt x="152" y="126"/>
                  </a:cubicBezTo>
                  <a:cubicBezTo>
                    <a:pt x="152" y="56"/>
                    <a:pt x="95" y="0"/>
                    <a:pt x="26" y="0"/>
                  </a:cubicBezTo>
                  <a:cubicBezTo>
                    <a:pt x="11" y="0"/>
                    <a:pt x="0" y="11"/>
                    <a:pt x="0" y="26"/>
                  </a:cubicBezTo>
                  <a:cubicBezTo>
                    <a:pt x="0" y="40"/>
                    <a:pt x="11" y="52"/>
                    <a:pt x="26" y="52"/>
                  </a:cubicBezTo>
                  <a:cubicBezTo>
                    <a:pt x="66" y="52"/>
                    <a:pt x="99" y="85"/>
                    <a:pt x="99" y="126"/>
                  </a:cubicBezTo>
                  <a:cubicBezTo>
                    <a:pt x="99" y="129"/>
                    <a:pt x="99" y="132"/>
                    <a:pt x="99" y="135"/>
                  </a:cubicBezTo>
                  <a:lnTo>
                    <a:pt x="99" y="135"/>
                  </a:lnTo>
                  <a:cubicBezTo>
                    <a:pt x="99" y="136"/>
                    <a:pt x="99" y="137"/>
                    <a:pt x="99" y="138"/>
                  </a:cubicBezTo>
                  <a:cubicBezTo>
                    <a:pt x="99" y="153"/>
                    <a:pt x="111" y="164"/>
                    <a:pt x="125" y="164"/>
                  </a:cubicBezTo>
                  <a:cubicBezTo>
                    <a:pt x="138" y="164"/>
                    <a:pt x="149" y="154"/>
                    <a:pt x="151" y="142"/>
                  </a:cubicBezTo>
                  <a:lnTo>
                    <a:pt x="151" y="142"/>
                  </a:lnTo>
                  <a:cubicBezTo>
                    <a:pt x="151" y="141"/>
                    <a:pt x="151" y="140"/>
                    <a:pt x="151" y="140"/>
                  </a:cubicBezTo>
                  <a:cubicBezTo>
                    <a:pt x="151" y="139"/>
                    <a:pt x="151" y="139"/>
                    <a:pt x="151" y="138"/>
                  </a:cubicBezTo>
                  <a:cubicBezTo>
                    <a:pt x="151" y="138"/>
                    <a:pt x="151" y="138"/>
                    <a:pt x="151" y="1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00" dirty="0">
                <a:latin typeface="微软雅黑" panose="020B0503020204020204" pitchFamily="34" charset="-122"/>
                <a:ea typeface="微软雅黑" panose="020B0503020204020204" pitchFamily="34" charset="-122"/>
              </a:endParaRPr>
            </a:p>
          </p:txBody>
        </p:sp>
      </p:grpSp>
      <p:grpSp>
        <p:nvGrpSpPr>
          <p:cNvPr id="5" name="组合 78"/>
          <p:cNvGrpSpPr/>
          <p:nvPr/>
        </p:nvGrpSpPr>
        <p:grpSpPr>
          <a:xfrm>
            <a:off x="2819240" y="3895636"/>
            <a:ext cx="623833" cy="622726"/>
            <a:chOff x="2725738" y="5327650"/>
            <a:chExt cx="831850" cy="830262"/>
          </a:xfrm>
        </p:grpSpPr>
        <p:sp>
          <p:nvSpPr>
            <p:cNvPr id="84" name="Oval 8"/>
            <p:cNvSpPr>
              <a:spLocks noChangeArrowheads="1"/>
            </p:cNvSpPr>
            <p:nvPr/>
          </p:nvSpPr>
          <p:spPr bwMode="auto">
            <a:xfrm>
              <a:off x="2725738" y="5327650"/>
              <a:ext cx="831850" cy="830262"/>
            </a:xfrm>
            <a:prstGeom prst="ellipse">
              <a:avLst/>
            </a:prstGeom>
            <a:solidFill>
              <a:schemeClr val="accent4"/>
            </a:solidFill>
            <a:ln>
              <a:noFill/>
            </a:ln>
          </p:spPr>
          <p:txBody>
            <a:bodyPr vert="horz" wrap="square" lIns="68562" tIns="34281" rIns="68562" bIns="34281" numCol="1" anchor="t" anchorCtr="0" compatLnSpc="1"/>
            <a:lstStyle/>
            <a:p>
              <a:endParaRPr lang="zh-CN" altLang="en-US" sz="1000" dirty="0">
                <a:latin typeface="微软雅黑" panose="020B0503020204020204" pitchFamily="34" charset="-122"/>
                <a:ea typeface="微软雅黑" panose="020B0503020204020204" pitchFamily="34" charset="-122"/>
              </a:endParaRPr>
            </a:p>
          </p:txBody>
        </p:sp>
        <p:sp>
          <p:nvSpPr>
            <p:cNvPr id="85" name="Freeform 18"/>
            <p:cNvSpPr>
              <a:spLocks noEditPoints="1"/>
            </p:cNvSpPr>
            <p:nvPr/>
          </p:nvSpPr>
          <p:spPr bwMode="auto">
            <a:xfrm>
              <a:off x="2870200" y="5516563"/>
              <a:ext cx="538162" cy="471487"/>
            </a:xfrm>
            <a:custGeom>
              <a:avLst/>
              <a:gdLst>
                <a:gd name="T0" fmla="*/ 417 w 785"/>
                <a:gd name="T1" fmla="*/ 0 h 690"/>
                <a:gd name="T2" fmla="*/ 417 w 785"/>
                <a:gd name="T3" fmla="*/ 593 h 690"/>
                <a:gd name="T4" fmla="*/ 646 w 785"/>
                <a:gd name="T5" fmla="*/ 690 h 690"/>
                <a:gd name="T6" fmla="*/ 626 w 785"/>
                <a:gd name="T7" fmla="*/ 540 h 690"/>
                <a:gd name="T8" fmla="*/ 30 w 785"/>
                <a:gd name="T9" fmla="*/ 315 h 690"/>
                <a:gd name="T10" fmla="*/ 0 w 785"/>
                <a:gd name="T11" fmla="*/ 396 h 690"/>
                <a:gd name="T12" fmla="*/ 122 w 785"/>
                <a:gd name="T13" fmla="*/ 600 h 690"/>
                <a:gd name="T14" fmla="*/ 214 w 785"/>
                <a:gd name="T15" fmla="*/ 613 h 690"/>
                <a:gd name="T16" fmla="*/ 355 w 785"/>
                <a:gd name="T17" fmla="*/ 609 h 690"/>
                <a:gd name="T18" fmla="*/ 189 w 785"/>
                <a:gd name="T19" fmla="*/ 400 h 690"/>
                <a:gd name="T20" fmla="*/ 257 w 785"/>
                <a:gd name="T21" fmla="*/ 219 h 690"/>
                <a:gd name="T22" fmla="*/ 310 w 785"/>
                <a:gd name="T23" fmla="*/ 241 h 690"/>
                <a:gd name="T24" fmla="*/ 311 w 785"/>
                <a:gd name="T25" fmla="*/ 287 h 690"/>
                <a:gd name="T26" fmla="*/ 317 w 785"/>
                <a:gd name="T27" fmla="*/ 320 h 690"/>
                <a:gd name="T28" fmla="*/ 320 w 785"/>
                <a:gd name="T29" fmla="*/ 371 h 690"/>
                <a:gd name="T30" fmla="*/ 287 w 785"/>
                <a:gd name="T31" fmla="*/ 397 h 690"/>
                <a:gd name="T32" fmla="*/ 189 w 785"/>
                <a:gd name="T33" fmla="*/ 400 h 690"/>
                <a:gd name="T34" fmla="*/ 252 w 785"/>
                <a:gd name="T35" fmla="*/ 295 h 690"/>
                <a:gd name="T36" fmla="*/ 289 w 785"/>
                <a:gd name="T37" fmla="*/ 284 h 690"/>
                <a:gd name="T38" fmla="*/ 289 w 785"/>
                <a:gd name="T39" fmla="*/ 252 h 690"/>
                <a:gd name="T40" fmla="*/ 249 w 785"/>
                <a:gd name="T41" fmla="*/ 240 h 690"/>
                <a:gd name="T42" fmla="*/ 213 w 785"/>
                <a:gd name="T43" fmla="*/ 295 h 690"/>
                <a:gd name="T44" fmla="*/ 258 w 785"/>
                <a:gd name="T45" fmla="*/ 379 h 690"/>
                <a:gd name="T46" fmla="*/ 288 w 785"/>
                <a:gd name="T47" fmla="*/ 373 h 690"/>
                <a:gd name="T48" fmla="*/ 301 w 785"/>
                <a:gd name="T49" fmla="*/ 348 h 690"/>
                <a:gd name="T50" fmla="*/ 281 w 785"/>
                <a:gd name="T51" fmla="*/ 320 h 690"/>
                <a:gd name="T52" fmla="*/ 213 w 785"/>
                <a:gd name="T53" fmla="*/ 317 h 690"/>
                <a:gd name="T54" fmla="*/ 372 w 785"/>
                <a:gd name="T55" fmla="*/ 400 h 690"/>
                <a:gd name="T56" fmla="*/ 440 w 785"/>
                <a:gd name="T57" fmla="*/ 219 h 690"/>
                <a:gd name="T58" fmla="*/ 493 w 785"/>
                <a:gd name="T59" fmla="*/ 241 h 690"/>
                <a:gd name="T60" fmla="*/ 494 w 785"/>
                <a:gd name="T61" fmla="*/ 287 h 690"/>
                <a:gd name="T62" fmla="*/ 500 w 785"/>
                <a:gd name="T63" fmla="*/ 320 h 690"/>
                <a:gd name="T64" fmla="*/ 503 w 785"/>
                <a:gd name="T65" fmla="*/ 371 h 690"/>
                <a:gd name="T66" fmla="*/ 470 w 785"/>
                <a:gd name="T67" fmla="*/ 397 h 690"/>
                <a:gd name="T68" fmla="*/ 372 w 785"/>
                <a:gd name="T69" fmla="*/ 400 h 690"/>
                <a:gd name="T70" fmla="*/ 435 w 785"/>
                <a:gd name="T71" fmla="*/ 295 h 690"/>
                <a:gd name="T72" fmla="*/ 472 w 785"/>
                <a:gd name="T73" fmla="*/ 284 h 690"/>
                <a:gd name="T74" fmla="*/ 472 w 785"/>
                <a:gd name="T75" fmla="*/ 252 h 690"/>
                <a:gd name="T76" fmla="*/ 432 w 785"/>
                <a:gd name="T77" fmla="*/ 240 h 690"/>
                <a:gd name="T78" fmla="*/ 396 w 785"/>
                <a:gd name="T79" fmla="*/ 295 h 690"/>
                <a:gd name="T80" fmla="*/ 441 w 785"/>
                <a:gd name="T81" fmla="*/ 379 h 690"/>
                <a:gd name="T82" fmla="*/ 471 w 785"/>
                <a:gd name="T83" fmla="*/ 373 h 690"/>
                <a:gd name="T84" fmla="*/ 484 w 785"/>
                <a:gd name="T85" fmla="*/ 348 h 690"/>
                <a:gd name="T86" fmla="*/ 464 w 785"/>
                <a:gd name="T87" fmla="*/ 320 h 690"/>
                <a:gd name="T88" fmla="*/ 396 w 785"/>
                <a:gd name="T89" fmla="*/ 317 h 690"/>
                <a:gd name="T90" fmla="*/ 548 w 785"/>
                <a:gd name="T91" fmla="*/ 342 h 690"/>
                <a:gd name="T92" fmla="*/ 578 w 785"/>
                <a:gd name="T93" fmla="*/ 362 h 690"/>
                <a:gd name="T94" fmla="*/ 624 w 785"/>
                <a:gd name="T95" fmla="*/ 382 h 690"/>
                <a:gd name="T96" fmla="*/ 664 w 785"/>
                <a:gd name="T97" fmla="*/ 367 h 690"/>
                <a:gd name="T98" fmla="*/ 664 w 785"/>
                <a:gd name="T99" fmla="*/ 336 h 690"/>
                <a:gd name="T100" fmla="*/ 615 w 785"/>
                <a:gd name="T101" fmla="*/ 317 h 690"/>
                <a:gd name="T102" fmla="*/ 561 w 785"/>
                <a:gd name="T103" fmla="*/ 288 h 690"/>
                <a:gd name="T104" fmla="*/ 562 w 785"/>
                <a:gd name="T105" fmla="*/ 240 h 690"/>
                <a:gd name="T106" fmla="*/ 618 w 785"/>
                <a:gd name="T107" fmla="*/ 216 h 690"/>
                <a:gd name="T108" fmla="*/ 678 w 785"/>
                <a:gd name="T109" fmla="*/ 241 h 690"/>
                <a:gd name="T110" fmla="*/ 664 w 785"/>
                <a:gd name="T111" fmla="*/ 272 h 690"/>
                <a:gd name="T112" fmla="*/ 619 w 785"/>
                <a:gd name="T113" fmla="*/ 237 h 690"/>
                <a:gd name="T114" fmla="*/ 578 w 785"/>
                <a:gd name="T115" fmla="*/ 264 h 690"/>
                <a:gd name="T116" fmla="*/ 621 w 785"/>
                <a:gd name="T117" fmla="*/ 293 h 690"/>
                <a:gd name="T118" fmla="*/ 685 w 785"/>
                <a:gd name="T119" fmla="*/ 323 h 690"/>
                <a:gd name="T120" fmla="*/ 684 w 785"/>
                <a:gd name="T121" fmla="*/ 376 h 690"/>
                <a:gd name="T122" fmla="*/ 625 w 785"/>
                <a:gd name="T123" fmla="*/ 403 h 690"/>
                <a:gd name="T124" fmla="*/ 558 w 785"/>
                <a:gd name="T125" fmla="*/ 375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690">
                  <a:moveTo>
                    <a:pt x="785" y="297"/>
                  </a:moveTo>
                  <a:cubicBezTo>
                    <a:pt x="785" y="133"/>
                    <a:pt x="620" y="0"/>
                    <a:pt x="417" y="0"/>
                  </a:cubicBezTo>
                  <a:cubicBezTo>
                    <a:pt x="213" y="0"/>
                    <a:pt x="49" y="133"/>
                    <a:pt x="49" y="297"/>
                  </a:cubicBezTo>
                  <a:cubicBezTo>
                    <a:pt x="49" y="460"/>
                    <a:pt x="213" y="593"/>
                    <a:pt x="417" y="593"/>
                  </a:cubicBezTo>
                  <a:cubicBezTo>
                    <a:pt x="436" y="593"/>
                    <a:pt x="455" y="592"/>
                    <a:pt x="473" y="589"/>
                  </a:cubicBezTo>
                  <a:cubicBezTo>
                    <a:pt x="507" y="646"/>
                    <a:pt x="571" y="685"/>
                    <a:pt x="646" y="690"/>
                  </a:cubicBezTo>
                  <a:cubicBezTo>
                    <a:pt x="626" y="664"/>
                    <a:pt x="615" y="632"/>
                    <a:pt x="615" y="598"/>
                  </a:cubicBezTo>
                  <a:cubicBezTo>
                    <a:pt x="615" y="577"/>
                    <a:pt x="619" y="559"/>
                    <a:pt x="626" y="540"/>
                  </a:cubicBezTo>
                  <a:cubicBezTo>
                    <a:pt x="722" y="487"/>
                    <a:pt x="785" y="398"/>
                    <a:pt x="785" y="297"/>
                  </a:cubicBezTo>
                  <a:close/>
                  <a:moveTo>
                    <a:pt x="30" y="315"/>
                  </a:moveTo>
                  <a:cubicBezTo>
                    <a:pt x="30" y="307"/>
                    <a:pt x="31" y="300"/>
                    <a:pt x="32" y="293"/>
                  </a:cubicBezTo>
                  <a:cubicBezTo>
                    <a:pt x="11" y="324"/>
                    <a:pt x="0" y="359"/>
                    <a:pt x="0" y="396"/>
                  </a:cubicBezTo>
                  <a:cubicBezTo>
                    <a:pt x="0" y="473"/>
                    <a:pt x="48" y="541"/>
                    <a:pt x="121" y="581"/>
                  </a:cubicBezTo>
                  <a:cubicBezTo>
                    <a:pt x="122" y="587"/>
                    <a:pt x="122" y="593"/>
                    <a:pt x="122" y="600"/>
                  </a:cubicBezTo>
                  <a:cubicBezTo>
                    <a:pt x="122" y="625"/>
                    <a:pt x="114" y="649"/>
                    <a:pt x="99" y="669"/>
                  </a:cubicBezTo>
                  <a:cubicBezTo>
                    <a:pt x="146" y="666"/>
                    <a:pt x="187" y="645"/>
                    <a:pt x="214" y="613"/>
                  </a:cubicBezTo>
                  <a:cubicBezTo>
                    <a:pt x="234" y="617"/>
                    <a:pt x="255" y="619"/>
                    <a:pt x="276" y="619"/>
                  </a:cubicBezTo>
                  <a:cubicBezTo>
                    <a:pt x="303" y="619"/>
                    <a:pt x="330" y="616"/>
                    <a:pt x="355" y="609"/>
                  </a:cubicBezTo>
                  <a:cubicBezTo>
                    <a:pt x="172" y="592"/>
                    <a:pt x="30" y="467"/>
                    <a:pt x="30" y="315"/>
                  </a:cubicBezTo>
                  <a:close/>
                  <a:moveTo>
                    <a:pt x="189" y="400"/>
                  </a:moveTo>
                  <a:lnTo>
                    <a:pt x="189" y="219"/>
                  </a:lnTo>
                  <a:lnTo>
                    <a:pt x="257" y="219"/>
                  </a:lnTo>
                  <a:cubicBezTo>
                    <a:pt x="271" y="219"/>
                    <a:pt x="282" y="221"/>
                    <a:pt x="290" y="224"/>
                  </a:cubicBezTo>
                  <a:cubicBezTo>
                    <a:pt x="299" y="228"/>
                    <a:pt x="305" y="234"/>
                    <a:pt x="310" y="241"/>
                  </a:cubicBezTo>
                  <a:cubicBezTo>
                    <a:pt x="315" y="249"/>
                    <a:pt x="317" y="257"/>
                    <a:pt x="317" y="265"/>
                  </a:cubicBezTo>
                  <a:cubicBezTo>
                    <a:pt x="317" y="273"/>
                    <a:pt x="315" y="280"/>
                    <a:pt x="311" y="287"/>
                  </a:cubicBezTo>
                  <a:cubicBezTo>
                    <a:pt x="306" y="294"/>
                    <a:pt x="300" y="300"/>
                    <a:pt x="292" y="304"/>
                  </a:cubicBezTo>
                  <a:cubicBezTo>
                    <a:pt x="303" y="307"/>
                    <a:pt x="311" y="312"/>
                    <a:pt x="317" y="320"/>
                  </a:cubicBezTo>
                  <a:cubicBezTo>
                    <a:pt x="323" y="328"/>
                    <a:pt x="326" y="337"/>
                    <a:pt x="326" y="348"/>
                  </a:cubicBezTo>
                  <a:cubicBezTo>
                    <a:pt x="326" y="356"/>
                    <a:pt x="324" y="364"/>
                    <a:pt x="320" y="371"/>
                  </a:cubicBezTo>
                  <a:cubicBezTo>
                    <a:pt x="317" y="379"/>
                    <a:pt x="312" y="384"/>
                    <a:pt x="307" y="388"/>
                  </a:cubicBezTo>
                  <a:cubicBezTo>
                    <a:pt x="302" y="392"/>
                    <a:pt x="295" y="395"/>
                    <a:pt x="287" y="397"/>
                  </a:cubicBezTo>
                  <a:cubicBezTo>
                    <a:pt x="279" y="399"/>
                    <a:pt x="270" y="400"/>
                    <a:pt x="258" y="400"/>
                  </a:cubicBezTo>
                  <a:lnTo>
                    <a:pt x="189" y="400"/>
                  </a:lnTo>
                  <a:close/>
                  <a:moveTo>
                    <a:pt x="213" y="295"/>
                  </a:moveTo>
                  <a:lnTo>
                    <a:pt x="252" y="295"/>
                  </a:lnTo>
                  <a:cubicBezTo>
                    <a:pt x="263" y="295"/>
                    <a:pt x="270" y="294"/>
                    <a:pt x="275" y="293"/>
                  </a:cubicBezTo>
                  <a:cubicBezTo>
                    <a:pt x="281" y="291"/>
                    <a:pt x="286" y="288"/>
                    <a:pt x="289" y="284"/>
                  </a:cubicBezTo>
                  <a:cubicBezTo>
                    <a:pt x="292" y="280"/>
                    <a:pt x="293" y="274"/>
                    <a:pt x="293" y="268"/>
                  </a:cubicBezTo>
                  <a:cubicBezTo>
                    <a:pt x="293" y="262"/>
                    <a:pt x="292" y="257"/>
                    <a:pt x="289" y="252"/>
                  </a:cubicBezTo>
                  <a:cubicBezTo>
                    <a:pt x="286" y="248"/>
                    <a:pt x="282" y="245"/>
                    <a:pt x="277" y="243"/>
                  </a:cubicBezTo>
                  <a:cubicBezTo>
                    <a:pt x="271" y="241"/>
                    <a:pt x="262" y="240"/>
                    <a:pt x="249" y="240"/>
                  </a:cubicBezTo>
                  <a:lnTo>
                    <a:pt x="213" y="240"/>
                  </a:lnTo>
                  <a:lnTo>
                    <a:pt x="213" y="295"/>
                  </a:lnTo>
                  <a:close/>
                  <a:moveTo>
                    <a:pt x="213" y="379"/>
                  </a:moveTo>
                  <a:lnTo>
                    <a:pt x="258" y="379"/>
                  </a:lnTo>
                  <a:cubicBezTo>
                    <a:pt x="266" y="379"/>
                    <a:pt x="271" y="379"/>
                    <a:pt x="274" y="378"/>
                  </a:cubicBezTo>
                  <a:cubicBezTo>
                    <a:pt x="280" y="377"/>
                    <a:pt x="284" y="375"/>
                    <a:pt x="288" y="373"/>
                  </a:cubicBezTo>
                  <a:cubicBezTo>
                    <a:pt x="292" y="371"/>
                    <a:pt x="295" y="367"/>
                    <a:pt x="297" y="363"/>
                  </a:cubicBezTo>
                  <a:cubicBezTo>
                    <a:pt x="300" y="359"/>
                    <a:pt x="301" y="353"/>
                    <a:pt x="301" y="348"/>
                  </a:cubicBezTo>
                  <a:cubicBezTo>
                    <a:pt x="301" y="341"/>
                    <a:pt x="299" y="335"/>
                    <a:pt x="296" y="330"/>
                  </a:cubicBezTo>
                  <a:cubicBezTo>
                    <a:pt x="292" y="325"/>
                    <a:pt x="287" y="322"/>
                    <a:pt x="281" y="320"/>
                  </a:cubicBezTo>
                  <a:cubicBezTo>
                    <a:pt x="275" y="318"/>
                    <a:pt x="266" y="317"/>
                    <a:pt x="255" y="317"/>
                  </a:cubicBezTo>
                  <a:lnTo>
                    <a:pt x="213" y="317"/>
                  </a:lnTo>
                  <a:lnTo>
                    <a:pt x="213" y="379"/>
                  </a:lnTo>
                  <a:close/>
                  <a:moveTo>
                    <a:pt x="372" y="400"/>
                  </a:moveTo>
                  <a:lnTo>
                    <a:pt x="372" y="219"/>
                  </a:lnTo>
                  <a:lnTo>
                    <a:pt x="440" y="219"/>
                  </a:lnTo>
                  <a:cubicBezTo>
                    <a:pt x="454" y="219"/>
                    <a:pt x="465" y="221"/>
                    <a:pt x="473" y="224"/>
                  </a:cubicBezTo>
                  <a:cubicBezTo>
                    <a:pt x="482" y="228"/>
                    <a:pt x="488" y="234"/>
                    <a:pt x="493" y="241"/>
                  </a:cubicBezTo>
                  <a:cubicBezTo>
                    <a:pt x="498" y="249"/>
                    <a:pt x="500" y="257"/>
                    <a:pt x="500" y="265"/>
                  </a:cubicBezTo>
                  <a:cubicBezTo>
                    <a:pt x="500" y="273"/>
                    <a:pt x="498" y="280"/>
                    <a:pt x="494" y="287"/>
                  </a:cubicBezTo>
                  <a:cubicBezTo>
                    <a:pt x="489" y="294"/>
                    <a:pt x="483" y="300"/>
                    <a:pt x="475" y="304"/>
                  </a:cubicBezTo>
                  <a:cubicBezTo>
                    <a:pt x="486" y="307"/>
                    <a:pt x="494" y="312"/>
                    <a:pt x="500" y="320"/>
                  </a:cubicBezTo>
                  <a:cubicBezTo>
                    <a:pt x="506" y="328"/>
                    <a:pt x="509" y="337"/>
                    <a:pt x="509" y="348"/>
                  </a:cubicBezTo>
                  <a:cubicBezTo>
                    <a:pt x="509" y="356"/>
                    <a:pt x="507" y="364"/>
                    <a:pt x="503" y="371"/>
                  </a:cubicBezTo>
                  <a:cubicBezTo>
                    <a:pt x="500" y="379"/>
                    <a:pt x="495" y="384"/>
                    <a:pt x="490" y="388"/>
                  </a:cubicBezTo>
                  <a:cubicBezTo>
                    <a:pt x="485" y="392"/>
                    <a:pt x="478" y="395"/>
                    <a:pt x="470" y="397"/>
                  </a:cubicBezTo>
                  <a:cubicBezTo>
                    <a:pt x="462" y="399"/>
                    <a:pt x="453" y="400"/>
                    <a:pt x="441" y="400"/>
                  </a:cubicBezTo>
                  <a:lnTo>
                    <a:pt x="372" y="400"/>
                  </a:lnTo>
                  <a:close/>
                  <a:moveTo>
                    <a:pt x="396" y="295"/>
                  </a:moveTo>
                  <a:lnTo>
                    <a:pt x="435" y="295"/>
                  </a:lnTo>
                  <a:cubicBezTo>
                    <a:pt x="446" y="295"/>
                    <a:pt x="453" y="294"/>
                    <a:pt x="458" y="293"/>
                  </a:cubicBezTo>
                  <a:cubicBezTo>
                    <a:pt x="464" y="291"/>
                    <a:pt x="469" y="288"/>
                    <a:pt x="472" y="284"/>
                  </a:cubicBezTo>
                  <a:cubicBezTo>
                    <a:pt x="475" y="280"/>
                    <a:pt x="476" y="274"/>
                    <a:pt x="476" y="268"/>
                  </a:cubicBezTo>
                  <a:cubicBezTo>
                    <a:pt x="476" y="262"/>
                    <a:pt x="475" y="257"/>
                    <a:pt x="472" y="252"/>
                  </a:cubicBezTo>
                  <a:cubicBezTo>
                    <a:pt x="469" y="248"/>
                    <a:pt x="465" y="245"/>
                    <a:pt x="460" y="243"/>
                  </a:cubicBezTo>
                  <a:cubicBezTo>
                    <a:pt x="454" y="241"/>
                    <a:pt x="445" y="240"/>
                    <a:pt x="432" y="240"/>
                  </a:cubicBezTo>
                  <a:lnTo>
                    <a:pt x="396" y="240"/>
                  </a:lnTo>
                  <a:lnTo>
                    <a:pt x="396" y="295"/>
                  </a:lnTo>
                  <a:close/>
                  <a:moveTo>
                    <a:pt x="396" y="379"/>
                  </a:moveTo>
                  <a:lnTo>
                    <a:pt x="441" y="379"/>
                  </a:lnTo>
                  <a:cubicBezTo>
                    <a:pt x="449" y="379"/>
                    <a:pt x="454" y="379"/>
                    <a:pt x="457" y="378"/>
                  </a:cubicBezTo>
                  <a:cubicBezTo>
                    <a:pt x="463" y="377"/>
                    <a:pt x="467" y="375"/>
                    <a:pt x="471" y="373"/>
                  </a:cubicBezTo>
                  <a:cubicBezTo>
                    <a:pt x="475" y="371"/>
                    <a:pt x="478" y="367"/>
                    <a:pt x="480" y="363"/>
                  </a:cubicBezTo>
                  <a:cubicBezTo>
                    <a:pt x="483" y="359"/>
                    <a:pt x="484" y="353"/>
                    <a:pt x="484" y="348"/>
                  </a:cubicBezTo>
                  <a:cubicBezTo>
                    <a:pt x="484" y="341"/>
                    <a:pt x="482" y="335"/>
                    <a:pt x="479" y="330"/>
                  </a:cubicBezTo>
                  <a:cubicBezTo>
                    <a:pt x="475" y="325"/>
                    <a:pt x="470" y="322"/>
                    <a:pt x="464" y="320"/>
                  </a:cubicBezTo>
                  <a:cubicBezTo>
                    <a:pt x="458" y="318"/>
                    <a:pt x="449" y="317"/>
                    <a:pt x="438" y="317"/>
                  </a:cubicBezTo>
                  <a:lnTo>
                    <a:pt x="396" y="317"/>
                  </a:lnTo>
                  <a:lnTo>
                    <a:pt x="396" y="379"/>
                  </a:lnTo>
                  <a:close/>
                  <a:moveTo>
                    <a:pt x="548" y="342"/>
                  </a:moveTo>
                  <a:lnTo>
                    <a:pt x="570" y="340"/>
                  </a:lnTo>
                  <a:cubicBezTo>
                    <a:pt x="571" y="349"/>
                    <a:pt x="574" y="357"/>
                    <a:pt x="578" y="362"/>
                  </a:cubicBezTo>
                  <a:cubicBezTo>
                    <a:pt x="582" y="368"/>
                    <a:pt x="588" y="373"/>
                    <a:pt x="596" y="376"/>
                  </a:cubicBezTo>
                  <a:cubicBezTo>
                    <a:pt x="604" y="380"/>
                    <a:pt x="614" y="382"/>
                    <a:pt x="624" y="382"/>
                  </a:cubicBezTo>
                  <a:cubicBezTo>
                    <a:pt x="633" y="382"/>
                    <a:pt x="641" y="380"/>
                    <a:pt x="648" y="378"/>
                  </a:cubicBezTo>
                  <a:cubicBezTo>
                    <a:pt x="655" y="375"/>
                    <a:pt x="660" y="371"/>
                    <a:pt x="664" y="367"/>
                  </a:cubicBezTo>
                  <a:cubicBezTo>
                    <a:pt x="667" y="362"/>
                    <a:pt x="669" y="357"/>
                    <a:pt x="669" y="351"/>
                  </a:cubicBezTo>
                  <a:cubicBezTo>
                    <a:pt x="669" y="345"/>
                    <a:pt x="667" y="340"/>
                    <a:pt x="664" y="336"/>
                  </a:cubicBezTo>
                  <a:cubicBezTo>
                    <a:pt x="661" y="332"/>
                    <a:pt x="655" y="328"/>
                    <a:pt x="648" y="325"/>
                  </a:cubicBezTo>
                  <a:cubicBezTo>
                    <a:pt x="643" y="324"/>
                    <a:pt x="632" y="321"/>
                    <a:pt x="615" y="317"/>
                  </a:cubicBezTo>
                  <a:cubicBezTo>
                    <a:pt x="599" y="313"/>
                    <a:pt x="587" y="309"/>
                    <a:pt x="580" y="305"/>
                  </a:cubicBezTo>
                  <a:cubicBezTo>
                    <a:pt x="572" y="301"/>
                    <a:pt x="565" y="295"/>
                    <a:pt x="561" y="288"/>
                  </a:cubicBezTo>
                  <a:cubicBezTo>
                    <a:pt x="557" y="282"/>
                    <a:pt x="555" y="274"/>
                    <a:pt x="555" y="266"/>
                  </a:cubicBezTo>
                  <a:cubicBezTo>
                    <a:pt x="555" y="257"/>
                    <a:pt x="557" y="248"/>
                    <a:pt x="562" y="240"/>
                  </a:cubicBezTo>
                  <a:cubicBezTo>
                    <a:pt x="568" y="232"/>
                    <a:pt x="575" y="226"/>
                    <a:pt x="585" y="222"/>
                  </a:cubicBezTo>
                  <a:cubicBezTo>
                    <a:pt x="595" y="218"/>
                    <a:pt x="606" y="216"/>
                    <a:pt x="618" y="216"/>
                  </a:cubicBezTo>
                  <a:cubicBezTo>
                    <a:pt x="632" y="216"/>
                    <a:pt x="644" y="218"/>
                    <a:pt x="654" y="222"/>
                  </a:cubicBezTo>
                  <a:cubicBezTo>
                    <a:pt x="664" y="227"/>
                    <a:pt x="672" y="233"/>
                    <a:pt x="678" y="241"/>
                  </a:cubicBezTo>
                  <a:cubicBezTo>
                    <a:pt x="683" y="250"/>
                    <a:pt x="686" y="259"/>
                    <a:pt x="687" y="270"/>
                  </a:cubicBezTo>
                  <a:lnTo>
                    <a:pt x="664" y="272"/>
                  </a:lnTo>
                  <a:cubicBezTo>
                    <a:pt x="662" y="260"/>
                    <a:pt x="658" y="252"/>
                    <a:pt x="651" y="246"/>
                  </a:cubicBezTo>
                  <a:cubicBezTo>
                    <a:pt x="644" y="240"/>
                    <a:pt x="633" y="237"/>
                    <a:pt x="619" y="237"/>
                  </a:cubicBezTo>
                  <a:cubicBezTo>
                    <a:pt x="605" y="237"/>
                    <a:pt x="594" y="240"/>
                    <a:pt x="588" y="245"/>
                  </a:cubicBezTo>
                  <a:cubicBezTo>
                    <a:pt x="581" y="250"/>
                    <a:pt x="578" y="257"/>
                    <a:pt x="578" y="264"/>
                  </a:cubicBezTo>
                  <a:cubicBezTo>
                    <a:pt x="578" y="271"/>
                    <a:pt x="580" y="276"/>
                    <a:pt x="585" y="280"/>
                  </a:cubicBezTo>
                  <a:cubicBezTo>
                    <a:pt x="589" y="284"/>
                    <a:pt x="601" y="289"/>
                    <a:pt x="621" y="293"/>
                  </a:cubicBezTo>
                  <a:cubicBezTo>
                    <a:pt x="640" y="298"/>
                    <a:pt x="654" y="301"/>
                    <a:pt x="661" y="305"/>
                  </a:cubicBezTo>
                  <a:cubicBezTo>
                    <a:pt x="672" y="310"/>
                    <a:pt x="679" y="316"/>
                    <a:pt x="685" y="323"/>
                  </a:cubicBezTo>
                  <a:cubicBezTo>
                    <a:pt x="690" y="331"/>
                    <a:pt x="692" y="339"/>
                    <a:pt x="692" y="349"/>
                  </a:cubicBezTo>
                  <a:cubicBezTo>
                    <a:pt x="692" y="359"/>
                    <a:pt x="689" y="368"/>
                    <a:pt x="684" y="376"/>
                  </a:cubicBezTo>
                  <a:cubicBezTo>
                    <a:pt x="678" y="385"/>
                    <a:pt x="670" y="391"/>
                    <a:pt x="660" y="396"/>
                  </a:cubicBezTo>
                  <a:cubicBezTo>
                    <a:pt x="650" y="401"/>
                    <a:pt x="638" y="403"/>
                    <a:pt x="625" y="403"/>
                  </a:cubicBezTo>
                  <a:cubicBezTo>
                    <a:pt x="609" y="403"/>
                    <a:pt x="595" y="401"/>
                    <a:pt x="584" y="396"/>
                  </a:cubicBezTo>
                  <a:cubicBezTo>
                    <a:pt x="573" y="391"/>
                    <a:pt x="564" y="384"/>
                    <a:pt x="558" y="375"/>
                  </a:cubicBezTo>
                  <a:cubicBezTo>
                    <a:pt x="551" y="365"/>
                    <a:pt x="548" y="354"/>
                    <a:pt x="548" y="3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00" dirty="0">
                <a:latin typeface="微软雅黑" panose="020B0503020204020204" pitchFamily="34" charset="-122"/>
                <a:ea typeface="微软雅黑" panose="020B0503020204020204" pitchFamily="34" charset="-122"/>
              </a:endParaRPr>
            </a:p>
          </p:txBody>
        </p:sp>
      </p:grpSp>
      <p:grpSp>
        <p:nvGrpSpPr>
          <p:cNvPr id="6" name="组合 85"/>
          <p:cNvGrpSpPr/>
          <p:nvPr/>
        </p:nvGrpSpPr>
        <p:grpSpPr>
          <a:xfrm>
            <a:off x="1433472" y="2109613"/>
            <a:ext cx="1454818" cy="1455014"/>
            <a:chOff x="877888" y="2946400"/>
            <a:chExt cx="1939925" cy="1939925"/>
          </a:xfrm>
        </p:grpSpPr>
        <p:sp>
          <p:nvSpPr>
            <p:cNvPr id="87" name="Oval 5"/>
            <p:cNvSpPr>
              <a:spLocks noChangeArrowheads="1"/>
            </p:cNvSpPr>
            <p:nvPr/>
          </p:nvSpPr>
          <p:spPr bwMode="auto">
            <a:xfrm>
              <a:off x="877888" y="2946400"/>
              <a:ext cx="1939925" cy="1939925"/>
            </a:xfrm>
            <a:prstGeom prst="ellipse">
              <a:avLst/>
            </a:prstGeom>
            <a:solidFill>
              <a:schemeClr val="accent1"/>
            </a:solidFill>
            <a:ln>
              <a:noFill/>
            </a:ln>
          </p:spPr>
          <p:txBody>
            <a:bodyPr vert="horz" wrap="square" lIns="68562" tIns="34281" rIns="68562" bIns="34281" numCol="1" anchor="t" anchorCtr="0" compatLnSpc="1"/>
            <a:lstStyle/>
            <a:p>
              <a:endParaRPr lang="zh-CN" altLang="en-US" sz="1000" dirty="0">
                <a:latin typeface="微软雅黑" panose="020B0503020204020204" pitchFamily="34" charset="-122"/>
                <a:ea typeface="微软雅黑" panose="020B0503020204020204" pitchFamily="34" charset="-122"/>
              </a:endParaRPr>
            </a:p>
          </p:txBody>
        </p:sp>
        <p:sp>
          <p:nvSpPr>
            <p:cNvPr id="88" name="TextBox 87"/>
            <p:cNvSpPr txBox="1"/>
            <p:nvPr/>
          </p:nvSpPr>
          <p:spPr>
            <a:xfrm>
              <a:off x="1078684" y="3608621"/>
              <a:ext cx="1538332" cy="492419"/>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网络营销</a:t>
              </a:r>
            </a:p>
          </p:txBody>
        </p:sp>
      </p:grpSp>
      <p:sp>
        <p:nvSpPr>
          <p:cNvPr id="89" name="TextBox 88"/>
          <p:cNvSpPr txBox="1"/>
          <p:nvPr/>
        </p:nvSpPr>
        <p:spPr>
          <a:xfrm>
            <a:off x="3962512" y="844352"/>
            <a:ext cx="1497879" cy="277017"/>
          </a:xfrm>
          <a:prstGeom prst="rect">
            <a:avLst/>
          </a:prstGeom>
          <a:noFill/>
        </p:spPr>
        <p:txBody>
          <a:bodyPr wrap="square" lIns="91458" tIns="45729" rIns="91458" bIns="45729" rtlCol="0">
            <a:spAutoFit/>
          </a:bodyPr>
          <a:lstStyle/>
          <a:p>
            <a:r>
              <a:rPr lang="en-US" altLang="zh-CN" sz="1200" b="1" dirty="0">
                <a:solidFill>
                  <a:schemeClr val="bg1">
                    <a:lumMod val="50000"/>
                  </a:schemeClr>
                </a:solidFill>
                <a:latin typeface="微软雅黑" panose="020B0503020204020204" pitchFamily="34" charset="-122"/>
                <a:ea typeface="微软雅黑" panose="020B0503020204020204" pitchFamily="34" charset="-122"/>
              </a:rPr>
              <a:t>QQ</a:t>
            </a: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空间</a:t>
            </a:r>
          </a:p>
        </p:txBody>
      </p:sp>
      <p:sp>
        <p:nvSpPr>
          <p:cNvPr id="90" name="TextBox 89"/>
          <p:cNvSpPr txBox="1"/>
          <p:nvPr/>
        </p:nvSpPr>
        <p:spPr>
          <a:xfrm>
            <a:off x="4009312" y="1132384"/>
            <a:ext cx="3227778" cy="338572"/>
          </a:xfrm>
          <a:prstGeom prst="rect">
            <a:avLst/>
          </a:prstGeom>
          <a:noFill/>
        </p:spPr>
        <p:txBody>
          <a:bodyPr wrap="square" lIns="91458" tIns="45729" rIns="91458" bIns="45729"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利用</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QQ</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空间来进行朋友圈间的传播，达到广告目的。利用</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QQ</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空间来进行朋友圈间的传播，达到广告目的。</a:t>
            </a:r>
          </a:p>
        </p:txBody>
      </p:sp>
      <p:sp>
        <p:nvSpPr>
          <p:cNvPr id="91" name="TextBox 90"/>
          <p:cNvSpPr txBox="1"/>
          <p:nvPr/>
        </p:nvSpPr>
        <p:spPr>
          <a:xfrm>
            <a:off x="3962512" y="3922843"/>
            <a:ext cx="1497879" cy="277017"/>
          </a:xfrm>
          <a:prstGeom prst="rect">
            <a:avLst/>
          </a:prstGeom>
          <a:noFill/>
        </p:spPr>
        <p:txBody>
          <a:bodyPr wrap="square" lIns="91458" tIns="45729" rIns="91458" bIns="45729"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本地论坛社区</a:t>
            </a:r>
          </a:p>
        </p:txBody>
      </p:sp>
      <p:sp>
        <p:nvSpPr>
          <p:cNvPr id="92" name="TextBox 91"/>
          <p:cNvSpPr txBox="1"/>
          <p:nvPr/>
        </p:nvSpPr>
        <p:spPr>
          <a:xfrm>
            <a:off x="4009312" y="4153313"/>
            <a:ext cx="3443802" cy="338572"/>
          </a:xfrm>
          <a:prstGeom prst="rect">
            <a:avLst/>
          </a:prstGeom>
          <a:noFill/>
        </p:spPr>
        <p:txBody>
          <a:bodyPr wrap="square" lIns="91458" tIns="45729" rIns="91458" bIns="45729"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利用</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QQ</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空间来进行朋友圈间的传播，达到广告目的。利用</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QQ</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空间来进行朋友圈间的传播，达到广告目的。利用</a:t>
            </a:r>
          </a:p>
        </p:txBody>
      </p:sp>
      <p:sp>
        <p:nvSpPr>
          <p:cNvPr id="93" name="TextBox 92"/>
          <p:cNvSpPr txBox="1"/>
          <p:nvPr/>
        </p:nvSpPr>
        <p:spPr>
          <a:xfrm>
            <a:off x="4341204" y="2849640"/>
            <a:ext cx="1497879" cy="277017"/>
          </a:xfrm>
          <a:prstGeom prst="rect">
            <a:avLst/>
          </a:prstGeom>
          <a:noFill/>
        </p:spPr>
        <p:txBody>
          <a:bodyPr wrap="square" lIns="91458" tIns="45729" rIns="91458" bIns="45729"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微博营销</a:t>
            </a:r>
          </a:p>
        </p:txBody>
      </p:sp>
      <p:sp>
        <p:nvSpPr>
          <p:cNvPr id="94" name="TextBox 93"/>
          <p:cNvSpPr txBox="1"/>
          <p:nvPr/>
        </p:nvSpPr>
        <p:spPr>
          <a:xfrm>
            <a:off x="4388004" y="3080111"/>
            <a:ext cx="3137118" cy="338572"/>
          </a:xfrm>
          <a:prstGeom prst="rect">
            <a:avLst/>
          </a:prstGeom>
          <a:noFill/>
        </p:spPr>
        <p:txBody>
          <a:bodyPr wrap="square" lIns="91458" tIns="45729" rIns="91458" bIns="45729"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利用新浪微博来进行传播利用新浪微博来进行传播利用新浪微博来进行传播，利用新浪微博来进行传播利用新浪微</a:t>
            </a:r>
          </a:p>
        </p:txBody>
      </p:sp>
      <p:sp>
        <p:nvSpPr>
          <p:cNvPr id="95" name="TextBox 94"/>
          <p:cNvSpPr txBox="1"/>
          <p:nvPr/>
        </p:nvSpPr>
        <p:spPr>
          <a:xfrm>
            <a:off x="4341204" y="1774827"/>
            <a:ext cx="1497879" cy="277017"/>
          </a:xfrm>
          <a:prstGeom prst="rect">
            <a:avLst/>
          </a:prstGeom>
          <a:noFill/>
        </p:spPr>
        <p:txBody>
          <a:bodyPr wrap="square" lIns="91458" tIns="45729" rIns="91458" bIns="45729"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微信营销</a:t>
            </a:r>
          </a:p>
        </p:txBody>
      </p:sp>
      <p:sp>
        <p:nvSpPr>
          <p:cNvPr id="96" name="TextBox 95"/>
          <p:cNvSpPr txBox="1"/>
          <p:nvPr/>
        </p:nvSpPr>
        <p:spPr>
          <a:xfrm>
            <a:off x="4388004" y="2005297"/>
            <a:ext cx="3065110" cy="338572"/>
          </a:xfrm>
          <a:prstGeom prst="rect">
            <a:avLst/>
          </a:prstGeom>
          <a:noFill/>
        </p:spPr>
        <p:txBody>
          <a:bodyPr wrap="square" lIns="91458" tIns="45729" rIns="91458" bIns="45729"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利用微信朋友圈间的传播，达到广告目的。利用微信朋友圈间的传播，达到广告目的，利用微信朋友圈间的传播</a:t>
            </a: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56" presetClass="path" presetSubtype="0" accel="50000" decel="50000" fill="hold" nodeType="withEffect">
                                  <p:stCondLst>
                                    <p:cond delay="0"/>
                                  </p:stCondLst>
                                  <p:childTnLst>
                                    <p:animMotion origin="layout" path="M 2.36113E-6 -3.33333E-6 L -0.1059 0.29653 " pathEditMode="relative" rAng="0" ptsTypes="AA">
                                      <p:cBhvr>
                                        <p:cTn id="14" dur="500" spd="-100000" fill="hold"/>
                                        <p:tgtEl>
                                          <p:spTgt spid="3"/>
                                        </p:tgtEl>
                                        <p:attrNameLst>
                                          <p:attrName>ppt_x</p:attrName>
                                          <p:attrName>ppt_y</p:attrName>
                                        </p:attrNameLst>
                                      </p:cBhvr>
                                      <p:rCtr x="-5295" y="14815"/>
                                    </p:animMotion>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56" presetClass="path" presetSubtype="0" accel="50000" decel="50000" fill="hold" nodeType="withEffect">
                                  <p:stCondLst>
                                    <p:cond delay="0"/>
                                  </p:stCondLst>
                                  <p:childTnLst>
                                    <p:animMotion origin="layout" path="M 3.1885E-6 4.07407E-6 L -0.14818 0.12268 " pathEditMode="relative" rAng="0" ptsTypes="AA">
                                      <p:cBhvr>
                                        <p:cTn id="18" dur="500" spd="-100000" fill="hold"/>
                                        <p:tgtEl>
                                          <p:spTgt spid="2"/>
                                        </p:tgtEl>
                                        <p:attrNameLst>
                                          <p:attrName>ppt_x</p:attrName>
                                          <p:attrName>ppt_y</p:attrName>
                                        </p:attrNameLst>
                                      </p:cBhvr>
                                      <p:rCtr x="-7415" y="6134"/>
                                    </p:animMotion>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56" presetClass="path" presetSubtype="0" accel="50000" decel="50000" fill="hold" nodeType="withEffect">
                                  <p:stCondLst>
                                    <p:cond delay="0"/>
                                  </p:stCondLst>
                                  <p:childTnLst>
                                    <p:animMotion origin="layout" path="M 3.1885E-6 4.07407E-6 L -0.14818 -0.08982 " pathEditMode="relative" rAng="0" ptsTypes="AA">
                                      <p:cBhvr>
                                        <p:cTn id="22" dur="500" spd="-100000" fill="hold"/>
                                        <p:tgtEl>
                                          <p:spTgt spid="4"/>
                                        </p:tgtEl>
                                        <p:attrNameLst>
                                          <p:attrName>ppt_x</p:attrName>
                                          <p:attrName>ppt_y</p:attrName>
                                        </p:attrNameLst>
                                      </p:cBhvr>
                                      <p:rCtr x="-7415" y="-4491"/>
                                    </p:animMotion>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56" presetClass="path" presetSubtype="0" accel="50000" decel="50000" fill="hold" nodeType="withEffect">
                                  <p:stCondLst>
                                    <p:cond delay="0"/>
                                  </p:stCondLst>
                                  <p:childTnLst>
                                    <p:animMotion origin="layout" path="M 2.36113E-6 1.48148E-6 L -0.1059 -0.26366 " pathEditMode="relative" rAng="0" ptsTypes="AA">
                                      <p:cBhvr>
                                        <p:cTn id="26" dur="500" spd="-100000" fill="hold"/>
                                        <p:tgtEl>
                                          <p:spTgt spid="5"/>
                                        </p:tgtEl>
                                        <p:attrNameLst>
                                          <p:attrName>ppt_x</p:attrName>
                                          <p:attrName>ppt_y</p:attrName>
                                        </p:attrNameLst>
                                      </p:cBhvr>
                                      <p:rCtr x="-5295" y="-13194"/>
                                    </p:animMotion>
                                  </p:childTnLst>
                                </p:cTn>
                              </p:par>
                            </p:childTnLst>
                          </p:cTn>
                        </p:par>
                        <p:par>
                          <p:cTn id="27" fill="hold">
                            <p:stCondLst>
                              <p:cond delay="1000"/>
                            </p:stCondLst>
                            <p:childTnLst>
                              <p:par>
                                <p:cTn id="28" presetID="31" presetClass="entr" presetSubtype="0" fill="hold" grpId="0" nodeType="afterEffect">
                                  <p:stCondLst>
                                    <p:cond delay="0"/>
                                  </p:stCondLst>
                                  <p:childTnLst>
                                    <p:set>
                                      <p:cBhvr>
                                        <p:cTn id="29" dur="1" fill="hold">
                                          <p:stCondLst>
                                            <p:cond delay="0"/>
                                          </p:stCondLst>
                                        </p:cTn>
                                        <p:tgtEl>
                                          <p:spTgt spid="89"/>
                                        </p:tgtEl>
                                        <p:attrNameLst>
                                          <p:attrName>style.visibility</p:attrName>
                                        </p:attrNameLst>
                                      </p:cBhvr>
                                      <p:to>
                                        <p:strVal val="visible"/>
                                      </p:to>
                                    </p:set>
                                    <p:anim calcmode="lin" valueType="num">
                                      <p:cBhvr>
                                        <p:cTn id="30" dur="300" fill="hold"/>
                                        <p:tgtEl>
                                          <p:spTgt spid="89"/>
                                        </p:tgtEl>
                                        <p:attrNameLst>
                                          <p:attrName>ppt_w</p:attrName>
                                        </p:attrNameLst>
                                      </p:cBhvr>
                                      <p:tavLst>
                                        <p:tav tm="0">
                                          <p:val>
                                            <p:fltVal val="0"/>
                                          </p:val>
                                        </p:tav>
                                        <p:tav tm="100000">
                                          <p:val>
                                            <p:strVal val="#ppt_w"/>
                                          </p:val>
                                        </p:tav>
                                      </p:tavLst>
                                    </p:anim>
                                    <p:anim calcmode="lin" valueType="num">
                                      <p:cBhvr>
                                        <p:cTn id="31" dur="300" fill="hold"/>
                                        <p:tgtEl>
                                          <p:spTgt spid="89"/>
                                        </p:tgtEl>
                                        <p:attrNameLst>
                                          <p:attrName>ppt_h</p:attrName>
                                        </p:attrNameLst>
                                      </p:cBhvr>
                                      <p:tavLst>
                                        <p:tav tm="0">
                                          <p:val>
                                            <p:fltVal val="0"/>
                                          </p:val>
                                        </p:tav>
                                        <p:tav tm="100000">
                                          <p:val>
                                            <p:strVal val="#ppt_h"/>
                                          </p:val>
                                        </p:tav>
                                      </p:tavLst>
                                    </p:anim>
                                    <p:anim calcmode="lin" valueType="num">
                                      <p:cBhvr>
                                        <p:cTn id="32" dur="300" fill="hold"/>
                                        <p:tgtEl>
                                          <p:spTgt spid="89"/>
                                        </p:tgtEl>
                                        <p:attrNameLst>
                                          <p:attrName>style.rotation</p:attrName>
                                        </p:attrNameLst>
                                      </p:cBhvr>
                                      <p:tavLst>
                                        <p:tav tm="0">
                                          <p:val>
                                            <p:fltVal val="90"/>
                                          </p:val>
                                        </p:tav>
                                        <p:tav tm="100000">
                                          <p:val>
                                            <p:fltVal val="0"/>
                                          </p:val>
                                        </p:tav>
                                      </p:tavLst>
                                    </p:anim>
                                    <p:animEffect transition="in" filter="fade">
                                      <p:cBhvr>
                                        <p:cTn id="33" dur="300"/>
                                        <p:tgtEl>
                                          <p:spTgt spid="89"/>
                                        </p:tgtEl>
                                      </p:cBhvr>
                                    </p:animEffect>
                                  </p:childTnLst>
                                </p:cTn>
                              </p:par>
                            </p:childTnLst>
                          </p:cTn>
                        </p:par>
                        <p:par>
                          <p:cTn id="34" fill="hold">
                            <p:stCondLst>
                              <p:cond delay="1500"/>
                            </p:stCondLst>
                            <p:childTnLst>
                              <p:par>
                                <p:cTn id="35" presetID="22" presetClass="entr" presetSubtype="1" fill="hold" grpId="0" nodeType="afterEffect">
                                  <p:stCondLst>
                                    <p:cond delay="0"/>
                                  </p:stCondLst>
                                  <p:childTnLst>
                                    <p:set>
                                      <p:cBhvr>
                                        <p:cTn id="36" dur="1" fill="hold">
                                          <p:stCondLst>
                                            <p:cond delay="0"/>
                                          </p:stCondLst>
                                        </p:cTn>
                                        <p:tgtEl>
                                          <p:spTgt spid="90"/>
                                        </p:tgtEl>
                                        <p:attrNameLst>
                                          <p:attrName>style.visibility</p:attrName>
                                        </p:attrNameLst>
                                      </p:cBhvr>
                                      <p:to>
                                        <p:strVal val="visible"/>
                                      </p:to>
                                    </p:set>
                                    <p:animEffect transition="in" filter="wipe(up)">
                                      <p:cBhvr>
                                        <p:cTn id="37" dur="500"/>
                                        <p:tgtEl>
                                          <p:spTgt spid="90"/>
                                        </p:tgtEl>
                                      </p:cBhvr>
                                    </p:animEffect>
                                  </p:childTnLst>
                                </p:cTn>
                              </p:par>
                            </p:childTnLst>
                          </p:cTn>
                        </p:par>
                        <p:par>
                          <p:cTn id="38" fill="hold">
                            <p:stCondLst>
                              <p:cond delay="2000"/>
                            </p:stCondLst>
                            <p:childTnLst>
                              <p:par>
                                <p:cTn id="39" presetID="31" presetClass="entr" presetSubtype="0" fill="hold" grpId="0" nodeType="afterEffect">
                                  <p:stCondLst>
                                    <p:cond delay="0"/>
                                  </p:stCondLst>
                                  <p:childTnLst>
                                    <p:set>
                                      <p:cBhvr>
                                        <p:cTn id="40" dur="1" fill="hold">
                                          <p:stCondLst>
                                            <p:cond delay="0"/>
                                          </p:stCondLst>
                                        </p:cTn>
                                        <p:tgtEl>
                                          <p:spTgt spid="95"/>
                                        </p:tgtEl>
                                        <p:attrNameLst>
                                          <p:attrName>style.visibility</p:attrName>
                                        </p:attrNameLst>
                                      </p:cBhvr>
                                      <p:to>
                                        <p:strVal val="visible"/>
                                      </p:to>
                                    </p:set>
                                    <p:anim calcmode="lin" valueType="num">
                                      <p:cBhvr>
                                        <p:cTn id="41" dur="300" fill="hold"/>
                                        <p:tgtEl>
                                          <p:spTgt spid="95"/>
                                        </p:tgtEl>
                                        <p:attrNameLst>
                                          <p:attrName>ppt_w</p:attrName>
                                        </p:attrNameLst>
                                      </p:cBhvr>
                                      <p:tavLst>
                                        <p:tav tm="0">
                                          <p:val>
                                            <p:fltVal val="0"/>
                                          </p:val>
                                        </p:tav>
                                        <p:tav tm="100000">
                                          <p:val>
                                            <p:strVal val="#ppt_w"/>
                                          </p:val>
                                        </p:tav>
                                      </p:tavLst>
                                    </p:anim>
                                    <p:anim calcmode="lin" valueType="num">
                                      <p:cBhvr>
                                        <p:cTn id="42" dur="300" fill="hold"/>
                                        <p:tgtEl>
                                          <p:spTgt spid="95"/>
                                        </p:tgtEl>
                                        <p:attrNameLst>
                                          <p:attrName>ppt_h</p:attrName>
                                        </p:attrNameLst>
                                      </p:cBhvr>
                                      <p:tavLst>
                                        <p:tav tm="0">
                                          <p:val>
                                            <p:fltVal val="0"/>
                                          </p:val>
                                        </p:tav>
                                        <p:tav tm="100000">
                                          <p:val>
                                            <p:strVal val="#ppt_h"/>
                                          </p:val>
                                        </p:tav>
                                      </p:tavLst>
                                    </p:anim>
                                    <p:anim calcmode="lin" valueType="num">
                                      <p:cBhvr>
                                        <p:cTn id="43" dur="300" fill="hold"/>
                                        <p:tgtEl>
                                          <p:spTgt spid="95"/>
                                        </p:tgtEl>
                                        <p:attrNameLst>
                                          <p:attrName>style.rotation</p:attrName>
                                        </p:attrNameLst>
                                      </p:cBhvr>
                                      <p:tavLst>
                                        <p:tav tm="0">
                                          <p:val>
                                            <p:fltVal val="90"/>
                                          </p:val>
                                        </p:tav>
                                        <p:tav tm="100000">
                                          <p:val>
                                            <p:fltVal val="0"/>
                                          </p:val>
                                        </p:tav>
                                      </p:tavLst>
                                    </p:anim>
                                    <p:animEffect transition="in" filter="fade">
                                      <p:cBhvr>
                                        <p:cTn id="44" dur="300"/>
                                        <p:tgtEl>
                                          <p:spTgt spid="95"/>
                                        </p:tgtEl>
                                      </p:cBhvr>
                                    </p:animEffect>
                                  </p:childTnLst>
                                </p:cTn>
                              </p:par>
                            </p:childTnLst>
                          </p:cTn>
                        </p:par>
                        <p:par>
                          <p:cTn id="45" fill="hold">
                            <p:stCondLst>
                              <p:cond delay="2500"/>
                            </p:stCondLst>
                            <p:childTnLst>
                              <p:par>
                                <p:cTn id="46" presetID="22" presetClass="entr" presetSubtype="1" fill="hold" grpId="0" nodeType="afterEffect">
                                  <p:stCondLst>
                                    <p:cond delay="0"/>
                                  </p:stCondLst>
                                  <p:childTnLst>
                                    <p:set>
                                      <p:cBhvr>
                                        <p:cTn id="47" dur="1" fill="hold">
                                          <p:stCondLst>
                                            <p:cond delay="0"/>
                                          </p:stCondLst>
                                        </p:cTn>
                                        <p:tgtEl>
                                          <p:spTgt spid="96"/>
                                        </p:tgtEl>
                                        <p:attrNameLst>
                                          <p:attrName>style.visibility</p:attrName>
                                        </p:attrNameLst>
                                      </p:cBhvr>
                                      <p:to>
                                        <p:strVal val="visible"/>
                                      </p:to>
                                    </p:set>
                                    <p:animEffect transition="in" filter="wipe(up)">
                                      <p:cBhvr>
                                        <p:cTn id="48" dur="500"/>
                                        <p:tgtEl>
                                          <p:spTgt spid="96"/>
                                        </p:tgtEl>
                                      </p:cBhvr>
                                    </p:animEffect>
                                  </p:childTnLst>
                                </p:cTn>
                              </p:par>
                            </p:childTnLst>
                          </p:cTn>
                        </p:par>
                        <p:par>
                          <p:cTn id="49" fill="hold">
                            <p:stCondLst>
                              <p:cond delay="3000"/>
                            </p:stCondLst>
                            <p:childTnLst>
                              <p:par>
                                <p:cTn id="50" presetID="31" presetClass="entr" presetSubtype="0" fill="hold" grpId="0" nodeType="afterEffect">
                                  <p:stCondLst>
                                    <p:cond delay="0"/>
                                  </p:stCondLst>
                                  <p:childTnLst>
                                    <p:set>
                                      <p:cBhvr>
                                        <p:cTn id="51" dur="1" fill="hold">
                                          <p:stCondLst>
                                            <p:cond delay="0"/>
                                          </p:stCondLst>
                                        </p:cTn>
                                        <p:tgtEl>
                                          <p:spTgt spid="93"/>
                                        </p:tgtEl>
                                        <p:attrNameLst>
                                          <p:attrName>style.visibility</p:attrName>
                                        </p:attrNameLst>
                                      </p:cBhvr>
                                      <p:to>
                                        <p:strVal val="visible"/>
                                      </p:to>
                                    </p:set>
                                    <p:anim calcmode="lin" valueType="num">
                                      <p:cBhvr>
                                        <p:cTn id="52" dur="300" fill="hold"/>
                                        <p:tgtEl>
                                          <p:spTgt spid="93"/>
                                        </p:tgtEl>
                                        <p:attrNameLst>
                                          <p:attrName>ppt_w</p:attrName>
                                        </p:attrNameLst>
                                      </p:cBhvr>
                                      <p:tavLst>
                                        <p:tav tm="0">
                                          <p:val>
                                            <p:fltVal val="0"/>
                                          </p:val>
                                        </p:tav>
                                        <p:tav tm="100000">
                                          <p:val>
                                            <p:strVal val="#ppt_w"/>
                                          </p:val>
                                        </p:tav>
                                      </p:tavLst>
                                    </p:anim>
                                    <p:anim calcmode="lin" valueType="num">
                                      <p:cBhvr>
                                        <p:cTn id="53" dur="300" fill="hold"/>
                                        <p:tgtEl>
                                          <p:spTgt spid="93"/>
                                        </p:tgtEl>
                                        <p:attrNameLst>
                                          <p:attrName>ppt_h</p:attrName>
                                        </p:attrNameLst>
                                      </p:cBhvr>
                                      <p:tavLst>
                                        <p:tav tm="0">
                                          <p:val>
                                            <p:fltVal val="0"/>
                                          </p:val>
                                        </p:tav>
                                        <p:tav tm="100000">
                                          <p:val>
                                            <p:strVal val="#ppt_h"/>
                                          </p:val>
                                        </p:tav>
                                      </p:tavLst>
                                    </p:anim>
                                    <p:anim calcmode="lin" valueType="num">
                                      <p:cBhvr>
                                        <p:cTn id="54" dur="300" fill="hold"/>
                                        <p:tgtEl>
                                          <p:spTgt spid="93"/>
                                        </p:tgtEl>
                                        <p:attrNameLst>
                                          <p:attrName>style.rotation</p:attrName>
                                        </p:attrNameLst>
                                      </p:cBhvr>
                                      <p:tavLst>
                                        <p:tav tm="0">
                                          <p:val>
                                            <p:fltVal val="90"/>
                                          </p:val>
                                        </p:tav>
                                        <p:tav tm="100000">
                                          <p:val>
                                            <p:fltVal val="0"/>
                                          </p:val>
                                        </p:tav>
                                      </p:tavLst>
                                    </p:anim>
                                    <p:animEffect transition="in" filter="fade">
                                      <p:cBhvr>
                                        <p:cTn id="55" dur="300"/>
                                        <p:tgtEl>
                                          <p:spTgt spid="93"/>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94"/>
                                        </p:tgtEl>
                                        <p:attrNameLst>
                                          <p:attrName>style.visibility</p:attrName>
                                        </p:attrNameLst>
                                      </p:cBhvr>
                                      <p:to>
                                        <p:strVal val="visible"/>
                                      </p:to>
                                    </p:set>
                                    <p:animEffect transition="in" filter="wipe(up)">
                                      <p:cBhvr>
                                        <p:cTn id="59" dur="500"/>
                                        <p:tgtEl>
                                          <p:spTgt spid="94"/>
                                        </p:tgtEl>
                                      </p:cBhvr>
                                    </p:animEffect>
                                  </p:childTnLst>
                                </p:cTn>
                              </p:par>
                            </p:childTnLst>
                          </p:cTn>
                        </p:par>
                        <p:par>
                          <p:cTn id="60" fill="hold">
                            <p:stCondLst>
                              <p:cond delay="4000"/>
                            </p:stCondLst>
                            <p:childTnLst>
                              <p:par>
                                <p:cTn id="61" presetID="31" presetClass="entr" presetSubtype="0" fill="hold" grpId="0" nodeType="afterEffect">
                                  <p:stCondLst>
                                    <p:cond delay="0"/>
                                  </p:stCondLst>
                                  <p:childTnLst>
                                    <p:set>
                                      <p:cBhvr>
                                        <p:cTn id="62" dur="1" fill="hold">
                                          <p:stCondLst>
                                            <p:cond delay="0"/>
                                          </p:stCondLst>
                                        </p:cTn>
                                        <p:tgtEl>
                                          <p:spTgt spid="91"/>
                                        </p:tgtEl>
                                        <p:attrNameLst>
                                          <p:attrName>style.visibility</p:attrName>
                                        </p:attrNameLst>
                                      </p:cBhvr>
                                      <p:to>
                                        <p:strVal val="visible"/>
                                      </p:to>
                                    </p:set>
                                    <p:anim calcmode="lin" valueType="num">
                                      <p:cBhvr>
                                        <p:cTn id="63" dur="300" fill="hold"/>
                                        <p:tgtEl>
                                          <p:spTgt spid="91"/>
                                        </p:tgtEl>
                                        <p:attrNameLst>
                                          <p:attrName>ppt_w</p:attrName>
                                        </p:attrNameLst>
                                      </p:cBhvr>
                                      <p:tavLst>
                                        <p:tav tm="0">
                                          <p:val>
                                            <p:fltVal val="0"/>
                                          </p:val>
                                        </p:tav>
                                        <p:tav tm="100000">
                                          <p:val>
                                            <p:strVal val="#ppt_w"/>
                                          </p:val>
                                        </p:tav>
                                      </p:tavLst>
                                    </p:anim>
                                    <p:anim calcmode="lin" valueType="num">
                                      <p:cBhvr>
                                        <p:cTn id="64" dur="300" fill="hold"/>
                                        <p:tgtEl>
                                          <p:spTgt spid="91"/>
                                        </p:tgtEl>
                                        <p:attrNameLst>
                                          <p:attrName>ppt_h</p:attrName>
                                        </p:attrNameLst>
                                      </p:cBhvr>
                                      <p:tavLst>
                                        <p:tav tm="0">
                                          <p:val>
                                            <p:fltVal val="0"/>
                                          </p:val>
                                        </p:tav>
                                        <p:tav tm="100000">
                                          <p:val>
                                            <p:strVal val="#ppt_h"/>
                                          </p:val>
                                        </p:tav>
                                      </p:tavLst>
                                    </p:anim>
                                    <p:anim calcmode="lin" valueType="num">
                                      <p:cBhvr>
                                        <p:cTn id="65" dur="300" fill="hold"/>
                                        <p:tgtEl>
                                          <p:spTgt spid="91"/>
                                        </p:tgtEl>
                                        <p:attrNameLst>
                                          <p:attrName>style.rotation</p:attrName>
                                        </p:attrNameLst>
                                      </p:cBhvr>
                                      <p:tavLst>
                                        <p:tav tm="0">
                                          <p:val>
                                            <p:fltVal val="90"/>
                                          </p:val>
                                        </p:tav>
                                        <p:tav tm="100000">
                                          <p:val>
                                            <p:fltVal val="0"/>
                                          </p:val>
                                        </p:tav>
                                      </p:tavLst>
                                    </p:anim>
                                    <p:animEffect transition="in" filter="fade">
                                      <p:cBhvr>
                                        <p:cTn id="66" dur="300"/>
                                        <p:tgtEl>
                                          <p:spTgt spid="91"/>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92"/>
                                        </p:tgtEl>
                                        <p:attrNameLst>
                                          <p:attrName>style.visibility</p:attrName>
                                        </p:attrNameLst>
                                      </p:cBhvr>
                                      <p:to>
                                        <p:strVal val="visible"/>
                                      </p:to>
                                    </p:set>
                                    <p:animEffect transition="in" filter="wipe(up)">
                                      <p:cBhvr>
                                        <p:cTn id="70"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0" grpId="0"/>
      <p:bldP spid="91" grpId="0"/>
      <p:bldP spid="92" grpId="0"/>
      <p:bldP spid="93" grpId="0"/>
      <p:bldP spid="94" grpId="0"/>
      <p:bldP spid="95" grpId="0"/>
      <p:bldP spid="9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H_Number_1"/>
          <p:cNvSpPr/>
          <p:nvPr>
            <p:custDataLst>
              <p:tags r:id="rId2"/>
            </p:custDataLst>
          </p:nvPr>
        </p:nvSpPr>
        <p:spPr>
          <a:xfrm>
            <a:off x="2269693" y="1083230"/>
            <a:ext cx="333014" cy="401942"/>
          </a:xfrm>
          <a:custGeom>
            <a:avLst/>
            <a:gdLst>
              <a:gd name="connsiteX0" fmla="*/ 167526 w 335051"/>
              <a:gd name="connsiteY0" fmla="*/ 0 h 404441"/>
              <a:gd name="connsiteX1" fmla="*/ 285984 w 335051"/>
              <a:gd name="connsiteY1" fmla="*/ 49067 h 404441"/>
              <a:gd name="connsiteX2" fmla="*/ 285984 w 335051"/>
              <a:gd name="connsiteY2" fmla="*/ 285983 h 404441"/>
              <a:gd name="connsiteX3" fmla="*/ 167526 w 335051"/>
              <a:gd name="connsiteY3" fmla="*/ 404441 h 404441"/>
              <a:gd name="connsiteX4" fmla="*/ 49068 w 335051"/>
              <a:gd name="connsiteY4" fmla="*/ 285983 h 404441"/>
              <a:gd name="connsiteX5" fmla="*/ 49068 w 335051"/>
              <a:gd name="connsiteY5" fmla="*/ 49067 h 404441"/>
              <a:gd name="connsiteX6" fmla="*/ 167526 w 335051"/>
              <a:gd name="connsiteY6" fmla="*/ 0 h 40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51" h="404441">
                <a:moveTo>
                  <a:pt x="167526" y="0"/>
                </a:moveTo>
                <a:cubicBezTo>
                  <a:pt x="210400" y="0"/>
                  <a:pt x="253273" y="16355"/>
                  <a:pt x="285984" y="49067"/>
                </a:cubicBezTo>
                <a:cubicBezTo>
                  <a:pt x="351407" y="114490"/>
                  <a:pt x="351407" y="220560"/>
                  <a:pt x="285984" y="285983"/>
                </a:cubicBezTo>
                <a:lnTo>
                  <a:pt x="167526" y="404441"/>
                </a:lnTo>
                <a:lnTo>
                  <a:pt x="49068" y="285983"/>
                </a:lnTo>
                <a:cubicBezTo>
                  <a:pt x="-16355" y="220560"/>
                  <a:pt x="-16355" y="114490"/>
                  <a:pt x="49068" y="49067"/>
                </a:cubicBezTo>
                <a:cubicBezTo>
                  <a:pt x="81780" y="16355"/>
                  <a:pt x="124653" y="0"/>
                  <a:pt x="167526" y="0"/>
                </a:cubicBezTo>
                <a:close/>
              </a:path>
            </a:pathLst>
          </a:custGeom>
          <a:solidFill>
            <a:schemeClr val="accent1"/>
          </a:solidFill>
          <a:ln w="12700" cap="flat" cmpd="sng" algn="ctr">
            <a:noFill/>
            <a:prstDash val="solid"/>
            <a:miter lim="800000"/>
          </a:ln>
          <a:effectLst/>
        </p:spPr>
        <p:txBody>
          <a:bodyPr lIns="65032" tIns="32516" rIns="65032" bIns="80996" anchor="ctr"/>
          <a:lstStyle/>
          <a:p>
            <a:pPr algn="ctr">
              <a:defRPr/>
            </a:pPr>
            <a:r>
              <a:rPr lang="en-US" altLang="zh-CN"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a:t>
            </a:r>
            <a:endParaRPr lang="zh-CN" altLang="en-US"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9" name="MH_Entry_1"/>
          <p:cNvSpPr/>
          <p:nvPr>
            <p:custDataLst>
              <p:tags r:id="rId3"/>
            </p:custDataLst>
          </p:nvPr>
        </p:nvSpPr>
        <p:spPr>
          <a:xfrm>
            <a:off x="2456667" y="1095455"/>
            <a:ext cx="3187686" cy="40194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rgbClr val="D7D7D7"/>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1991" tIns="0" rIns="0" bIns="26999" numCol="1" spcCol="0" rtlCol="0" fromWordArt="0" anchor="ctr" anchorCtr="0" forceAA="0" compatLnSpc="1">
            <a:normAutofit/>
          </a:bodyPr>
          <a:lstStyle/>
          <a:p>
            <a:pPr algn="ctr">
              <a:lnSpc>
                <a:spcPct val="120000"/>
              </a:lnSpc>
            </a:pPr>
            <a:r>
              <a:rPr lang="zh-CN" altLang="en-US" sz="17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7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MH_Number_2"/>
          <p:cNvSpPr/>
          <p:nvPr>
            <p:custDataLst>
              <p:tags r:id="rId4"/>
            </p:custDataLst>
          </p:nvPr>
        </p:nvSpPr>
        <p:spPr>
          <a:xfrm>
            <a:off x="2269693" y="1942970"/>
            <a:ext cx="333014" cy="401942"/>
          </a:xfrm>
          <a:custGeom>
            <a:avLst/>
            <a:gdLst>
              <a:gd name="connsiteX0" fmla="*/ 167526 w 335051"/>
              <a:gd name="connsiteY0" fmla="*/ 0 h 404441"/>
              <a:gd name="connsiteX1" fmla="*/ 285984 w 335051"/>
              <a:gd name="connsiteY1" fmla="*/ 49067 h 404441"/>
              <a:gd name="connsiteX2" fmla="*/ 285984 w 335051"/>
              <a:gd name="connsiteY2" fmla="*/ 285983 h 404441"/>
              <a:gd name="connsiteX3" fmla="*/ 167526 w 335051"/>
              <a:gd name="connsiteY3" fmla="*/ 404441 h 404441"/>
              <a:gd name="connsiteX4" fmla="*/ 49068 w 335051"/>
              <a:gd name="connsiteY4" fmla="*/ 285983 h 404441"/>
              <a:gd name="connsiteX5" fmla="*/ 49068 w 335051"/>
              <a:gd name="connsiteY5" fmla="*/ 49067 h 404441"/>
              <a:gd name="connsiteX6" fmla="*/ 167526 w 335051"/>
              <a:gd name="connsiteY6" fmla="*/ 0 h 40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51" h="404441">
                <a:moveTo>
                  <a:pt x="167526" y="0"/>
                </a:moveTo>
                <a:cubicBezTo>
                  <a:pt x="210400" y="0"/>
                  <a:pt x="253273" y="16355"/>
                  <a:pt x="285984" y="49067"/>
                </a:cubicBezTo>
                <a:cubicBezTo>
                  <a:pt x="351407" y="114490"/>
                  <a:pt x="351407" y="220560"/>
                  <a:pt x="285984" y="285983"/>
                </a:cubicBezTo>
                <a:lnTo>
                  <a:pt x="167526" y="404441"/>
                </a:lnTo>
                <a:lnTo>
                  <a:pt x="49068" y="285983"/>
                </a:lnTo>
                <a:cubicBezTo>
                  <a:pt x="-16355" y="220560"/>
                  <a:pt x="-16355" y="114490"/>
                  <a:pt x="49068" y="49067"/>
                </a:cubicBezTo>
                <a:cubicBezTo>
                  <a:pt x="81780" y="16355"/>
                  <a:pt x="124653" y="0"/>
                  <a:pt x="167526" y="0"/>
                </a:cubicBezTo>
                <a:close/>
              </a:path>
            </a:pathLst>
          </a:custGeom>
          <a:solidFill>
            <a:schemeClr val="accent1"/>
          </a:solidFill>
          <a:ln w="12700" cap="flat" cmpd="sng" algn="ctr">
            <a:noFill/>
            <a:prstDash val="solid"/>
            <a:miter lim="800000"/>
          </a:ln>
          <a:effectLst/>
        </p:spPr>
        <p:txBody>
          <a:bodyPr lIns="65032" tIns="32516" rIns="65032" bIns="80996" anchor="ctr"/>
          <a:lstStyle/>
          <a:p>
            <a:pPr algn="ctr">
              <a:defRPr/>
            </a:pPr>
            <a:r>
              <a:rPr lang="en-US" altLang="zh-CN"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a:t>
            </a:r>
            <a:endParaRPr lang="zh-CN" altLang="en-US"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8" name="MH_Entry_2"/>
          <p:cNvSpPr/>
          <p:nvPr>
            <p:custDataLst>
              <p:tags r:id="rId5"/>
            </p:custDataLst>
          </p:nvPr>
        </p:nvSpPr>
        <p:spPr>
          <a:xfrm>
            <a:off x="2456667" y="1955197"/>
            <a:ext cx="3187686" cy="40194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rgbClr val="D7D7D7"/>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1991" tIns="0" rIns="0" bIns="26999" numCol="1" spcCol="0" rtlCol="0" fromWordArt="0" anchor="ctr" anchorCtr="0" forceAA="0" compatLnSpc="1">
            <a:normAutofit/>
          </a:bodyPr>
          <a:lstStyle/>
          <a:p>
            <a:pPr algn="ctr">
              <a:lnSpc>
                <a:spcPct val="120000"/>
              </a:lnSpc>
            </a:pPr>
            <a:r>
              <a:rPr lang="zh-CN" altLang="en-US" sz="17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7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MH_Number_3"/>
          <p:cNvSpPr/>
          <p:nvPr>
            <p:custDataLst>
              <p:tags r:id="rId6"/>
            </p:custDataLst>
          </p:nvPr>
        </p:nvSpPr>
        <p:spPr>
          <a:xfrm>
            <a:off x="2269693" y="2802710"/>
            <a:ext cx="333014" cy="401942"/>
          </a:xfrm>
          <a:custGeom>
            <a:avLst/>
            <a:gdLst>
              <a:gd name="connsiteX0" fmla="*/ 167526 w 335051"/>
              <a:gd name="connsiteY0" fmla="*/ 0 h 404441"/>
              <a:gd name="connsiteX1" fmla="*/ 285984 w 335051"/>
              <a:gd name="connsiteY1" fmla="*/ 49067 h 404441"/>
              <a:gd name="connsiteX2" fmla="*/ 285984 w 335051"/>
              <a:gd name="connsiteY2" fmla="*/ 285983 h 404441"/>
              <a:gd name="connsiteX3" fmla="*/ 167526 w 335051"/>
              <a:gd name="connsiteY3" fmla="*/ 404441 h 404441"/>
              <a:gd name="connsiteX4" fmla="*/ 49068 w 335051"/>
              <a:gd name="connsiteY4" fmla="*/ 285983 h 404441"/>
              <a:gd name="connsiteX5" fmla="*/ 49068 w 335051"/>
              <a:gd name="connsiteY5" fmla="*/ 49067 h 404441"/>
              <a:gd name="connsiteX6" fmla="*/ 167526 w 335051"/>
              <a:gd name="connsiteY6" fmla="*/ 0 h 40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51" h="404441">
                <a:moveTo>
                  <a:pt x="167526" y="0"/>
                </a:moveTo>
                <a:cubicBezTo>
                  <a:pt x="210400" y="0"/>
                  <a:pt x="253273" y="16355"/>
                  <a:pt x="285984" y="49067"/>
                </a:cubicBezTo>
                <a:cubicBezTo>
                  <a:pt x="351407" y="114490"/>
                  <a:pt x="351407" y="220560"/>
                  <a:pt x="285984" y="285983"/>
                </a:cubicBezTo>
                <a:lnTo>
                  <a:pt x="167526" y="404441"/>
                </a:lnTo>
                <a:lnTo>
                  <a:pt x="49068" y="285983"/>
                </a:lnTo>
                <a:cubicBezTo>
                  <a:pt x="-16355" y="220560"/>
                  <a:pt x="-16355" y="114490"/>
                  <a:pt x="49068" y="49067"/>
                </a:cubicBezTo>
                <a:cubicBezTo>
                  <a:pt x="81780" y="16355"/>
                  <a:pt x="124653" y="0"/>
                  <a:pt x="167526" y="0"/>
                </a:cubicBezTo>
                <a:close/>
              </a:path>
            </a:pathLst>
          </a:custGeom>
          <a:solidFill>
            <a:schemeClr val="accent1"/>
          </a:solidFill>
          <a:ln w="12700" cap="flat" cmpd="sng" algn="ctr">
            <a:noFill/>
            <a:prstDash val="solid"/>
            <a:miter lim="800000"/>
          </a:ln>
          <a:effectLst/>
        </p:spPr>
        <p:txBody>
          <a:bodyPr lIns="65032" tIns="32516" rIns="65032" bIns="80996" anchor="ctr"/>
          <a:lstStyle/>
          <a:p>
            <a:pPr algn="ctr">
              <a:defRPr/>
            </a:pPr>
            <a:r>
              <a:rPr lang="en-US" altLang="zh-CN"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3</a:t>
            </a:r>
            <a:endParaRPr lang="zh-CN" altLang="en-US"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1" name="MH_Entry_3"/>
          <p:cNvSpPr/>
          <p:nvPr>
            <p:custDataLst>
              <p:tags r:id="rId7"/>
            </p:custDataLst>
          </p:nvPr>
        </p:nvSpPr>
        <p:spPr>
          <a:xfrm>
            <a:off x="2456667" y="2814937"/>
            <a:ext cx="3187686" cy="40194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rgbClr val="D7D7D7"/>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1991" tIns="0" rIns="0" bIns="26999" numCol="1" spcCol="0" rtlCol="0" fromWordArt="0" anchor="ctr" anchorCtr="0" forceAA="0" compatLnSpc="1">
            <a:normAutofit/>
          </a:bodyPr>
          <a:lstStyle/>
          <a:p>
            <a:pPr algn="ctr">
              <a:lnSpc>
                <a:spcPct val="120000"/>
              </a:lnSpc>
            </a:pPr>
            <a:r>
              <a:rPr lang="zh-CN" altLang="en-US" sz="17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7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MH_Number_4"/>
          <p:cNvSpPr/>
          <p:nvPr>
            <p:custDataLst>
              <p:tags r:id="rId8"/>
            </p:custDataLst>
          </p:nvPr>
        </p:nvSpPr>
        <p:spPr>
          <a:xfrm>
            <a:off x="2269693" y="3662450"/>
            <a:ext cx="333014" cy="401942"/>
          </a:xfrm>
          <a:custGeom>
            <a:avLst/>
            <a:gdLst>
              <a:gd name="connsiteX0" fmla="*/ 167526 w 335051"/>
              <a:gd name="connsiteY0" fmla="*/ 0 h 404441"/>
              <a:gd name="connsiteX1" fmla="*/ 285984 w 335051"/>
              <a:gd name="connsiteY1" fmla="*/ 49067 h 404441"/>
              <a:gd name="connsiteX2" fmla="*/ 285984 w 335051"/>
              <a:gd name="connsiteY2" fmla="*/ 285983 h 404441"/>
              <a:gd name="connsiteX3" fmla="*/ 167526 w 335051"/>
              <a:gd name="connsiteY3" fmla="*/ 404441 h 404441"/>
              <a:gd name="connsiteX4" fmla="*/ 49068 w 335051"/>
              <a:gd name="connsiteY4" fmla="*/ 285983 h 404441"/>
              <a:gd name="connsiteX5" fmla="*/ 49068 w 335051"/>
              <a:gd name="connsiteY5" fmla="*/ 49067 h 404441"/>
              <a:gd name="connsiteX6" fmla="*/ 167526 w 335051"/>
              <a:gd name="connsiteY6" fmla="*/ 0 h 40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51" h="404441">
                <a:moveTo>
                  <a:pt x="167526" y="0"/>
                </a:moveTo>
                <a:cubicBezTo>
                  <a:pt x="210400" y="0"/>
                  <a:pt x="253273" y="16355"/>
                  <a:pt x="285984" y="49067"/>
                </a:cubicBezTo>
                <a:cubicBezTo>
                  <a:pt x="351407" y="114490"/>
                  <a:pt x="351407" y="220560"/>
                  <a:pt x="285984" y="285983"/>
                </a:cubicBezTo>
                <a:lnTo>
                  <a:pt x="167526" y="404441"/>
                </a:lnTo>
                <a:lnTo>
                  <a:pt x="49068" y="285983"/>
                </a:lnTo>
                <a:cubicBezTo>
                  <a:pt x="-16355" y="220560"/>
                  <a:pt x="-16355" y="114490"/>
                  <a:pt x="49068" y="49067"/>
                </a:cubicBezTo>
                <a:cubicBezTo>
                  <a:pt x="81780" y="16355"/>
                  <a:pt x="124653" y="0"/>
                  <a:pt x="167526" y="0"/>
                </a:cubicBezTo>
                <a:close/>
              </a:path>
            </a:pathLst>
          </a:custGeom>
          <a:solidFill>
            <a:schemeClr val="accent1"/>
          </a:solidFill>
          <a:ln w="12700" cap="flat" cmpd="sng" algn="ctr">
            <a:noFill/>
            <a:prstDash val="solid"/>
            <a:miter lim="800000"/>
          </a:ln>
          <a:effectLst/>
        </p:spPr>
        <p:txBody>
          <a:bodyPr lIns="65032" tIns="32516" rIns="65032" bIns="80996" anchor="ctr"/>
          <a:lstStyle/>
          <a:p>
            <a:pPr algn="ctr">
              <a:defRPr/>
            </a:pPr>
            <a:r>
              <a:rPr lang="en-US" altLang="zh-CN"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a:t>
            </a:r>
            <a:endParaRPr lang="zh-CN" altLang="en-US"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4" name="MH_Entry_4"/>
          <p:cNvSpPr/>
          <p:nvPr>
            <p:custDataLst>
              <p:tags r:id="rId9"/>
            </p:custDataLst>
          </p:nvPr>
        </p:nvSpPr>
        <p:spPr>
          <a:xfrm>
            <a:off x="2456667" y="3674678"/>
            <a:ext cx="3187686" cy="40194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rgbClr val="D7D7D7"/>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1991" tIns="0" rIns="0" bIns="26999" numCol="1" spcCol="0" rtlCol="0" fromWordArt="0" anchor="ctr" anchorCtr="0" forceAA="0" compatLnSpc="1">
            <a:normAutofit/>
          </a:bodyPr>
          <a:lstStyle/>
          <a:p>
            <a:pPr algn="ctr">
              <a:lnSpc>
                <a:spcPct val="120000"/>
              </a:lnSpc>
            </a:pPr>
            <a:r>
              <a:rPr lang="zh-CN" altLang="en-US" sz="17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7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MH_Others_1"/>
          <p:cNvSpPr/>
          <p:nvPr>
            <p:custDataLst>
              <p:tags r:id="rId10"/>
            </p:custDataLst>
          </p:nvPr>
        </p:nvSpPr>
        <p:spPr>
          <a:xfrm>
            <a:off x="7364574" y="319"/>
            <a:ext cx="1780200" cy="514445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r>
              <a:rPr lang="zh-CN" altLang="en-US" sz="5400" dirty="0">
                <a:solidFill>
                  <a:srgbClr val="FFFFFF"/>
                </a:solidFill>
                <a:latin typeface="Arial" panose="020B0604020202020204" pitchFamily="34" charset="0"/>
                <a:ea typeface="微软雅黑" panose="020B0503020204020204" pitchFamily="34" charset="-122"/>
                <a:sym typeface="Arial" panose="020B0604020202020204" pitchFamily="34" charset="0"/>
              </a:rPr>
              <a:t>目</a:t>
            </a:r>
            <a:endParaRPr lang="en-US" altLang="zh-CN" sz="54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5400" dirty="0">
                <a:solidFill>
                  <a:srgbClr val="FFFFFF"/>
                </a:solidFill>
                <a:latin typeface="Arial" panose="020B0604020202020204" pitchFamily="34" charset="0"/>
                <a:ea typeface="微软雅黑" panose="020B0503020204020204" pitchFamily="34" charset="-122"/>
                <a:sym typeface="Arial" panose="020B0604020202020204" pitchFamily="34" charset="0"/>
              </a:rPr>
              <a:t>录</a:t>
            </a:r>
          </a:p>
        </p:txBody>
      </p:sp>
      <p:sp>
        <p:nvSpPr>
          <p:cNvPr id="17" name="MH_Others_2"/>
          <p:cNvSpPr/>
          <p:nvPr>
            <p:custDataLst>
              <p:tags r:id="rId11"/>
            </p:custDataLst>
          </p:nvPr>
        </p:nvSpPr>
        <p:spPr>
          <a:xfrm>
            <a:off x="7249307" y="-10569"/>
            <a:ext cx="63036" cy="51579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p:transition spd="slow" advTm="0">
    <p:comb/>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7"/>
          <p:cNvGrpSpPr/>
          <p:nvPr/>
        </p:nvGrpSpPr>
        <p:grpSpPr>
          <a:xfrm>
            <a:off x="4391300" y="903334"/>
            <a:ext cx="2754294" cy="1255301"/>
            <a:chOff x="3491880" y="2420888"/>
            <a:chExt cx="5794246" cy="2160240"/>
          </a:xfrm>
          <a:solidFill>
            <a:srgbClr val="E43937"/>
          </a:solidFill>
        </p:grpSpPr>
        <p:sp>
          <p:nvSpPr>
            <p:cNvPr id="6" name="上弧形箭头 28"/>
            <p:cNvSpPr/>
            <p:nvPr/>
          </p:nvSpPr>
          <p:spPr>
            <a:xfrm>
              <a:off x="3605493" y="2420888"/>
              <a:ext cx="5680633" cy="2160240"/>
            </a:xfrm>
            <a:prstGeom prst="curvedDownArrow">
              <a:avLst/>
            </a:prstGeom>
            <a:solidFill>
              <a:schemeClr val="accent3"/>
            </a:solidFill>
            <a:ln w="25400" cap="flat" cmpd="sng" algn="ctr">
              <a:noFill/>
              <a:prstDash val="solid"/>
            </a:ln>
            <a:effectLst/>
          </p:spPr>
          <p:txBody>
            <a:bodyPr rtlCol="0" anchor="ctr"/>
            <a:lstStyle/>
            <a:p>
              <a:pPr algn="ctr" defTabSz="685800" fontAlgn="auto">
                <a:lnSpc>
                  <a:spcPct val="130000"/>
                </a:lnSpc>
                <a:spcBef>
                  <a:spcPts val="0"/>
                </a:spcBef>
                <a:spcAft>
                  <a:spcPts val="0"/>
                </a:spcAft>
                <a:defRPr/>
              </a:pPr>
              <a:endParaRPr lang="zh-CN" altLang="en-US" sz="1300" kern="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上弧形箭头 29"/>
            <p:cNvSpPr/>
            <p:nvPr/>
          </p:nvSpPr>
          <p:spPr>
            <a:xfrm>
              <a:off x="3491880" y="2420888"/>
              <a:ext cx="4317280" cy="2160240"/>
            </a:xfrm>
            <a:prstGeom prst="curvedDownArrow">
              <a:avLst/>
            </a:prstGeom>
            <a:solidFill>
              <a:schemeClr val="accent2"/>
            </a:solidFill>
            <a:ln w="25400" cap="flat" cmpd="sng" algn="ctr">
              <a:noFill/>
              <a:prstDash val="solid"/>
            </a:ln>
            <a:effectLst/>
          </p:spPr>
          <p:txBody>
            <a:bodyPr rtlCol="0" anchor="ctr"/>
            <a:lstStyle/>
            <a:p>
              <a:pPr algn="ctr" defTabSz="685800" fontAlgn="auto">
                <a:lnSpc>
                  <a:spcPct val="130000"/>
                </a:lnSpc>
                <a:spcBef>
                  <a:spcPts val="0"/>
                </a:spcBef>
                <a:spcAft>
                  <a:spcPts val="0"/>
                </a:spcAft>
                <a:defRPr/>
              </a:pPr>
              <a:endParaRPr lang="zh-CN" altLang="en-US" sz="1300" kern="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上弧形箭头 30"/>
            <p:cNvSpPr/>
            <p:nvPr/>
          </p:nvSpPr>
          <p:spPr>
            <a:xfrm>
              <a:off x="3491880" y="2420888"/>
              <a:ext cx="2808312" cy="2160240"/>
            </a:xfrm>
            <a:prstGeom prst="curvedDownArrow">
              <a:avLst/>
            </a:prstGeom>
            <a:solidFill>
              <a:schemeClr val="accent4"/>
            </a:solidFill>
            <a:ln w="25400" cap="flat" cmpd="sng" algn="ctr">
              <a:noFill/>
              <a:prstDash val="solid"/>
            </a:ln>
            <a:effectLst/>
          </p:spPr>
          <p:txBody>
            <a:bodyPr rtlCol="0" anchor="ctr"/>
            <a:lstStyle/>
            <a:p>
              <a:pPr algn="ctr" defTabSz="685800" fontAlgn="auto">
                <a:lnSpc>
                  <a:spcPct val="130000"/>
                </a:lnSpc>
                <a:spcBef>
                  <a:spcPts val="0"/>
                </a:spcBef>
                <a:spcAft>
                  <a:spcPts val="0"/>
                </a:spcAft>
                <a:defRPr/>
              </a:pPr>
              <a:endParaRPr lang="zh-CN" altLang="en-US" sz="1300" kern="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组合 31"/>
          <p:cNvGrpSpPr/>
          <p:nvPr/>
        </p:nvGrpSpPr>
        <p:grpSpPr>
          <a:xfrm flipH="1">
            <a:off x="2015047" y="903334"/>
            <a:ext cx="2754294" cy="1255301"/>
            <a:chOff x="3491880" y="2420888"/>
            <a:chExt cx="5794246" cy="2160240"/>
          </a:xfrm>
          <a:solidFill>
            <a:srgbClr val="44788B"/>
          </a:solidFill>
        </p:grpSpPr>
        <p:sp>
          <p:nvSpPr>
            <p:cNvPr id="10" name="上弧形箭头 32"/>
            <p:cNvSpPr/>
            <p:nvPr/>
          </p:nvSpPr>
          <p:spPr>
            <a:xfrm>
              <a:off x="3605493" y="2420888"/>
              <a:ext cx="5680633" cy="2160240"/>
            </a:xfrm>
            <a:prstGeom prst="curvedDownArrow">
              <a:avLst/>
            </a:prstGeom>
            <a:solidFill>
              <a:schemeClr val="accent3"/>
            </a:solid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p>
              <a:pPr algn="ctr">
                <a:lnSpc>
                  <a:spcPct val="130000"/>
                </a:lnSpc>
              </a:pPr>
              <a:endParaRPr lang="zh-CN" altLang="en-US" sz="14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上弧形箭头 33"/>
            <p:cNvSpPr/>
            <p:nvPr/>
          </p:nvSpPr>
          <p:spPr>
            <a:xfrm>
              <a:off x="3491880" y="2420888"/>
              <a:ext cx="4317280" cy="2160240"/>
            </a:xfrm>
            <a:prstGeom prst="curvedDownArrow">
              <a:avLst/>
            </a:prstGeom>
            <a:solidFill>
              <a:schemeClr val="accent2"/>
            </a:solid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p>
              <a:pPr algn="ctr">
                <a:lnSpc>
                  <a:spcPct val="130000"/>
                </a:lnSpc>
              </a:pPr>
              <a:endParaRPr lang="zh-CN" altLang="en-US" sz="14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上弧形箭头 34"/>
            <p:cNvSpPr/>
            <p:nvPr/>
          </p:nvSpPr>
          <p:spPr>
            <a:xfrm>
              <a:off x="3491880" y="2420888"/>
              <a:ext cx="2808312" cy="2160240"/>
            </a:xfrm>
            <a:prstGeom prst="curvedDownArrow">
              <a:avLst/>
            </a:prstGeom>
            <a:solidFill>
              <a:schemeClr val="accent1"/>
            </a:solid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p>
              <a:pPr algn="ctr">
                <a:lnSpc>
                  <a:spcPct val="130000"/>
                </a:lnSpc>
              </a:pPr>
              <a:endParaRPr lang="zh-CN" altLang="en-US" sz="14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3" name="圆柱形 35"/>
          <p:cNvSpPr/>
          <p:nvPr/>
        </p:nvSpPr>
        <p:spPr>
          <a:xfrm>
            <a:off x="4361164" y="2068488"/>
            <a:ext cx="434552" cy="1985659"/>
          </a:xfrm>
          <a:prstGeom prst="can">
            <a:avLst>
              <a:gd name="adj" fmla="val 2705"/>
            </a:avLst>
          </a:prstGeom>
          <a:gradFill flip="none" rotWithShape="1">
            <a:gsLst>
              <a:gs pos="2500">
                <a:sysClr val="windowText" lastClr="000000">
                  <a:lumMod val="50000"/>
                  <a:lumOff val="50000"/>
                </a:sysClr>
              </a:gs>
              <a:gs pos="9000">
                <a:sysClr val="windowText" lastClr="000000">
                  <a:lumMod val="85000"/>
                  <a:lumOff val="15000"/>
                </a:sysClr>
              </a:gs>
              <a:gs pos="75000">
                <a:sysClr val="windowText" lastClr="000000">
                  <a:lumMod val="50000"/>
                  <a:lumOff val="50000"/>
                </a:sysClr>
              </a:gs>
              <a:gs pos="65000">
                <a:sysClr val="windowText" lastClr="000000">
                  <a:lumMod val="50000"/>
                  <a:lumOff val="50000"/>
                </a:sysClr>
              </a:gs>
              <a:gs pos="42000">
                <a:sysClr val="window" lastClr="FFFFFF"/>
              </a:gs>
              <a:gs pos="40000">
                <a:sysClr val="window" lastClr="FFFFFF">
                  <a:lumMod val="85000"/>
                </a:sysClr>
              </a:gs>
              <a:gs pos="100000">
                <a:sysClr val="windowText" lastClr="000000">
                  <a:lumMod val="75000"/>
                  <a:lumOff val="25000"/>
                </a:sysClr>
              </a:gs>
            </a:gsLst>
            <a:lin ang="0" scaled="1"/>
            <a:tileRect/>
          </a:gradFill>
          <a:ln w="25400" cap="flat" cmpd="sng" algn="ctr">
            <a:noFill/>
            <a:prstDash val="solid"/>
          </a:ln>
          <a:effectLst>
            <a:reflection blurRad="6350" stA="52000" endA="300" endPos="35000" dir="5400000" sy="-100000" algn="bl" rotWithShape="0"/>
          </a:effectLst>
        </p:spPr>
        <p:txBody>
          <a:bodyPr lIns="65032" tIns="32516" rIns="65032" bIns="32516" rtlCol="0" anchor="ctr"/>
          <a:lstStyle/>
          <a:p>
            <a:pPr algn="ctr" defTabSz="685800" fontAlgn="auto">
              <a:lnSpc>
                <a:spcPct val="130000"/>
              </a:lnSpc>
              <a:spcBef>
                <a:spcPts val="0"/>
              </a:spcBef>
              <a:spcAft>
                <a:spcPts val="0"/>
              </a:spcAft>
              <a:defRPr/>
            </a:pPr>
            <a:endParaRPr lang="zh-CN" altLang="en-US" sz="1300" kern="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 name="组合 3"/>
          <p:cNvGrpSpPr/>
          <p:nvPr/>
        </p:nvGrpSpPr>
        <p:grpSpPr>
          <a:xfrm>
            <a:off x="2150688" y="1804017"/>
            <a:ext cx="4860443" cy="352408"/>
            <a:chOff x="3080614" y="2383421"/>
            <a:chExt cx="6834655" cy="495454"/>
          </a:xfrm>
        </p:grpSpPr>
        <p:grpSp>
          <p:nvGrpSpPr>
            <p:cNvPr id="5" name="组合 1"/>
            <p:cNvGrpSpPr/>
            <p:nvPr/>
          </p:nvGrpSpPr>
          <p:grpSpPr>
            <a:xfrm>
              <a:off x="3080614" y="2383421"/>
              <a:ext cx="2536934" cy="495454"/>
              <a:chOff x="3080614" y="2383421"/>
              <a:chExt cx="2536934" cy="495454"/>
            </a:xfrm>
          </p:grpSpPr>
          <p:sp>
            <p:nvSpPr>
              <p:cNvPr id="14" name="TextBox 13"/>
              <p:cNvSpPr txBox="1"/>
              <p:nvPr/>
            </p:nvSpPr>
            <p:spPr>
              <a:xfrm>
                <a:off x="3080614" y="2383426"/>
                <a:ext cx="545612" cy="495449"/>
              </a:xfrm>
              <a:prstGeom prst="rect">
                <a:avLst/>
              </a:prstGeom>
              <a:noFill/>
            </p:spPr>
            <p:txBody>
              <a:bodyPr wrap="square" rtlCol="0">
                <a:spAutoFit/>
              </a:bodyPr>
              <a:lstStyle/>
              <a:p>
                <a:pPr algn="ctr" defTabSz="685800" fontAlgn="auto">
                  <a:lnSpc>
                    <a:spcPct val="130000"/>
                  </a:lnSpc>
                  <a:spcBef>
                    <a:spcPts val="0"/>
                  </a:spcBef>
                  <a:spcAft>
                    <a:spcPts val="0"/>
                  </a:spcAft>
                  <a:defRPr/>
                </a:pPr>
                <a:r>
                  <a:rPr lang="en-US" altLang="zh-CN" sz="1300" b="1"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01</a:t>
                </a:r>
                <a:endParaRPr lang="zh-CN" altLang="en-US" sz="1300" b="1"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5" name="TextBox 14"/>
              <p:cNvSpPr txBox="1"/>
              <p:nvPr/>
            </p:nvSpPr>
            <p:spPr>
              <a:xfrm>
                <a:off x="4066096" y="2383424"/>
                <a:ext cx="545612" cy="495449"/>
              </a:xfrm>
              <a:prstGeom prst="rect">
                <a:avLst/>
              </a:prstGeom>
              <a:noFill/>
            </p:spPr>
            <p:txBody>
              <a:bodyPr wrap="square" rtlCol="0">
                <a:spAutoFit/>
              </a:bodyPr>
              <a:lstStyle/>
              <a:p>
                <a:pPr algn="ctr" defTabSz="685800" fontAlgn="auto">
                  <a:lnSpc>
                    <a:spcPct val="130000"/>
                  </a:lnSpc>
                  <a:spcBef>
                    <a:spcPts val="0"/>
                  </a:spcBef>
                  <a:spcAft>
                    <a:spcPts val="0"/>
                  </a:spcAft>
                  <a:defRPr/>
                </a:pPr>
                <a:r>
                  <a:rPr lang="en-US" altLang="zh-CN" sz="1300" b="1"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02</a:t>
                </a:r>
                <a:endParaRPr lang="zh-CN" altLang="en-US" sz="1300" b="1"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6" name="TextBox 15"/>
              <p:cNvSpPr txBox="1"/>
              <p:nvPr/>
            </p:nvSpPr>
            <p:spPr>
              <a:xfrm>
                <a:off x="5071936" y="2383421"/>
                <a:ext cx="545612" cy="495448"/>
              </a:xfrm>
              <a:prstGeom prst="rect">
                <a:avLst/>
              </a:prstGeom>
              <a:noFill/>
            </p:spPr>
            <p:txBody>
              <a:bodyPr wrap="square" rtlCol="0">
                <a:spAutoFit/>
              </a:bodyPr>
              <a:lstStyle/>
              <a:p>
                <a:pPr algn="ctr" defTabSz="685800" fontAlgn="auto">
                  <a:lnSpc>
                    <a:spcPct val="130000"/>
                  </a:lnSpc>
                  <a:spcBef>
                    <a:spcPts val="0"/>
                  </a:spcBef>
                  <a:spcAft>
                    <a:spcPts val="0"/>
                  </a:spcAft>
                  <a:defRPr/>
                </a:pPr>
                <a:r>
                  <a:rPr lang="en-US" altLang="zh-CN" sz="1300" b="1"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03</a:t>
                </a:r>
                <a:endParaRPr lang="zh-CN" altLang="en-US" sz="1300" b="1"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9" name="组合 2"/>
            <p:cNvGrpSpPr/>
            <p:nvPr/>
          </p:nvGrpSpPr>
          <p:grpSpPr>
            <a:xfrm>
              <a:off x="7389040" y="2383422"/>
              <a:ext cx="2526229" cy="495448"/>
              <a:chOff x="7389040" y="2383422"/>
              <a:chExt cx="2526229" cy="495448"/>
            </a:xfrm>
          </p:grpSpPr>
          <p:sp>
            <p:nvSpPr>
              <p:cNvPr id="17" name="TextBox 16"/>
              <p:cNvSpPr txBox="1"/>
              <p:nvPr/>
            </p:nvSpPr>
            <p:spPr>
              <a:xfrm>
                <a:off x="7389040" y="2383422"/>
                <a:ext cx="545612" cy="495448"/>
              </a:xfrm>
              <a:prstGeom prst="rect">
                <a:avLst/>
              </a:prstGeom>
              <a:noFill/>
            </p:spPr>
            <p:txBody>
              <a:bodyPr wrap="square" rtlCol="0">
                <a:spAutoFit/>
              </a:bodyPr>
              <a:lstStyle/>
              <a:p>
                <a:pPr algn="ctr" defTabSz="685800" fontAlgn="auto">
                  <a:lnSpc>
                    <a:spcPct val="130000"/>
                  </a:lnSpc>
                  <a:spcBef>
                    <a:spcPts val="0"/>
                  </a:spcBef>
                  <a:spcAft>
                    <a:spcPts val="0"/>
                  </a:spcAft>
                  <a:defRPr/>
                </a:pPr>
                <a:r>
                  <a:rPr lang="en-US" altLang="zh-CN" sz="1300" b="1"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04</a:t>
                </a:r>
                <a:endParaRPr lang="zh-CN" altLang="en-US" sz="1300" b="1"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8" name="TextBox 17"/>
              <p:cNvSpPr txBox="1"/>
              <p:nvPr/>
            </p:nvSpPr>
            <p:spPr>
              <a:xfrm>
                <a:off x="8371812" y="2383422"/>
                <a:ext cx="545612" cy="495448"/>
              </a:xfrm>
              <a:prstGeom prst="rect">
                <a:avLst/>
              </a:prstGeom>
              <a:noFill/>
            </p:spPr>
            <p:txBody>
              <a:bodyPr wrap="square" rtlCol="0">
                <a:spAutoFit/>
              </a:bodyPr>
              <a:lstStyle/>
              <a:p>
                <a:pPr algn="ctr" defTabSz="685800" fontAlgn="auto">
                  <a:lnSpc>
                    <a:spcPct val="130000"/>
                  </a:lnSpc>
                  <a:spcBef>
                    <a:spcPts val="0"/>
                  </a:spcBef>
                  <a:spcAft>
                    <a:spcPts val="0"/>
                  </a:spcAft>
                  <a:defRPr/>
                </a:pPr>
                <a:r>
                  <a:rPr lang="en-US" altLang="zh-CN" sz="1300" b="1"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05</a:t>
                </a:r>
                <a:endParaRPr lang="zh-CN" altLang="en-US" sz="1300" b="1"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9" name="TextBox 18"/>
              <p:cNvSpPr txBox="1"/>
              <p:nvPr/>
            </p:nvSpPr>
            <p:spPr>
              <a:xfrm>
                <a:off x="9369657" y="2383422"/>
                <a:ext cx="545612" cy="495448"/>
              </a:xfrm>
              <a:prstGeom prst="rect">
                <a:avLst/>
              </a:prstGeom>
              <a:noFill/>
            </p:spPr>
            <p:txBody>
              <a:bodyPr wrap="square" rtlCol="0">
                <a:spAutoFit/>
              </a:bodyPr>
              <a:lstStyle/>
              <a:p>
                <a:pPr algn="ctr" defTabSz="685800" fontAlgn="auto">
                  <a:lnSpc>
                    <a:spcPct val="130000"/>
                  </a:lnSpc>
                  <a:spcBef>
                    <a:spcPts val="0"/>
                  </a:spcBef>
                  <a:spcAft>
                    <a:spcPts val="0"/>
                  </a:spcAft>
                  <a:defRPr/>
                </a:pPr>
                <a:r>
                  <a:rPr lang="en-US" altLang="zh-CN" sz="1300" b="1"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06</a:t>
                </a:r>
                <a:endParaRPr lang="zh-CN" altLang="en-US" sz="1300" b="1"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sp>
        <p:nvSpPr>
          <p:cNvPr id="54" name="TextBox 54"/>
          <p:cNvSpPr txBox="1"/>
          <p:nvPr/>
        </p:nvSpPr>
        <p:spPr>
          <a:xfrm>
            <a:off x="951071" y="2148964"/>
            <a:ext cx="1572880" cy="250333"/>
          </a:xfrm>
          <a:prstGeom prst="rect">
            <a:avLst/>
          </a:prstGeom>
          <a:noFill/>
        </p:spPr>
        <p:txBody>
          <a:bodyPr wrap="square" lIns="65032" tIns="32516" rIns="65032" bIns="32516" rtlCol="0">
            <a:spAutoFit/>
          </a:bodyPr>
          <a:lstStyle/>
          <a:p>
            <a:r>
              <a:rPr lang="zh-CN" altLang="en-US" sz="1200" b="1" dirty="0">
                <a:solidFill>
                  <a:schemeClr val="bg1">
                    <a:lumMod val="50000"/>
                  </a:schemeClr>
                </a:solidFill>
                <a:ea typeface="微软雅黑" panose="020B0503020204020204" pitchFamily="34" charset="-122"/>
              </a:rPr>
              <a:t>文字内容</a:t>
            </a:r>
          </a:p>
        </p:txBody>
      </p:sp>
      <p:sp>
        <p:nvSpPr>
          <p:cNvPr id="55" name="Rectangle 55"/>
          <p:cNvSpPr/>
          <p:nvPr/>
        </p:nvSpPr>
        <p:spPr>
          <a:xfrm>
            <a:off x="951072" y="2360147"/>
            <a:ext cx="2030384" cy="413070"/>
          </a:xfrm>
          <a:prstGeom prst="rect">
            <a:avLst/>
          </a:prstGeom>
        </p:spPr>
        <p:txBody>
          <a:bodyPr wrap="square" lIns="65032" tIns="32516" rIns="65032" bIns="32516">
            <a:spAutoFit/>
          </a:bodyPr>
          <a:lstStyle/>
          <a:p>
            <a:pPr algn="just">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a:t>
            </a:r>
            <a:endParaRPr lang="en-US"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TextBox 54"/>
          <p:cNvSpPr txBox="1"/>
          <p:nvPr/>
        </p:nvSpPr>
        <p:spPr>
          <a:xfrm>
            <a:off x="951071" y="3079507"/>
            <a:ext cx="1572880" cy="250333"/>
          </a:xfrm>
          <a:prstGeom prst="rect">
            <a:avLst/>
          </a:prstGeom>
          <a:noFill/>
        </p:spPr>
        <p:txBody>
          <a:bodyPr wrap="square" lIns="65032" tIns="32516" rIns="65032" bIns="32516" rtlCol="0">
            <a:spAutoFit/>
          </a:bodyPr>
          <a:lstStyle/>
          <a:p>
            <a:r>
              <a:rPr lang="zh-CN" altLang="en-US" sz="1200" b="1" dirty="0">
                <a:solidFill>
                  <a:schemeClr val="bg1">
                    <a:lumMod val="50000"/>
                  </a:schemeClr>
                </a:solidFill>
                <a:ea typeface="微软雅黑" panose="020B0503020204020204" pitchFamily="34" charset="-122"/>
              </a:rPr>
              <a:t>文字内容</a:t>
            </a:r>
          </a:p>
        </p:txBody>
      </p:sp>
      <p:sp>
        <p:nvSpPr>
          <p:cNvPr id="69" name="Rectangle 55"/>
          <p:cNvSpPr/>
          <p:nvPr/>
        </p:nvSpPr>
        <p:spPr>
          <a:xfrm>
            <a:off x="951072" y="3290690"/>
            <a:ext cx="2030384" cy="413070"/>
          </a:xfrm>
          <a:prstGeom prst="rect">
            <a:avLst/>
          </a:prstGeom>
        </p:spPr>
        <p:txBody>
          <a:bodyPr wrap="square" lIns="65032" tIns="32516" rIns="65032" bIns="32516">
            <a:spAutoFit/>
          </a:bodyPr>
          <a:lstStyle/>
          <a:p>
            <a:pPr algn="just">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a:t>
            </a:r>
            <a:endParaRPr lang="en-US" altLang="zh-CN"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TextBox 54"/>
          <p:cNvSpPr txBox="1"/>
          <p:nvPr/>
        </p:nvSpPr>
        <p:spPr>
          <a:xfrm>
            <a:off x="951071" y="3937774"/>
            <a:ext cx="1572880" cy="250333"/>
          </a:xfrm>
          <a:prstGeom prst="rect">
            <a:avLst/>
          </a:prstGeom>
          <a:noFill/>
        </p:spPr>
        <p:txBody>
          <a:bodyPr wrap="square" lIns="65032" tIns="32516" rIns="65032" bIns="32516" rtlCol="0">
            <a:spAutoFit/>
          </a:bodyPr>
          <a:lstStyle/>
          <a:p>
            <a:r>
              <a:rPr lang="zh-CN" altLang="en-US" sz="1200" b="1" dirty="0">
                <a:solidFill>
                  <a:schemeClr val="bg1">
                    <a:lumMod val="50000"/>
                  </a:schemeClr>
                </a:solidFill>
                <a:ea typeface="微软雅黑" panose="020B0503020204020204" pitchFamily="34" charset="-122"/>
              </a:rPr>
              <a:t>文字内容</a:t>
            </a:r>
          </a:p>
        </p:txBody>
      </p:sp>
      <p:sp>
        <p:nvSpPr>
          <p:cNvPr id="71" name="Rectangle 55"/>
          <p:cNvSpPr/>
          <p:nvPr/>
        </p:nvSpPr>
        <p:spPr>
          <a:xfrm>
            <a:off x="951072" y="4148958"/>
            <a:ext cx="2030384" cy="228404"/>
          </a:xfrm>
          <a:prstGeom prst="rect">
            <a:avLst/>
          </a:prstGeom>
        </p:spPr>
        <p:txBody>
          <a:bodyPr wrap="square" lIns="65032" tIns="32516" rIns="65032" bIns="32516">
            <a:spAutoFit/>
          </a:bodyPr>
          <a:lstStyle/>
          <a:p>
            <a:pPr algn="just">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a:t>
            </a:r>
            <a:endParaRPr lang="en-US" altLang="zh-CN"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TextBox 54"/>
          <p:cNvSpPr txBox="1"/>
          <p:nvPr/>
        </p:nvSpPr>
        <p:spPr>
          <a:xfrm>
            <a:off x="6004995" y="2203170"/>
            <a:ext cx="1565204" cy="250333"/>
          </a:xfrm>
          <a:prstGeom prst="rect">
            <a:avLst/>
          </a:prstGeom>
          <a:noFill/>
        </p:spPr>
        <p:txBody>
          <a:bodyPr wrap="square" lIns="65032" tIns="32516" rIns="65032" bIns="32516" rtlCol="0">
            <a:spAutoFit/>
          </a:bodyPr>
          <a:lstStyle/>
          <a:p>
            <a:r>
              <a:rPr lang="zh-CN" altLang="en-US" sz="1200" b="1" dirty="0">
                <a:solidFill>
                  <a:schemeClr val="bg1">
                    <a:lumMod val="50000"/>
                  </a:schemeClr>
                </a:solidFill>
                <a:ea typeface="微软雅黑" panose="020B0503020204020204" pitchFamily="34" charset="-122"/>
              </a:rPr>
              <a:t>文字内容</a:t>
            </a:r>
          </a:p>
        </p:txBody>
      </p:sp>
      <p:sp>
        <p:nvSpPr>
          <p:cNvPr id="73" name="Rectangle 55"/>
          <p:cNvSpPr/>
          <p:nvPr/>
        </p:nvSpPr>
        <p:spPr>
          <a:xfrm>
            <a:off x="6004996" y="2414354"/>
            <a:ext cx="2020475" cy="413070"/>
          </a:xfrm>
          <a:prstGeom prst="rect">
            <a:avLst/>
          </a:prstGeom>
        </p:spPr>
        <p:txBody>
          <a:bodyPr wrap="square" lIns="65032" tIns="32516" rIns="65032" bIns="32516">
            <a:spAutoFit/>
          </a:bodyPr>
          <a:lstStyle/>
          <a:p>
            <a:pPr algn="just">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a:t>
            </a:r>
            <a:endParaRPr lang="en-US" altLang="zh-CN" sz="7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TextBox 54"/>
          <p:cNvSpPr txBox="1"/>
          <p:nvPr/>
        </p:nvSpPr>
        <p:spPr>
          <a:xfrm>
            <a:off x="6004995" y="3133713"/>
            <a:ext cx="1565204" cy="250333"/>
          </a:xfrm>
          <a:prstGeom prst="rect">
            <a:avLst/>
          </a:prstGeom>
          <a:noFill/>
        </p:spPr>
        <p:txBody>
          <a:bodyPr wrap="square" lIns="65032" tIns="32516" rIns="65032" bIns="32516" rtlCol="0">
            <a:spAutoFit/>
          </a:bodyPr>
          <a:lstStyle/>
          <a:p>
            <a:r>
              <a:rPr lang="zh-CN" altLang="en-US" sz="1200" b="1" dirty="0">
                <a:solidFill>
                  <a:schemeClr val="bg1">
                    <a:lumMod val="50000"/>
                  </a:schemeClr>
                </a:solidFill>
                <a:ea typeface="微软雅黑" panose="020B0503020204020204" pitchFamily="34" charset="-122"/>
              </a:rPr>
              <a:t>文字内容</a:t>
            </a:r>
          </a:p>
        </p:txBody>
      </p:sp>
      <p:sp>
        <p:nvSpPr>
          <p:cNvPr id="75" name="Rectangle 55"/>
          <p:cNvSpPr/>
          <p:nvPr/>
        </p:nvSpPr>
        <p:spPr>
          <a:xfrm>
            <a:off x="6004996" y="3344896"/>
            <a:ext cx="2020475" cy="413070"/>
          </a:xfrm>
          <a:prstGeom prst="rect">
            <a:avLst/>
          </a:prstGeom>
        </p:spPr>
        <p:txBody>
          <a:bodyPr wrap="square" lIns="65032" tIns="32516" rIns="65032" bIns="32516">
            <a:spAutoFit/>
          </a:bodyPr>
          <a:lstStyle/>
          <a:p>
            <a:pPr algn="just">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a:t>
            </a:r>
            <a:endParaRPr lang="en-US" altLang="zh-CN" sz="7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TextBox 54"/>
          <p:cNvSpPr txBox="1"/>
          <p:nvPr/>
        </p:nvSpPr>
        <p:spPr>
          <a:xfrm>
            <a:off x="6004995" y="3991980"/>
            <a:ext cx="1565204" cy="250333"/>
          </a:xfrm>
          <a:prstGeom prst="rect">
            <a:avLst/>
          </a:prstGeom>
          <a:noFill/>
        </p:spPr>
        <p:txBody>
          <a:bodyPr wrap="square" lIns="65032" tIns="32516" rIns="65032" bIns="32516" rtlCol="0">
            <a:spAutoFit/>
          </a:bodyPr>
          <a:lstStyle/>
          <a:p>
            <a:r>
              <a:rPr lang="zh-CN" altLang="en-US" sz="1200" b="1" dirty="0">
                <a:solidFill>
                  <a:schemeClr val="bg1">
                    <a:lumMod val="50000"/>
                  </a:schemeClr>
                </a:solidFill>
                <a:ea typeface="微软雅黑" panose="020B0503020204020204" pitchFamily="34" charset="-122"/>
              </a:rPr>
              <a:t>文字内容</a:t>
            </a:r>
          </a:p>
        </p:txBody>
      </p:sp>
      <p:sp>
        <p:nvSpPr>
          <p:cNvPr id="77" name="Rectangle 55"/>
          <p:cNvSpPr/>
          <p:nvPr/>
        </p:nvSpPr>
        <p:spPr>
          <a:xfrm>
            <a:off x="6004996" y="4203164"/>
            <a:ext cx="2020475" cy="413070"/>
          </a:xfrm>
          <a:prstGeom prst="rect">
            <a:avLst/>
          </a:prstGeom>
        </p:spPr>
        <p:txBody>
          <a:bodyPr wrap="square" lIns="65032" tIns="32516" rIns="65032" bIns="32516">
            <a:spAutoFit/>
          </a:bodyPr>
          <a:lstStyle/>
          <a:p>
            <a:pPr algn="just">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a:t>
            </a:r>
            <a:endParaRPr lang="en-US" altLang="zh-CN"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1"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500"/>
                                        <p:tgtEl>
                                          <p:spTgt spid="2"/>
                                        </p:tgtEl>
                                      </p:cBhvr>
                                    </p:animEffect>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additive="base">
                                        <p:cTn id="26" dur="500" fill="hold"/>
                                        <p:tgtEl>
                                          <p:spTgt spid="55"/>
                                        </p:tgtEl>
                                        <p:attrNameLst>
                                          <p:attrName>ppt_x</p:attrName>
                                        </p:attrNameLst>
                                      </p:cBhvr>
                                      <p:tavLst>
                                        <p:tav tm="0">
                                          <p:val>
                                            <p:strVal val="#ppt_x"/>
                                          </p:val>
                                        </p:tav>
                                        <p:tav tm="100000">
                                          <p:val>
                                            <p:strVal val="#ppt_x"/>
                                          </p:val>
                                        </p:tav>
                                      </p:tavLst>
                                    </p:anim>
                                    <p:anim calcmode="lin" valueType="num">
                                      <p:cBhvr additive="base">
                                        <p:cTn id="27" dur="500" fill="hold"/>
                                        <p:tgtEl>
                                          <p:spTgt spid="55"/>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9"/>
                                        </p:tgtEl>
                                        <p:attrNameLst>
                                          <p:attrName>style.visibility</p:attrName>
                                        </p:attrNameLst>
                                      </p:cBhvr>
                                      <p:to>
                                        <p:strVal val="visible"/>
                                      </p:to>
                                    </p:set>
                                    <p:anim calcmode="lin" valueType="num">
                                      <p:cBhvr additive="base">
                                        <p:cTn id="35" dur="500" fill="hold"/>
                                        <p:tgtEl>
                                          <p:spTgt spid="69"/>
                                        </p:tgtEl>
                                        <p:attrNameLst>
                                          <p:attrName>ppt_x</p:attrName>
                                        </p:attrNameLst>
                                      </p:cBhvr>
                                      <p:tavLst>
                                        <p:tav tm="0">
                                          <p:val>
                                            <p:strVal val="#ppt_x"/>
                                          </p:val>
                                        </p:tav>
                                        <p:tav tm="100000">
                                          <p:val>
                                            <p:strVal val="#ppt_x"/>
                                          </p:val>
                                        </p:tav>
                                      </p:tavLst>
                                    </p:anim>
                                    <p:anim calcmode="lin" valueType="num">
                                      <p:cBhvr additive="base">
                                        <p:cTn id="36" dur="500" fill="hold"/>
                                        <p:tgtEl>
                                          <p:spTgt spid="69"/>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70"/>
                                        </p:tgtEl>
                                        <p:attrNameLst>
                                          <p:attrName>style.visibility</p:attrName>
                                        </p:attrNameLst>
                                      </p:cBhvr>
                                      <p:to>
                                        <p:strVal val="visible"/>
                                      </p:to>
                                    </p:set>
                                    <p:anim calcmode="lin" valueType="num">
                                      <p:cBhvr additive="base">
                                        <p:cTn id="40" dur="500" fill="hold"/>
                                        <p:tgtEl>
                                          <p:spTgt spid="70"/>
                                        </p:tgtEl>
                                        <p:attrNameLst>
                                          <p:attrName>ppt_x</p:attrName>
                                        </p:attrNameLst>
                                      </p:cBhvr>
                                      <p:tavLst>
                                        <p:tav tm="0">
                                          <p:val>
                                            <p:strVal val="#ppt_x"/>
                                          </p:val>
                                        </p:tav>
                                        <p:tav tm="100000">
                                          <p:val>
                                            <p:strVal val="#ppt_x"/>
                                          </p:val>
                                        </p:tav>
                                      </p:tavLst>
                                    </p:anim>
                                    <p:anim calcmode="lin" valueType="num">
                                      <p:cBhvr additive="base">
                                        <p:cTn id="41" dur="500" fill="hold"/>
                                        <p:tgtEl>
                                          <p:spTgt spid="70"/>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1"/>
                                        </p:tgtEl>
                                        <p:attrNameLst>
                                          <p:attrName>style.visibility</p:attrName>
                                        </p:attrNameLst>
                                      </p:cBhvr>
                                      <p:to>
                                        <p:strVal val="visible"/>
                                      </p:to>
                                    </p:set>
                                    <p:anim calcmode="lin" valueType="num">
                                      <p:cBhvr additive="base">
                                        <p:cTn id="44" dur="500" fill="hold"/>
                                        <p:tgtEl>
                                          <p:spTgt spid="71"/>
                                        </p:tgtEl>
                                        <p:attrNameLst>
                                          <p:attrName>ppt_x</p:attrName>
                                        </p:attrNameLst>
                                      </p:cBhvr>
                                      <p:tavLst>
                                        <p:tav tm="0">
                                          <p:val>
                                            <p:strVal val="#ppt_x"/>
                                          </p:val>
                                        </p:tav>
                                        <p:tav tm="100000">
                                          <p:val>
                                            <p:strVal val="#ppt_x"/>
                                          </p:val>
                                        </p:tav>
                                      </p:tavLst>
                                    </p:anim>
                                    <p:anim calcmode="lin" valueType="num">
                                      <p:cBhvr additive="base">
                                        <p:cTn id="45" dur="500" fill="hold"/>
                                        <p:tgtEl>
                                          <p:spTgt spid="71"/>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72"/>
                                        </p:tgtEl>
                                        <p:attrNameLst>
                                          <p:attrName>style.visibility</p:attrName>
                                        </p:attrNameLst>
                                      </p:cBhvr>
                                      <p:to>
                                        <p:strVal val="visible"/>
                                      </p:to>
                                    </p:set>
                                    <p:anim calcmode="lin" valueType="num">
                                      <p:cBhvr additive="base">
                                        <p:cTn id="49" dur="500" fill="hold"/>
                                        <p:tgtEl>
                                          <p:spTgt spid="72"/>
                                        </p:tgtEl>
                                        <p:attrNameLst>
                                          <p:attrName>ppt_x</p:attrName>
                                        </p:attrNameLst>
                                      </p:cBhvr>
                                      <p:tavLst>
                                        <p:tav tm="0">
                                          <p:val>
                                            <p:strVal val="#ppt_x"/>
                                          </p:val>
                                        </p:tav>
                                        <p:tav tm="100000">
                                          <p:val>
                                            <p:strVal val="#ppt_x"/>
                                          </p:val>
                                        </p:tav>
                                      </p:tavLst>
                                    </p:anim>
                                    <p:anim calcmode="lin" valueType="num">
                                      <p:cBhvr additive="base">
                                        <p:cTn id="50" dur="500" fill="hold"/>
                                        <p:tgtEl>
                                          <p:spTgt spid="7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73"/>
                                        </p:tgtEl>
                                        <p:attrNameLst>
                                          <p:attrName>style.visibility</p:attrName>
                                        </p:attrNameLst>
                                      </p:cBhvr>
                                      <p:to>
                                        <p:strVal val="visible"/>
                                      </p:to>
                                    </p:set>
                                    <p:anim calcmode="lin" valueType="num">
                                      <p:cBhvr additive="base">
                                        <p:cTn id="53" dur="500" fill="hold"/>
                                        <p:tgtEl>
                                          <p:spTgt spid="73"/>
                                        </p:tgtEl>
                                        <p:attrNameLst>
                                          <p:attrName>ppt_x</p:attrName>
                                        </p:attrNameLst>
                                      </p:cBhvr>
                                      <p:tavLst>
                                        <p:tav tm="0">
                                          <p:val>
                                            <p:strVal val="#ppt_x"/>
                                          </p:val>
                                        </p:tav>
                                        <p:tav tm="100000">
                                          <p:val>
                                            <p:strVal val="#ppt_x"/>
                                          </p:val>
                                        </p:tav>
                                      </p:tavLst>
                                    </p:anim>
                                    <p:anim calcmode="lin" valueType="num">
                                      <p:cBhvr additive="base">
                                        <p:cTn id="54" dur="500" fill="hold"/>
                                        <p:tgtEl>
                                          <p:spTgt spid="73"/>
                                        </p:tgtEl>
                                        <p:attrNameLst>
                                          <p:attrName>ppt_y</p:attrName>
                                        </p:attrNameLst>
                                      </p:cBhvr>
                                      <p:tavLst>
                                        <p:tav tm="0">
                                          <p:val>
                                            <p:strVal val="1+#ppt_h/2"/>
                                          </p:val>
                                        </p:tav>
                                        <p:tav tm="100000">
                                          <p:val>
                                            <p:strVal val="#ppt_y"/>
                                          </p:val>
                                        </p:tav>
                                      </p:tavLst>
                                    </p:anim>
                                  </p:childTnLst>
                                </p:cTn>
                              </p:par>
                            </p:childTnLst>
                          </p:cTn>
                        </p:par>
                        <p:par>
                          <p:cTn id="55" fill="hold">
                            <p:stCondLst>
                              <p:cond delay="3500"/>
                            </p:stCondLst>
                            <p:childTnLst>
                              <p:par>
                                <p:cTn id="56" presetID="2" presetClass="entr" presetSubtype="4" fill="hold" grpId="0" nodeType="afterEffect">
                                  <p:stCondLst>
                                    <p:cond delay="0"/>
                                  </p:stCondLst>
                                  <p:childTnLst>
                                    <p:set>
                                      <p:cBhvr>
                                        <p:cTn id="57" dur="1" fill="hold">
                                          <p:stCondLst>
                                            <p:cond delay="0"/>
                                          </p:stCondLst>
                                        </p:cTn>
                                        <p:tgtEl>
                                          <p:spTgt spid="74"/>
                                        </p:tgtEl>
                                        <p:attrNameLst>
                                          <p:attrName>style.visibility</p:attrName>
                                        </p:attrNameLst>
                                      </p:cBhvr>
                                      <p:to>
                                        <p:strVal val="visible"/>
                                      </p:to>
                                    </p:set>
                                    <p:anim calcmode="lin" valueType="num">
                                      <p:cBhvr additive="base">
                                        <p:cTn id="58" dur="500" fill="hold"/>
                                        <p:tgtEl>
                                          <p:spTgt spid="74"/>
                                        </p:tgtEl>
                                        <p:attrNameLst>
                                          <p:attrName>ppt_x</p:attrName>
                                        </p:attrNameLst>
                                      </p:cBhvr>
                                      <p:tavLst>
                                        <p:tav tm="0">
                                          <p:val>
                                            <p:strVal val="#ppt_x"/>
                                          </p:val>
                                        </p:tav>
                                        <p:tav tm="100000">
                                          <p:val>
                                            <p:strVal val="#ppt_x"/>
                                          </p:val>
                                        </p:tav>
                                      </p:tavLst>
                                    </p:anim>
                                    <p:anim calcmode="lin" valueType="num">
                                      <p:cBhvr additive="base">
                                        <p:cTn id="59" dur="500" fill="hold"/>
                                        <p:tgtEl>
                                          <p:spTgt spid="74"/>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5"/>
                                        </p:tgtEl>
                                        <p:attrNameLst>
                                          <p:attrName>style.visibility</p:attrName>
                                        </p:attrNameLst>
                                      </p:cBhvr>
                                      <p:to>
                                        <p:strVal val="visible"/>
                                      </p:to>
                                    </p:set>
                                    <p:anim calcmode="lin" valueType="num">
                                      <p:cBhvr additive="base">
                                        <p:cTn id="62" dur="500" fill="hold"/>
                                        <p:tgtEl>
                                          <p:spTgt spid="75"/>
                                        </p:tgtEl>
                                        <p:attrNameLst>
                                          <p:attrName>ppt_x</p:attrName>
                                        </p:attrNameLst>
                                      </p:cBhvr>
                                      <p:tavLst>
                                        <p:tav tm="0">
                                          <p:val>
                                            <p:strVal val="#ppt_x"/>
                                          </p:val>
                                        </p:tav>
                                        <p:tav tm="100000">
                                          <p:val>
                                            <p:strVal val="#ppt_x"/>
                                          </p:val>
                                        </p:tav>
                                      </p:tavLst>
                                    </p:anim>
                                    <p:anim calcmode="lin" valueType="num">
                                      <p:cBhvr additive="base">
                                        <p:cTn id="63" dur="500" fill="hold"/>
                                        <p:tgtEl>
                                          <p:spTgt spid="75"/>
                                        </p:tgtEl>
                                        <p:attrNameLst>
                                          <p:attrName>ppt_y</p:attrName>
                                        </p:attrNameLst>
                                      </p:cBhvr>
                                      <p:tavLst>
                                        <p:tav tm="0">
                                          <p:val>
                                            <p:strVal val="1+#ppt_h/2"/>
                                          </p:val>
                                        </p:tav>
                                        <p:tav tm="100000">
                                          <p:val>
                                            <p:strVal val="#ppt_y"/>
                                          </p:val>
                                        </p:tav>
                                      </p:tavLst>
                                    </p:anim>
                                  </p:childTnLst>
                                </p:cTn>
                              </p:par>
                            </p:childTnLst>
                          </p:cTn>
                        </p:par>
                        <p:par>
                          <p:cTn id="64" fill="hold">
                            <p:stCondLst>
                              <p:cond delay="4000"/>
                            </p:stCondLst>
                            <p:childTnLst>
                              <p:par>
                                <p:cTn id="65" presetID="2" presetClass="entr" presetSubtype="4"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additive="base">
                                        <p:cTn id="67" dur="500" fill="hold"/>
                                        <p:tgtEl>
                                          <p:spTgt spid="76"/>
                                        </p:tgtEl>
                                        <p:attrNameLst>
                                          <p:attrName>ppt_x</p:attrName>
                                        </p:attrNameLst>
                                      </p:cBhvr>
                                      <p:tavLst>
                                        <p:tav tm="0">
                                          <p:val>
                                            <p:strVal val="#ppt_x"/>
                                          </p:val>
                                        </p:tav>
                                        <p:tav tm="100000">
                                          <p:val>
                                            <p:strVal val="#ppt_x"/>
                                          </p:val>
                                        </p:tav>
                                      </p:tavLst>
                                    </p:anim>
                                    <p:anim calcmode="lin" valueType="num">
                                      <p:cBhvr additive="base">
                                        <p:cTn id="68" dur="500" fill="hold"/>
                                        <p:tgtEl>
                                          <p:spTgt spid="7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additive="base">
                                        <p:cTn id="71" dur="500" fill="hold"/>
                                        <p:tgtEl>
                                          <p:spTgt spid="77"/>
                                        </p:tgtEl>
                                        <p:attrNameLst>
                                          <p:attrName>ppt_x</p:attrName>
                                        </p:attrNameLst>
                                      </p:cBhvr>
                                      <p:tavLst>
                                        <p:tav tm="0">
                                          <p:val>
                                            <p:strVal val="#ppt_x"/>
                                          </p:val>
                                        </p:tav>
                                        <p:tav tm="100000">
                                          <p:val>
                                            <p:strVal val="#ppt_x"/>
                                          </p:val>
                                        </p:tav>
                                      </p:tavLst>
                                    </p:anim>
                                    <p:anim calcmode="lin" valueType="num">
                                      <p:cBhvr additive="base">
                                        <p:cTn id="72"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4" grpId="0"/>
      <p:bldP spid="55" grpId="0"/>
      <p:bldP spid="68" grpId="0"/>
      <p:bldP spid="69" grpId="0"/>
      <p:bldP spid="70" grpId="0"/>
      <p:bldP spid="71" grpId="0"/>
      <p:bldP spid="72" grpId="0"/>
      <p:bldP spid="73" grpId="0"/>
      <p:bldP spid="74" grpId="0"/>
      <p:bldP spid="75" grpId="0"/>
      <p:bldP spid="76" grpId="0"/>
      <p:bldP spid="7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Administrator\Desktop\新建文件夹 (3)\005623a5485ec89副本.jpg"/>
          <p:cNvPicPr>
            <a:picLocks noChangeAspect="1" noChangeArrowheads="1"/>
          </p:cNvPicPr>
          <p:nvPr/>
        </p:nvPicPr>
        <p:blipFill>
          <a:blip r:embed="rId3" cstate="print"/>
          <a:srcRect/>
          <a:stretch>
            <a:fillRect/>
          </a:stretch>
        </p:blipFill>
        <p:spPr bwMode="auto">
          <a:xfrm>
            <a:off x="1588" y="0"/>
            <a:ext cx="9144000" cy="5148263"/>
          </a:xfrm>
          <a:prstGeom prst="rect">
            <a:avLst/>
          </a:prstGeom>
          <a:noFill/>
        </p:spPr>
      </p:pic>
      <p:sp>
        <p:nvSpPr>
          <p:cNvPr id="6146" name="椭圆 3079"/>
          <p:cNvSpPr>
            <a:spLocks noChangeArrowheads="1"/>
          </p:cNvSpPr>
          <p:nvPr/>
        </p:nvSpPr>
        <p:spPr bwMode="auto">
          <a:xfrm>
            <a:off x="3058621" y="1753367"/>
            <a:ext cx="1581034" cy="1581334"/>
          </a:xfrm>
          <a:prstGeom prst="ellipse">
            <a:avLst/>
          </a:prstGeom>
          <a:solidFill>
            <a:schemeClr val="bg1"/>
          </a:solidFill>
          <a:ln>
            <a:noFill/>
          </a:ln>
        </p:spPr>
        <p:txBody>
          <a:bodyPr lIns="65032" tIns="32516" rIns="65032" bIns="32516"/>
          <a:lstStyle/>
          <a:p>
            <a:endParaRPr lang="zh-CN" altLang="en-US" sz="1900" dirty="0">
              <a:latin typeface="Arial" panose="020B0604020202020204" pitchFamily="34" charset="0"/>
              <a:ea typeface="微软雅黑" panose="020B0503020204020204" pitchFamily="34" charset="-122"/>
              <a:sym typeface="Arial" panose="020B0604020202020204" pitchFamily="34" charset="0"/>
            </a:endParaRPr>
          </a:p>
        </p:txBody>
      </p:sp>
      <p:sp>
        <p:nvSpPr>
          <p:cNvPr id="6148" name="文本框 3080"/>
          <p:cNvSpPr txBox="1">
            <a:spLocks noChangeArrowheads="1"/>
          </p:cNvSpPr>
          <p:nvPr/>
        </p:nvSpPr>
        <p:spPr bwMode="auto">
          <a:xfrm>
            <a:off x="4639654" y="2189765"/>
            <a:ext cx="1252447" cy="9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32" tIns="32516" rIns="65032" bIns="32516">
            <a:spAutoFit/>
          </a:bodyPr>
          <a:lstStyle/>
          <a:p>
            <a:pPr algn="ctr"/>
            <a:r>
              <a:rPr lang="en-US" altLang="zh-CN" sz="60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6152" name="椭圆 3088"/>
          <p:cNvSpPr>
            <a:spLocks noChangeArrowheads="1"/>
          </p:cNvSpPr>
          <p:nvPr/>
        </p:nvSpPr>
        <p:spPr bwMode="auto">
          <a:xfrm>
            <a:off x="2412554" y="3048916"/>
            <a:ext cx="120641" cy="120664"/>
          </a:xfrm>
          <a:prstGeom prst="ellipse">
            <a:avLst/>
          </a:prstGeom>
          <a:solidFill>
            <a:schemeClr val="bg1"/>
          </a:solidFill>
          <a:ln>
            <a:noFill/>
          </a:ln>
        </p:spPr>
        <p:txBody>
          <a:bodyPr lIns="65032" tIns="32516" rIns="65032" bIns="32516"/>
          <a:lstStyle/>
          <a:p>
            <a:endParaRPr lang="zh-CN" altLang="en-US" sz="1900" dirty="0">
              <a:latin typeface="Arial" panose="020B0604020202020204" pitchFamily="34" charset="0"/>
              <a:ea typeface="微软雅黑" panose="020B0503020204020204" pitchFamily="34" charset="-122"/>
              <a:sym typeface="Arial" panose="020B0604020202020204" pitchFamily="34" charset="0"/>
            </a:endParaRPr>
          </a:p>
        </p:txBody>
      </p:sp>
      <p:sp>
        <p:nvSpPr>
          <p:cNvPr id="6153" name="椭圆 3087"/>
          <p:cNvSpPr>
            <a:spLocks noChangeArrowheads="1"/>
          </p:cNvSpPr>
          <p:nvPr/>
        </p:nvSpPr>
        <p:spPr bwMode="auto">
          <a:xfrm>
            <a:off x="4772996" y="1564432"/>
            <a:ext cx="342874" cy="342939"/>
          </a:xfrm>
          <a:prstGeom prst="ellipse">
            <a:avLst/>
          </a:prstGeom>
          <a:solidFill>
            <a:schemeClr val="bg1"/>
          </a:solidFill>
          <a:ln>
            <a:noFill/>
          </a:ln>
        </p:spPr>
        <p:txBody>
          <a:bodyPr lIns="65032" tIns="32516" rIns="65032" bIns="32516"/>
          <a:lstStyle/>
          <a:p>
            <a:endParaRPr lang="zh-CN" altLang="en-US" sz="1900" dirty="0">
              <a:latin typeface="Arial" panose="020B0604020202020204" pitchFamily="34" charset="0"/>
              <a:ea typeface="微软雅黑" panose="020B0503020204020204" pitchFamily="34" charset="-122"/>
              <a:sym typeface="Arial" panose="020B0604020202020204" pitchFamily="34" charset="0"/>
            </a:endParaRPr>
          </a:p>
        </p:txBody>
      </p:sp>
      <p:sp>
        <p:nvSpPr>
          <p:cNvPr id="9" name="矩形 8"/>
          <p:cNvSpPr/>
          <p:nvPr/>
        </p:nvSpPr>
        <p:spPr>
          <a:xfrm>
            <a:off x="5704573" y="2305288"/>
            <a:ext cx="2030590" cy="360612"/>
          </a:xfrm>
          <a:prstGeom prst="rect">
            <a:avLst/>
          </a:prstGeom>
        </p:spPr>
        <p:txBody>
          <a:bodyPr wrap="square" lIns="0" tIns="0" rIns="0" bIns="0">
            <a:spAutoFit/>
          </a:bodyPr>
          <a:lstStyle/>
          <a:p>
            <a:pPr>
              <a:lnSpc>
                <a:spcPct val="130000"/>
              </a:lnSpc>
            </a:pPr>
            <a:r>
              <a:rPr lang="zh-CN" altLang="en-US" sz="20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10" name="文本框 9"/>
          <p:cNvSpPr txBox="1"/>
          <p:nvPr/>
        </p:nvSpPr>
        <p:spPr>
          <a:xfrm>
            <a:off x="5704573" y="2697514"/>
            <a:ext cx="1964565" cy="484748"/>
          </a:xfrm>
          <a:prstGeom prst="rect">
            <a:avLst/>
          </a:prstGeom>
          <a:noFill/>
        </p:spPr>
        <p:txBody>
          <a:bodyPr wrap="square" lIns="0" tIns="0" rIns="0" bIns="0" rtlCol="0">
            <a:spAutoFit/>
          </a:bodyPr>
          <a:lstStyle/>
          <a:p>
            <a:pPr algn="just">
              <a:lnSpc>
                <a:spcPct val="150000"/>
              </a:lnSpc>
            </a:pPr>
            <a:r>
              <a:rPr lang="zh-CN" altLang="en-US" sz="7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r>
              <a:rPr lang="zh-CN" alt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750" fill="hold"/>
                                        <p:tgtEl>
                                          <p:spTgt spid="6146"/>
                                        </p:tgtEl>
                                        <p:attrNameLst>
                                          <p:attrName>ppt_w</p:attrName>
                                        </p:attrNameLst>
                                      </p:cBhvr>
                                      <p:tavLst>
                                        <p:tav tm="0">
                                          <p:val>
                                            <p:fltVal val="0"/>
                                          </p:val>
                                        </p:tav>
                                        <p:tav tm="100000">
                                          <p:val>
                                            <p:strVal val="#ppt_w"/>
                                          </p:val>
                                        </p:tav>
                                      </p:tavLst>
                                    </p:anim>
                                    <p:anim calcmode="lin" valueType="num">
                                      <p:cBhvr>
                                        <p:cTn id="8" dur="750" fill="hold"/>
                                        <p:tgtEl>
                                          <p:spTgt spid="6146"/>
                                        </p:tgtEl>
                                        <p:attrNameLst>
                                          <p:attrName>ppt_h</p:attrName>
                                        </p:attrNameLst>
                                      </p:cBhvr>
                                      <p:tavLst>
                                        <p:tav tm="0">
                                          <p:val>
                                            <p:fltVal val="0"/>
                                          </p:val>
                                        </p:tav>
                                        <p:tav tm="100000">
                                          <p:val>
                                            <p:strVal val="#ppt_h"/>
                                          </p:val>
                                        </p:tav>
                                      </p:tavLst>
                                    </p:anim>
                                    <p:animEffect transition="in" filter="fade">
                                      <p:cBhvr>
                                        <p:cTn id="9" dur="750"/>
                                        <p:tgtEl>
                                          <p:spTgt spid="614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6153"/>
                                        </p:tgtEl>
                                        <p:attrNameLst>
                                          <p:attrName>style.visibility</p:attrName>
                                        </p:attrNameLst>
                                      </p:cBhvr>
                                      <p:to>
                                        <p:strVal val="visible"/>
                                      </p:to>
                                    </p:set>
                                    <p:anim calcmode="lin" valueType="num">
                                      <p:cBhvr>
                                        <p:cTn id="12" dur="750" fill="hold"/>
                                        <p:tgtEl>
                                          <p:spTgt spid="6153"/>
                                        </p:tgtEl>
                                        <p:attrNameLst>
                                          <p:attrName>ppt_w</p:attrName>
                                        </p:attrNameLst>
                                      </p:cBhvr>
                                      <p:tavLst>
                                        <p:tav tm="0">
                                          <p:val>
                                            <p:fltVal val="0"/>
                                          </p:val>
                                        </p:tav>
                                        <p:tav tm="100000">
                                          <p:val>
                                            <p:strVal val="#ppt_w"/>
                                          </p:val>
                                        </p:tav>
                                      </p:tavLst>
                                    </p:anim>
                                    <p:anim calcmode="lin" valueType="num">
                                      <p:cBhvr>
                                        <p:cTn id="13" dur="750" fill="hold"/>
                                        <p:tgtEl>
                                          <p:spTgt spid="6153"/>
                                        </p:tgtEl>
                                        <p:attrNameLst>
                                          <p:attrName>ppt_h</p:attrName>
                                        </p:attrNameLst>
                                      </p:cBhvr>
                                      <p:tavLst>
                                        <p:tav tm="0">
                                          <p:val>
                                            <p:fltVal val="0"/>
                                          </p:val>
                                        </p:tav>
                                        <p:tav tm="100000">
                                          <p:val>
                                            <p:strVal val="#ppt_h"/>
                                          </p:val>
                                        </p:tav>
                                      </p:tavLst>
                                    </p:anim>
                                    <p:animEffect transition="in" filter="fade">
                                      <p:cBhvr>
                                        <p:cTn id="14" dur="750"/>
                                        <p:tgtEl>
                                          <p:spTgt spid="6153"/>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6152"/>
                                        </p:tgtEl>
                                        <p:attrNameLst>
                                          <p:attrName>style.visibility</p:attrName>
                                        </p:attrNameLst>
                                      </p:cBhvr>
                                      <p:to>
                                        <p:strVal val="visible"/>
                                      </p:to>
                                    </p:set>
                                    <p:anim calcmode="lin" valueType="num">
                                      <p:cBhvr>
                                        <p:cTn id="17" dur="750" fill="hold"/>
                                        <p:tgtEl>
                                          <p:spTgt spid="6152"/>
                                        </p:tgtEl>
                                        <p:attrNameLst>
                                          <p:attrName>ppt_w</p:attrName>
                                        </p:attrNameLst>
                                      </p:cBhvr>
                                      <p:tavLst>
                                        <p:tav tm="0">
                                          <p:val>
                                            <p:fltVal val="0"/>
                                          </p:val>
                                        </p:tav>
                                        <p:tav tm="100000">
                                          <p:val>
                                            <p:strVal val="#ppt_w"/>
                                          </p:val>
                                        </p:tav>
                                      </p:tavLst>
                                    </p:anim>
                                    <p:anim calcmode="lin" valueType="num">
                                      <p:cBhvr>
                                        <p:cTn id="18" dur="750" fill="hold"/>
                                        <p:tgtEl>
                                          <p:spTgt spid="6152"/>
                                        </p:tgtEl>
                                        <p:attrNameLst>
                                          <p:attrName>ppt_h</p:attrName>
                                        </p:attrNameLst>
                                      </p:cBhvr>
                                      <p:tavLst>
                                        <p:tav tm="0">
                                          <p:val>
                                            <p:fltVal val="0"/>
                                          </p:val>
                                        </p:tav>
                                        <p:tav tm="100000">
                                          <p:val>
                                            <p:strVal val="#ppt_h"/>
                                          </p:val>
                                        </p:tav>
                                      </p:tavLst>
                                    </p:anim>
                                    <p:animEffect transition="in" filter="fade">
                                      <p:cBhvr>
                                        <p:cTn id="19" dur="750"/>
                                        <p:tgtEl>
                                          <p:spTgt spid="6152"/>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6148"/>
                                        </p:tgtEl>
                                        <p:attrNameLst>
                                          <p:attrName>style.visibility</p:attrName>
                                        </p:attrNameLst>
                                      </p:cBhvr>
                                      <p:to>
                                        <p:strVal val="visible"/>
                                      </p:to>
                                    </p:set>
                                    <p:anim calcmode="lin" valueType="num">
                                      <p:cBhvr>
                                        <p:cTn id="23" dur="500" fill="hold"/>
                                        <p:tgtEl>
                                          <p:spTgt spid="6148"/>
                                        </p:tgtEl>
                                        <p:attrNameLst>
                                          <p:attrName>ppt_w</p:attrName>
                                        </p:attrNameLst>
                                      </p:cBhvr>
                                      <p:tavLst>
                                        <p:tav tm="0">
                                          <p:val>
                                            <p:fltVal val="0"/>
                                          </p:val>
                                        </p:tav>
                                        <p:tav tm="100000">
                                          <p:val>
                                            <p:strVal val="#ppt_w"/>
                                          </p:val>
                                        </p:tav>
                                      </p:tavLst>
                                    </p:anim>
                                    <p:anim calcmode="lin" valueType="num">
                                      <p:cBhvr>
                                        <p:cTn id="24" dur="500" fill="hold"/>
                                        <p:tgtEl>
                                          <p:spTgt spid="6148"/>
                                        </p:tgtEl>
                                        <p:attrNameLst>
                                          <p:attrName>ppt_h</p:attrName>
                                        </p:attrNameLst>
                                      </p:cBhvr>
                                      <p:tavLst>
                                        <p:tav tm="0">
                                          <p:val>
                                            <p:fltVal val="0"/>
                                          </p:val>
                                        </p:tav>
                                        <p:tav tm="100000">
                                          <p:val>
                                            <p:strVal val="#ppt_h"/>
                                          </p:val>
                                        </p:tav>
                                      </p:tavLst>
                                    </p:anim>
                                    <p:animEffect transition="in" filter="fade">
                                      <p:cBhvr>
                                        <p:cTn id="25" dur="500"/>
                                        <p:tgtEl>
                                          <p:spTgt spid="6148"/>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32"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strVal val="4*#ppt_w"/>
                                          </p:val>
                                        </p:tav>
                                        <p:tav tm="100000">
                                          <p:val>
                                            <p:strVal val="#ppt_w"/>
                                          </p:val>
                                        </p:tav>
                                      </p:tavLst>
                                    </p:anim>
                                    <p:anim calcmode="lin" valueType="num">
                                      <p:cBhvr>
                                        <p:cTn id="31" dur="500" fill="hold"/>
                                        <p:tgtEl>
                                          <p:spTgt spid="9"/>
                                        </p:tgtEl>
                                        <p:attrNameLst>
                                          <p:attrName>ppt_h</p:attrName>
                                        </p:attrNameLst>
                                      </p:cBhvr>
                                      <p:tavLst>
                                        <p:tav tm="0">
                                          <p:val>
                                            <p:strVal val="4*#ppt_h"/>
                                          </p:val>
                                        </p:tav>
                                        <p:tav tm="100000">
                                          <p:val>
                                            <p:strVal val="#ppt_h"/>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8" grpId="0"/>
      <p:bldP spid="6152" grpId="0" animBg="1"/>
      <p:bldP spid="6153" grpId="0" animBg="1"/>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52546" y="1837872"/>
            <a:ext cx="446165" cy="1885526"/>
            <a:chOff x="552450" y="1836738"/>
            <a:chExt cx="446088" cy="1884362"/>
          </a:xfrm>
        </p:grpSpPr>
        <p:sp>
          <p:nvSpPr>
            <p:cNvPr id="16386" name="Freeform 2"/>
            <p:cNvSpPr/>
            <p:nvPr/>
          </p:nvSpPr>
          <p:spPr bwMode="auto">
            <a:xfrm>
              <a:off x="552450" y="1836738"/>
              <a:ext cx="446088" cy="128587"/>
            </a:xfrm>
            <a:custGeom>
              <a:avLst/>
              <a:gdLst>
                <a:gd name="T0" fmla="*/ 199 w 199"/>
                <a:gd name="T1" fmla="*/ 45 h 57"/>
                <a:gd name="T2" fmla="*/ 188 w 199"/>
                <a:gd name="T3" fmla="*/ 57 h 57"/>
                <a:gd name="T4" fmla="*/ 11 w 199"/>
                <a:gd name="T5" fmla="*/ 57 h 57"/>
                <a:gd name="T6" fmla="*/ 0 w 199"/>
                <a:gd name="T7" fmla="*/ 45 h 57"/>
                <a:gd name="T8" fmla="*/ 0 w 199"/>
                <a:gd name="T9" fmla="*/ 11 h 57"/>
                <a:gd name="T10" fmla="*/ 11 w 199"/>
                <a:gd name="T11" fmla="*/ 0 h 57"/>
                <a:gd name="T12" fmla="*/ 188 w 199"/>
                <a:gd name="T13" fmla="*/ 0 h 57"/>
                <a:gd name="T14" fmla="*/ 199 w 199"/>
                <a:gd name="T15" fmla="*/ 11 h 57"/>
                <a:gd name="T16" fmla="*/ 199 w 199"/>
                <a:gd name="T17" fmla="*/ 4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FFFDEF"/>
            </a:solidFill>
            <a:ln w="9525" cmpd="sng">
              <a:solidFill>
                <a:schemeClr val="accent1"/>
              </a:solidFill>
              <a:round/>
            </a:ln>
          </p:spPr>
          <p:txBody>
            <a:bodyPr/>
            <a:lstStyle/>
            <a:p>
              <a:endParaRPr lang="zh-CN" altLang="en-US">
                <a:solidFill>
                  <a:schemeClr val="bg1">
                    <a:lumMod val="50000"/>
                  </a:schemeClr>
                </a:solidFill>
              </a:endParaRPr>
            </a:p>
          </p:txBody>
        </p:sp>
        <p:sp>
          <p:nvSpPr>
            <p:cNvPr id="16387" name="Freeform 3"/>
            <p:cNvSpPr/>
            <p:nvPr/>
          </p:nvSpPr>
          <p:spPr bwMode="auto">
            <a:xfrm>
              <a:off x="552450" y="2032000"/>
              <a:ext cx="446088" cy="128588"/>
            </a:xfrm>
            <a:custGeom>
              <a:avLst/>
              <a:gdLst>
                <a:gd name="T0" fmla="*/ 199 w 199"/>
                <a:gd name="T1" fmla="*/ 45 h 57"/>
                <a:gd name="T2" fmla="*/ 188 w 199"/>
                <a:gd name="T3" fmla="*/ 57 h 57"/>
                <a:gd name="T4" fmla="*/ 11 w 199"/>
                <a:gd name="T5" fmla="*/ 57 h 57"/>
                <a:gd name="T6" fmla="*/ 0 w 199"/>
                <a:gd name="T7" fmla="*/ 45 h 57"/>
                <a:gd name="T8" fmla="*/ 0 w 199"/>
                <a:gd name="T9" fmla="*/ 11 h 57"/>
                <a:gd name="T10" fmla="*/ 11 w 199"/>
                <a:gd name="T11" fmla="*/ 0 h 57"/>
                <a:gd name="T12" fmla="*/ 188 w 199"/>
                <a:gd name="T13" fmla="*/ 0 h 57"/>
                <a:gd name="T14" fmla="*/ 199 w 199"/>
                <a:gd name="T15" fmla="*/ 11 h 57"/>
                <a:gd name="T16" fmla="*/ 199 w 199"/>
                <a:gd name="T17" fmla="*/ 4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FFFDEF"/>
            </a:solidFill>
            <a:ln w="9525" cmpd="sng">
              <a:solidFill>
                <a:schemeClr val="accent1"/>
              </a:solidFill>
              <a:round/>
            </a:ln>
          </p:spPr>
          <p:txBody>
            <a:bodyPr/>
            <a:lstStyle/>
            <a:p>
              <a:endParaRPr lang="zh-CN" altLang="en-US">
                <a:solidFill>
                  <a:schemeClr val="bg1">
                    <a:lumMod val="50000"/>
                  </a:schemeClr>
                </a:solidFill>
              </a:endParaRPr>
            </a:p>
          </p:txBody>
        </p:sp>
        <p:sp>
          <p:nvSpPr>
            <p:cNvPr id="16388" name="Freeform 4"/>
            <p:cNvSpPr/>
            <p:nvPr/>
          </p:nvSpPr>
          <p:spPr bwMode="auto">
            <a:xfrm>
              <a:off x="552450" y="2227263"/>
              <a:ext cx="446088" cy="128587"/>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FFFDEF"/>
            </a:solidFill>
            <a:ln w="9525" cmpd="sng">
              <a:solidFill>
                <a:schemeClr val="accent1"/>
              </a:solidFill>
              <a:round/>
            </a:ln>
          </p:spPr>
          <p:txBody>
            <a:bodyPr/>
            <a:lstStyle/>
            <a:p>
              <a:endParaRPr lang="zh-CN" altLang="en-US">
                <a:solidFill>
                  <a:schemeClr val="bg1">
                    <a:lumMod val="50000"/>
                  </a:schemeClr>
                </a:solidFill>
              </a:endParaRPr>
            </a:p>
          </p:txBody>
        </p:sp>
        <p:sp>
          <p:nvSpPr>
            <p:cNvPr id="16389" name="Freeform 5"/>
            <p:cNvSpPr/>
            <p:nvPr/>
          </p:nvSpPr>
          <p:spPr bwMode="auto">
            <a:xfrm>
              <a:off x="552450" y="2422525"/>
              <a:ext cx="446088" cy="128588"/>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FFFDEF"/>
            </a:solidFill>
            <a:ln w="9525" cmpd="sng">
              <a:solidFill>
                <a:schemeClr val="accent1"/>
              </a:solidFill>
              <a:round/>
            </a:ln>
          </p:spPr>
          <p:txBody>
            <a:bodyPr/>
            <a:lstStyle/>
            <a:p>
              <a:endParaRPr lang="zh-CN" altLang="en-US">
                <a:solidFill>
                  <a:schemeClr val="bg1">
                    <a:lumMod val="50000"/>
                  </a:schemeClr>
                </a:solidFill>
              </a:endParaRPr>
            </a:p>
          </p:txBody>
        </p:sp>
        <p:sp>
          <p:nvSpPr>
            <p:cNvPr id="16390" name="Freeform 6"/>
            <p:cNvSpPr/>
            <p:nvPr/>
          </p:nvSpPr>
          <p:spPr bwMode="auto">
            <a:xfrm>
              <a:off x="552450" y="2617788"/>
              <a:ext cx="446088" cy="127000"/>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1"/>
            </a:solidFill>
            <a:ln w="9525" cmpd="sng">
              <a:solidFill>
                <a:srgbClr val="CBAB89"/>
              </a:solidFill>
              <a:round/>
            </a:ln>
          </p:spPr>
          <p:txBody>
            <a:bodyPr/>
            <a:lstStyle/>
            <a:p>
              <a:endParaRPr lang="zh-CN" altLang="en-US">
                <a:solidFill>
                  <a:schemeClr val="bg1">
                    <a:lumMod val="50000"/>
                  </a:schemeClr>
                </a:solidFill>
              </a:endParaRPr>
            </a:p>
          </p:txBody>
        </p:sp>
        <p:sp>
          <p:nvSpPr>
            <p:cNvPr id="16391" name="Freeform 7"/>
            <p:cNvSpPr/>
            <p:nvPr/>
          </p:nvSpPr>
          <p:spPr bwMode="auto">
            <a:xfrm>
              <a:off x="552450" y="2813050"/>
              <a:ext cx="446088" cy="127000"/>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1"/>
            </a:solidFill>
            <a:ln w="9525" cmpd="sng">
              <a:solidFill>
                <a:srgbClr val="CBAB89"/>
              </a:solidFill>
              <a:round/>
            </a:ln>
          </p:spPr>
          <p:txBody>
            <a:bodyPr/>
            <a:lstStyle/>
            <a:p>
              <a:endParaRPr lang="zh-CN" altLang="en-US">
                <a:solidFill>
                  <a:schemeClr val="bg1">
                    <a:lumMod val="50000"/>
                  </a:schemeClr>
                </a:solidFill>
              </a:endParaRPr>
            </a:p>
          </p:txBody>
        </p:sp>
        <p:sp>
          <p:nvSpPr>
            <p:cNvPr id="16392" name="Freeform 8"/>
            <p:cNvSpPr/>
            <p:nvPr/>
          </p:nvSpPr>
          <p:spPr bwMode="auto">
            <a:xfrm>
              <a:off x="552450" y="3008313"/>
              <a:ext cx="446088" cy="127000"/>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1"/>
            </a:solidFill>
            <a:ln w="9525" cmpd="sng">
              <a:solidFill>
                <a:srgbClr val="CBAB89"/>
              </a:solidFill>
              <a:round/>
            </a:ln>
          </p:spPr>
          <p:txBody>
            <a:bodyPr/>
            <a:lstStyle/>
            <a:p>
              <a:endParaRPr lang="zh-CN" altLang="en-US">
                <a:solidFill>
                  <a:schemeClr val="bg1">
                    <a:lumMod val="50000"/>
                  </a:schemeClr>
                </a:solidFill>
              </a:endParaRPr>
            </a:p>
          </p:txBody>
        </p:sp>
        <p:sp>
          <p:nvSpPr>
            <p:cNvPr id="16393" name="Freeform 9"/>
            <p:cNvSpPr/>
            <p:nvPr/>
          </p:nvSpPr>
          <p:spPr bwMode="auto">
            <a:xfrm>
              <a:off x="552450" y="3203575"/>
              <a:ext cx="446088" cy="127000"/>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1"/>
            </a:solidFill>
            <a:ln w="9525" cmpd="sng">
              <a:solidFill>
                <a:srgbClr val="CBAB89"/>
              </a:solidFill>
              <a:round/>
            </a:ln>
          </p:spPr>
          <p:txBody>
            <a:bodyPr/>
            <a:lstStyle/>
            <a:p>
              <a:endParaRPr lang="zh-CN" altLang="en-US">
                <a:solidFill>
                  <a:schemeClr val="bg1">
                    <a:lumMod val="50000"/>
                  </a:schemeClr>
                </a:solidFill>
              </a:endParaRPr>
            </a:p>
          </p:txBody>
        </p:sp>
        <p:sp>
          <p:nvSpPr>
            <p:cNvPr id="16394" name="Freeform 10"/>
            <p:cNvSpPr/>
            <p:nvPr/>
          </p:nvSpPr>
          <p:spPr bwMode="auto">
            <a:xfrm>
              <a:off x="552450" y="3397250"/>
              <a:ext cx="446088" cy="128588"/>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1"/>
            </a:solidFill>
            <a:ln w="9525" cmpd="sng">
              <a:solidFill>
                <a:srgbClr val="CBAB89"/>
              </a:solidFill>
              <a:round/>
            </a:ln>
          </p:spPr>
          <p:txBody>
            <a:bodyPr/>
            <a:lstStyle/>
            <a:p>
              <a:endParaRPr lang="zh-CN" altLang="en-US">
                <a:solidFill>
                  <a:schemeClr val="bg1">
                    <a:lumMod val="50000"/>
                  </a:schemeClr>
                </a:solidFill>
              </a:endParaRPr>
            </a:p>
          </p:txBody>
        </p:sp>
        <p:sp>
          <p:nvSpPr>
            <p:cNvPr id="16395" name="Freeform 11"/>
            <p:cNvSpPr/>
            <p:nvPr/>
          </p:nvSpPr>
          <p:spPr bwMode="auto">
            <a:xfrm>
              <a:off x="552450" y="3592513"/>
              <a:ext cx="446088" cy="128587"/>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1"/>
            </a:solidFill>
            <a:ln w="9525" cmpd="sng">
              <a:solidFill>
                <a:srgbClr val="CBAB89"/>
              </a:solidFill>
              <a:round/>
            </a:ln>
          </p:spPr>
          <p:txBody>
            <a:bodyPr/>
            <a:lstStyle/>
            <a:p>
              <a:endParaRPr lang="zh-CN" altLang="en-US">
                <a:solidFill>
                  <a:schemeClr val="bg1">
                    <a:lumMod val="50000"/>
                  </a:schemeClr>
                </a:solidFill>
              </a:endParaRPr>
            </a:p>
          </p:txBody>
        </p:sp>
      </p:grpSp>
      <p:grpSp>
        <p:nvGrpSpPr>
          <p:cNvPr id="3" name="组合 2"/>
          <p:cNvGrpSpPr/>
          <p:nvPr/>
        </p:nvGrpSpPr>
        <p:grpSpPr>
          <a:xfrm>
            <a:off x="1125734" y="1837872"/>
            <a:ext cx="446164" cy="1885526"/>
            <a:chOff x="1125538" y="1836738"/>
            <a:chExt cx="446087" cy="1884362"/>
          </a:xfrm>
        </p:grpSpPr>
        <p:sp>
          <p:nvSpPr>
            <p:cNvPr id="16396" name="Freeform 12"/>
            <p:cNvSpPr/>
            <p:nvPr/>
          </p:nvSpPr>
          <p:spPr bwMode="auto">
            <a:xfrm>
              <a:off x="1125538" y="1836738"/>
              <a:ext cx="446087" cy="128587"/>
            </a:xfrm>
            <a:custGeom>
              <a:avLst/>
              <a:gdLst>
                <a:gd name="T0" fmla="*/ 199 w 199"/>
                <a:gd name="T1" fmla="*/ 45 h 57"/>
                <a:gd name="T2" fmla="*/ 188 w 199"/>
                <a:gd name="T3" fmla="*/ 57 h 57"/>
                <a:gd name="T4" fmla="*/ 11 w 199"/>
                <a:gd name="T5" fmla="*/ 57 h 57"/>
                <a:gd name="T6" fmla="*/ 0 w 199"/>
                <a:gd name="T7" fmla="*/ 45 h 57"/>
                <a:gd name="T8" fmla="*/ 0 w 199"/>
                <a:gd name="T9" fmla="*/ 11 h 57"/>
                <a:gd name="T10" fmla="*/ 11 w 199"/>
                <a:gd name="T11" fmla="*/ 0 h 57"/>
                <a:gd name="T12" fmla="*/ 188 w 199"/>
                <a:gd name="T13" fmla="*/ 0 h 57"/>
                <a:gd name="T14" fmla="*/ 199 w 199"/>
                <a:gd name="T15" fmla="*/ 11 h 57"/>
                <a:gd name="T16" fmla="*/ 199 w 199"/>
                <a:gd name="T17" fmla="*/ 4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FFFDEF"/>
            </a:solidFill>
            <a:ln w="9525" cmpd="sng">
              <a:solidFill>
                <a:schemeClr val="accent3"/>
              </a:solidFill>
              <a:round/>
            </a:ln>
          </p:spPr>
          <p:txBody>
            <a:bodyPr/>
            <a:lstStyle/>
            <a:p>
              <a:endParaRPr lang="zh-CN" altLang="en-US">
                <a:solidFill>
                  <a:schemeClr val="bg1">
                    <a:lumMod val="50000"/>
                  </a:schemeClr>
                </a:solidFill>
              </a:endParaRPr>
            </a:p>
          </p:txBody>
        </p:sp>
        <p:sp>
          <p:nvSpPr>
            <p:cNvPr id="16397" name="Freeform 13"/>
            <p:cNvSpPr/>
            <p:nvPr/>
          </p:nvSpPr>
          <p:spPr bwMode="auto">
            <a:xfrm>
              <a:off x="1125538" y="2032000"/>
              <a:ext cx="446087" cy="128588"/>
            </a:xfrm>
            <a:custGeom>
              <a:avLst/>
              <a:gdLst>
                <a:gd name="T0" fmla="*/ 199 w 199"/>
                <a:gd name="T1" fmla="*/ 45 h 57"/>
                <a:gd name="T2" fmla="*/ 188 w 199"/>
                <a:gd name="T3" fmla="*/ 57 h 57"/>
                <a:gd name="T4" fmla="*/ 11 w 199"/>
                <a:gd name="T5" fmla="*/ 57 h 57"/>
                <a:gd name="T6" fmla="*/ 0 w 199"/>
                <a:gd name="T7" fmla="*/ 45 h 57"/>
                <a:gd name="T8" fmla="*/ 0 w 199"/>
                <a:gd name="T9" fmla="*/ 11 h 57"/>
                <a:gd name="T10" fmla="*/ 11 w 199"/>
                <a:gd name="T11" fmla="*/ 0 h 57"/>
                <a:gd name="T12" fmla="*/ 188 w 199"/>
                <a:gd name="T13" fmla="*/ 0 h 57"/>
                <a:gd name="T14" fmla="*/ 199 w 199"/>
                <a:gd name="T15" fmla="*/ 11 h 57"/>
                <a:gd name="T16" fmla="*/ 199 w 199"/>
                <a:gd name="T17" fmla="*/ 4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FFFDEF"/>
            </a:solidFill>
            <a:ln w="9525" cmpd="sng">
              <a:solidFill>
                <a:schemeClr val="accent3"/>
              </a:solidFill>
              <a:round/>
            </a:ln>
          </p:spPr>
          <p:txBody>
            <a:bodyPr/>
            <a:lstStyle/>
            <a:p>
              <a:endParaRPr lang="zh-CN" altLang="en-US">
                <a:solidFill>
                  <a:schemeClr val="bg1">
                    <a:lumMod val="50000"/>
                  </a:schemeClr>
                </a:solidFill>
              </a:endParaRPr>
            </a:p>
          </p:txBody>
        </p:sp>
        <p:sp>
          <p:nvSpPr>
            <p:cNvPr id="16398" name="Freeform 14"/>
            <p:cNvSpPr/>
            <p:nvPr/>
          </p:nvSpPr>
          <p:spPr bwMode="auto">
            <a:xfrm>
              <a:off x="1125538" y="2227263"/>
              <a:ext cx="446087" cy="128587"/>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FFFDEF"/>
            </a:solidFill>
            <a:ln w="9525" cmpd="sng">
              <a:solidFill>
                <a:schemeClr val="accent3"/>
              </a:solidFill>
              <a:round/>
            </a:ln>
          </p:spPr>
          <p:txBody>
            <a:bodyPr/>
            <a:lstStyle/>
            <a:p>
              <a:endParaRPr lang="zh-CN" altLang="en-US">
                <a:solidFill>
                  <a:schemeClr val="bg1">
                    <a:lumMod val="50000"/>
                  </a:schemeClr>
                </a:solidFill>
              </a:endParaRPr>
            </a:p>
          </p:txBody>
        </p:sp>
        <p:sp>
          <p:nvSpPr>
            <p:cNvPr id="16399" name="Freeform 15"/>
            <p:cNvSpPr/>
            <p:nvPr/>
          </p:nvSpPr>
          <p:spPr bwMode="auto">
            <a:xfrm>
              <a:off x="1125538" y="2422525"/>
              <a:ext cx="446087" cy="128588"/>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3"/>
            </a:solidFill>
            <a:ln w="9525" cmpd="sng">
              <a:solidFill>
                <a:srgbClr val="CBAB89"/>
              </a:solidFill>
              <a:round/>
            </a:ln>
          </p:spPr>
          <p:txBody>
            <a:bodyPr/>
            <a:lstStyle/>
            <a:p>
              <a:endParaRPr lang="zh-CN" altLang="en-US">
                <a:solidFill>
                  <a:schemeClr val="bg1">
                    <a:lumMod val="50000"/>
                  </a:schemeClr>
                </a:solidFill>
              </a:endParaRPr>
            </a:p>
          </p:txBody>
        </p:sp>
        <p:sp>
          <p:nvSpPr>
            <p:cNvPr id="16400" name="Freeform 16"/>
            <p:cNvSpPr/>
            <p:nvPr/>
          </p:nvSpPr>
          <p:spPr bwMode="auto">
            <a:xfrm>
              <a:off x="1125538" y="2617788"/>
              <a:ext cx="446087" cy="127000"/>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3"/>
            </a:solidFill>
            <a:ln w="9525" cmpd="sng">
              <a:solidFill>
                <a:srgbClr val="CBAB89"/>
              </a:solidFill>
              <a:round/>
            </a:ln>
          </p:spPr>
          <p:txBody>
            <a:bodyPr/>
            <a:lstStyle/>
            <a:p>
              <a:endParaRPr lang="zh-CN" altLang="en-US">
                <a:solidFill>
                  <a:schemeClr val="bg1">
                    <a:lumMod val="50000"/>
                  </a:schemeClr>
                </a:solidFill>
              </a:endParaRPr>
            </a:p>
          </p:txBody>
        </p:sp>
        <p:sp>
          <p:nvSpPr>
            <p:cNvPr id="16401" name="Freeform 17"/>
            <p:cNvSpPr/>
            <p:nvPr/>
          </p:nvSpPr>
          <p:spPr bwMode="auto">
            <a:xfrm>
              <a:off x="1125538" y="2813050"/>
              <a:ext cx="446087" cy="127000"/>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3"/>
            </a:solidFill>
            <a:ln w="9525" cmpd="sng">
              <a:solidFill>
                <a:srgbClr val="CBAB89"/>
              </a:solidFill>
              <a:round/>
            </a:ln>
          </p:spPr>
          <p:txBody>
            <a:bodyPr/>
            <a:lstStyle/>
            <a:p>
              <a:endParaRPr lang="zh-CN" altLang="en-US">
                <a:solidFill>
                  <a:schemeClr val="bg1">
                    <a:lumMod val="50000"/>
                  </a:schemeClr>
                </a:solidFill>
              </a:endParaRPr>
            </a:p>
          </p:txBody>
        </p:sp>
        <p:sp>
          <p:nvSpPr>
            <p:cNvPr id="16402" name="Freeform 18"/>
            <p:cNvSpPr/>
            <p:nvPr/>
          </p:nvSpPr>
          <p:spPr bwMode="auto">
            <a:xfrm>
              <a:off x="1125538" y="3008313"/>
              <a:ext cx="446087" cy="127000"/>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3"/>
            </a:solidFill>
            <a:ln w="9525" cmpd="sng">
              <a:solidFill>
                <a:srgbClr val="CBAB89"/>
              </a:solidFill>
              <a:round/>
            </a:ln>
          </p:spPr>
          <p:txBody>
            <a:bodyPr/>
            <a:lstStyle/>
            <a:p>
              <a:endParaRPr lang="zh-CN" altLang="en-US">
                <a:solidFill>
                  <a:schemeClr val="bg1">
                    <a:lumMod val="50000"/>
                  </a:schemeClr>
                </a:solidFill>
              </a:endParaRPr>
            </a:p>
          </p:txBody>
        </p:sp>
        <p:sp>
          <p:nvSpPr>
            <p:cNvPr id="16403" name="Freeform 19"/>
            <p:cNvSpPr/>
            <p:nvPr/>
          </p:nvSpPr>
          <p:spPr bwMode="auto">
            <a:xfrm>
              <a:off x="1125538" y="3203575"/>
              <a:ext cx="446087" cy="127000"/>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3"/>
            </a:solidFill>
            <a:ln w="9525" cmpd="sng">
              <a:solidFill>
                <a:srgbClr val="CBAB89"/>
              </a:solidFill>
              <a:round/>
            </a:ln>
          </p:spPr>
          <p:txBody>
            <a:bodyPr/>
            <a:lstStyle/>
            <a:p>
              <a:endParaRPr lang="zh-CN" altLang="en-US">
                <a:solidFill>
                  <a:schemeClr val="bg1">
                    <a:lumMod val="50000"/>
                  </a:schemeClr>
                </a:solidFill>
              </a:endParaRPr>
            </a:p>
          </p:txBody>
        </p:sp>
        <p:sp>
          <p:nvSpPr>
            <p:cNvPr id="16404" name="Freeform 20"/>
            <p:cNvSpPr/>
            <p:nvPr/>
          </p:nvSpPr>
          <p:spPr bwMode="auto">
            <a:xfrm>
              <a:off x="1125538" y="3397250"/>
              <a:ext cx="446087" cy="128588"/>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3"/>
            </a:solidFill>
            <a:ln w="9525" cmpd="sng">
              <a:solidFill>
                <a:srgbClr val="CBAB89"/>
              </a:solidFill>
              <a:round/>
            </a:ln>
          </p:spPr>
          <p:txBody>
            <a:bodyPr/>
            <a:lstStyle/>
            <a:p>
              <a:endParaRPr lang="zh-CN" altLang="en-US">
                <a:solidFill>
                  <a:schemeClr val="bg1">
                    <a:lumMod val="50000"/>
                  </a:schemeClr>
                </a:solidFill>
              </a:endParaRPr>
            </a:p>
          </p:txBody>
        </p:sp>
        <p:sp>
          <p:nvSpPr>
            <p:cNvPr id="16405" name="Freeform 21"/>
            <p:cNvSpPr/>
            <p:nvPr/>
          </p:nvSpPr>
          <p:spPr bwMode="auto">
            <a:xfrm>
              <a:off x="1125538" y="3592513"/>
              <a:ext cx="446087" cy="128587"/>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3"/>
            </a:solidFill>
            <a:ln w="9525" cmpd="sng">
              <a:solidFill>
                <a:srgbClr val="CBAB89"/>
              </a:solidFill>
              <a:round/>
            </a:ln>
          </p:spPr>
          <p:txBody>
            <a:bodyPr/>
            <a:lstStyle/>
            <a:p>
              <a:endParaRPr lang="zh-CN" altLang="en-US">
                <a:solidFill>
                  <a:schemeClr val="bg1">
                    <a:lumMod val="50000"/>
                  </a:schemeClr>
                </a:solidFill>
              </a:endParaRPr>
            </a:p>
          </p:txBody>
        </p:sp>
      </p:grpSp>
      <p:grpSp>
        <p:nvGrpSpPr>
          <p:cNvPr id="4" name="组合 3"/>
          <p:cNvGrpSpPr/>
          <p:nvPr/>
        </p:nvGrpSpPr>
        <p:grpSpPr>
          <a:xfrm>
            <a:off x="1700509" y="1837872"/>
            <a:ext cx="446164" cy="1885526"/>
            <a:chOff x="1700213" y="1836738"/>
            <a:chExt cx="446087" cy="1884362"/>
          </a:xfrm>
        </p:grpSpPr>
        <p:sp>
          <p:nvSpPr>
            <p:cNvPr id="16406" name="Freeform 22"/>
            <p:cNvSpPr/>
            <p:nvPr/>
          </p:nvSpPr>
          <p:spPr bwMode="auto">
            <a:xfrm>
              <a:off x="1700213" y="1836738"/>
              <a:ext cx="446087" cy="128587"/>
            </a:xfrm>
            <a:custGeom>
              <a:avLst/>
              <a:gdLst>
                <a:gd name="T0" fmla="*/ 199 w 199"/>
                <a:gd name="T1" fmla="*/ 45 h 57"/>
                <a:gd name="T2" fmla="*/ 188 w 199"/>
                <a:gd name="T3" fmla="*/ 57 h 57"/>
                <a:gd name="T4" fmla="*/ 11 w 199"/>
                <a:gd name="T5" fmla="*/ 57 h 57"/>
                <a:gd name="T6" fmla="*/ 0 w 199"/>
                <a:gd name="T7" fmla="*/ 45 h 57"/>
                <a:gd name="T8" fmla="*/ 0 w 199"/>
                <a:gd name="T9" fmla="*/ 11 h 57"/>
                <a:gd name="T10" fmla="*/ 11 w 199"/>
                <a:gd name="T11" fmla="*/ 0 h 57"/>
                <a:gd name="T12" fmla="*/ 188 w 199"/>
                <a:gd name="T13" fmla="*/ 0 h 57"/>
                <a:gd name="T14" fmla="*/ 199 w 199"/>
                <a:gd name="T15" fmla="*/ 11 h 57"/>
                <a:gd name="T16" fmla="*/ 199 w 199"/>
                <a:gd name="T17" fmla="*/ 4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FFFDEF"/>
            </a:solidFill>
            <a:ln w="9525" cmpd="sng">
              <a:solidFill>
                <a:schemeClr val="accent2"/>
              </a:solidFill>
              <a:round/>
            </a:ln>
          </p:spPr>
          <p:txBody>
            <a:bodyPr/>
            <a:lstStyle/>
            <a:p>
              <a:endParaRPr lang="zh-CN" altLang="en-US">
                <a:solidFill>
                  <a:schemeClr val="bg1">
                    <a:lumMod val="50000"/>
                  </a:schemeClr>
                </a:solidFill>
              </a:endParaRPr>
            </a:p>
          </p:txBody>
        </p:sp>
        <p:sp>
          <p:nvSpPr>
            <p:cNvPr id="16407" name="Freeform 23"/>
            <p:cNvSpPr/>
            <p:nvPr/>
          </p:nvSpPr>
          <p:spPr bwMode="auto">
            <a:xfrm>
              <a:off x="1700213" y="2032000"/>
              <a:ext cx="446087" cy="128588"/>
            </a:xfrm>
            <a:custGeom>
              <a:avLst/>
              <a:gdLst>
                <a:gd name="T0" fmla="*/ 199 w 199"/>
                <a:gd name="T1" fmla="*/ 45 h 57"/>
                <a:gd name="T2" fmla="*/ 188 w 199"/>
                <a:gd name="T3" fmla="*/ 57 h 57"/>
                <a:gd name="T4" fmla="*/ 11 w 199"/>
                <a:gd name="T5" fmla="*/ 57 h 57"/>
                <a:gd name="T6" fmla="*/ 0 w 199"/>
                <a:gd name="T7" fmla="*/ 45 h 57"/>
                <a:gd name="T8" fmla="*/ 0 w 199"/>
                <a:gd name="T9" fmla="*/ 11 h 57"/>
                <a:gd name="T10" fmla="*/ 11 w 199"/>
                <a:gd name="T11" fmla="*/ 0 h 57"/>
                <a:gd name="T12" fmla="*/ 188 w 199"/>
                <a:gd name="T13" fmla="*/ 0 h 57"/>
                <a:gd name="T14" fmla="*/ 199 w 199"/>
                <a:gd name="T15" fmla="*/ 11 h 57"/>
                <a:gd name="T16" fmla="*/ 199 w 199"/>
                <a:gd name="T17" fmla="*/ 4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FFFDEF"/>
            </a:solidFill>
            <a:ln w="9525" cmpd="sng">
              <a:solidFill>
                <a:schemeClr val="accent2"/>
              </a:solidFill>
              <a:round/>
            </a:ln>
          </p:spPr>
          <p:txBody>
            <a:bodyPr/>
            <a:lstStyle/>
            <a:p>
              <a:endParaRPr lang="zh-CN" altLang="en-US">
                <a:solidFill>
                  <a:schemeClr val="bg1">
                    <a:lumMod val="50000"/>
                  </a:schemeClr>
                </a:solidFill>
              </a:endParaRPr>
            </a:p>
          </p:txBody>
        </p:sp>
        <p:sp>
          <p:nvSpPr>
            <p:cNvPr id="16408" name="Freeform 24"/>
            <p:cNvSpPr/>
            <p:nvPr/>
          </p:nvSpPr>
          <p:spPr bwMode="auto">
            <a:xfrm>
              <a:off x="1700213" y="2227263"/>
              <a:ext cx="446087" cy="128587"/>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2"/>
            </a:solidFill>
            <a:ln w="9525" cmpd="sng">
              <a:noFill/>
              <a:round/>
            </a:ln>
          </p:spPr>
          <p:txBody>
            <a:bodyPr/>
            <a:lstStyle/>
            <a:p>
              <a:endParaRPr lang="zh-CN" altLang="en-US">
                <a:solidFill>
                  <a:schemeClr val="bg1">
                    <a:lumMod val="50000"/>
                  </a:schemeClr>
                </a:solidFill>
              </a:endParaRPr>
            </a:p>
          </p:txBody>
        </p:sp>
        <p:sp>
          <p:nvSpPr>
            <p:cNvPr id="16409" name="Freeform 25"/>
            <p:cNvSpPr/>
            <p:nvPr/>
          </p:nvSpPr>
          <p:spPr bwMode="auto">
            <a:xfrm>
              <a:off x="1700213" y="2422525"/>
              <a:ext cx="446087" cy="128588"/>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2"/>
            </a:solidFill>
            <a:ln w="9525" cmpd="sng">
              <a:noFill/>
              <a:round/>
            </a:ln>
          </p:spPr>
          <p:txBody>
            <a:bodyPr/>
            <a:lstStyle/>
            <a:p>
              <a:endParaRPr lang="zh-CN" altLang="en-US">
                <a:solidFill>
                  <a:schemeClr val="bg1">
                    <a:lumMod val="50000"/>
                  </a:schemeClr>
                </a:solidFill>
              </a:endParaRPr>
            </a:p>
          </p:txBody>
        </p:sp>
        <p:sp>
          <p:nvSpPr>
            <p:cNvPr id="16410" name="Freeform 26"/>
            <p:cNvSpPr/>
            <p:nvPr/>
          </p:nvSpPr>
          <p:spPr bwMode="auto">
            <a:xfrm>
              <a:off x="1700213" y="2617788"/>
              <a:ext cx="446087" cy="127000"/>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2"/>
            </a:solidFill>
            <a:ln w="9525" cmpd="sng">
              <a:noFill/>
              <a:round/>
            </a:ln>
          </p:spPr>
          <p:txBody>
            <a:bodyPr/>
            <a:lstStyle/>
            <a:p>
              <a:endParaRPr lang="zh-CN" altLang="en-US">
                <a:solidFill>
                  <a:schemeClr val="bg1">
                    <a:lumMod val="50000"/>
                  </a:schemeClr>
                </a:solidFill>
              </a:endParaRPr>
            </a:p>
          </p:txBody>
        </p:sp>
        <p:sp>
          <p:nvSpPr>
            <p:cNvPr id="16411" name="Freeform 27"/>
            <p:cNvSpPr/>
            <p:nvPr/>
          </p:nvSpPr>
          <p:spPr bwMode="auto">
            <a:xfrm>
              <a:off x="1700213" y="2813050"/>
              <a:ext cx="446087" cy="127000"/>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2"/>
            </a:solidFill>
            <a:ln w="9525" cmpd="sng">
              <a:noFill/>
              <a:round/>
            </a:ln>
          </p:spPr>
          <p:txBody>
            <a:bodyPr/>
            <a:lstStyle/>
            <a:p>
              <a:endParaRPr lang="zh-CN" altLang="en-US">
                <a:solidFill>
                  <a:schemeClr val="bg1">
                    <a:lumMod val="50000"/>
                  </a:schemeClr>
                </a:solidFill>
              </a:endParaRPr>
            </a:p>
          </p:txBody>
        </p:sp>
        <p:sp>
          <p:nvSpPr>
            <p:cNvPr id="16412" name="Freeform 28"/>
            <p:cNvSpPr/>
            <p:nvPr/>
          </p:nvSpPr>
          <p:spPr bwMode="auto">
            <a:xfrm>
              <a:off x="1700213" y="3008313"/>
              <a:ext cx="446087" cy="127000"/>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2"/>
            </a:solidFill>
            <a:ln w="9525" cmpd="sng">
              <a:noFill/>
              <a:round/>
            </a:ln>
          </p:spPr>
          <p:txBody>
            <a:bodyPr/>
            <a:lstStyle/>
            <a:p>
              <a:endParaRPr lang="zh-CN" altLang="en-US">
                <a:solidFill>
                  <a:schemeClr val="bg1">
                    <a:lumMod val="50000"/>
                  </a:schemeClr>
                </a:solidFill>
              </a:endParaRPr>
            </a:p>
          </p:txBody>
        </p:sp>
        <p:sp>
          <p:nvSpPr>
            <p:cNvPr id="16413" name="Freeform 29"/>
            <p:cNvSpPr/>
            <p:nvPr/>
          </p:nvSpPr>
          <p:spPr bwMode="auto">
            <a:xfrm>
              <a:off x="1700213" y="3203575"/>
              <a:ext cx="446087" cy="127000"/>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2"/>
            </a:solidFill>
            <a:ln w="9525" cmpd="sng">
              <a:noFill/>
              <a:round/>
            </a:ln>
          </p:spPr>
          <p:txBody>
            <a:bodyPr/>
            <a:lstStyle/>
            <a:p>
              <a:endParaRPr lang="zh-CN" altLang="en-US">
                <a:solidFill>
                  <a:schemeClr val="bg1">
                    <a:lumMod val="50000"/>
                  </a:schemeClr>
                </a:solidFill>
              </a:endParaRPr>
            </a:p>
          </p:txBody>
        </p:sp>
        <p:sp>
          <p:nvSpPr>
            <p:cNvPr id="16414" name="Freeform 30"/>
            <p:cNvSpPr/>
            <p:nvPr/>
          </p:nvSpPr>
          <p:spPr bwMode="auto">
            <a:xfrm>
              <a:off x="1700213" y="3397250"/>
              <a:ext cx="446087" cy="128588"/>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2"/>
            </a:solidFill>
            <a:ln w="9525" cmpd="sng">
              <a:noFill/>
              <a:round/>
            </a:ln>
          </p:spPr>
          <p:txBody>
            <a:bodyPr/>
            <a:lstStyle/>
            <a:p>
              <a:endParaRPr lang="zh-CN" altLang="en-US">
                <a:solidFill>
                  <a:schemeClr val="bg1">
                    <a:lumMod val="50000"/>
                  </a:schemeClr>
                </a:solidFill>
              </a:endParaRPr>
            </a:p>
          </p:txBody>
        </p:sp>
        <p:sp>
          <p:nvSpPr>
            <p:cNvPr id="16415" name="Freeform 31"/>
            <p:cNvSpPr/>
            <p:nvPr/>
          </p:nvSpPr>
          <p:spPr bwMode="auto">
            <a:xfrm>
              <a:off x="1700213" y="3592513"/>
              <a:ext cx="446087" cy="128587"/>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2"/>
            </a:solidFill>
            <a:ln w="9525" cmpd="sng">
              <a:noFill/>
              <a:round/>
            </a:ln>
          </p:spPr>
          <p:txBody>
            <a:bodyPr/>
            <a:lstStyle/>
            <a:p>
              <a:endParaRPr lang="zh-CN" altLang="en-US">
                <a:solidFill>
                  <a:schemeClr val="bg1">
                    <a:lumMod val="50000"/>
                  </a:schemeClr>
                </a:solidFill>
              </a:endParaRPr>
            </a:p>
          </p:txBody>
        </p:sp>
      </p:grpSp>
      <p:grpSp>
        <p:nvGrpSpPr>
          <p:cNvPr id="5" name="组合 4"/>
          <p:cNvGrpSpPr/>
          <p:nvPr/>
        </p:nvGrpSpPr>
        <p:grpSpPr>
          <a:xfrm>
            <a:off x="2273695" y="1837872"/>
            <a:ext cx="446165" cy="1885526"/>
            <a:chOff x="2273300" y="1836738"/>
            <a:chExt cx="446088" cy="1884362"/>
          </a:xfrm>
        </p:grpSpPr>
        <p:sp>
          <p:nvSpPr>
            <p:cNvPr id="16416" name="Freeform 32"/>
            <p:cNvSpPr/>
            <p:nvPr/>
          </p:nvSpPr>
          <p:spPr bwMode="auto">
            <a:xfrm>
              <a:off x="2273300" y="1836738"/>
              <a:ext cx="446088" cy="128587"/>
            </a:xfrm>
            <a:custGeom>
              <a:avLst/>
              <a:gdLst>
                <a:gd name="T0" fmla="*/ 199 w 199"/>
                <a:gd name="T1" fmla="*/ 45 h 57"/>
                <a:gd name="T2" fmla="*/ 188 w 199"/>
                <a:gd name="T3" fmla="*/ 57 h 57"/>
                <a:gd name="T4" fmla="*/ 11 w 199"/>
                <a:gd name="T5" fmla="*/ 57 h 57"/>
                <a:gd name="T6" fmla="*/ 0 w 199"/>
                <a:gd name="T7" fmla="*/ 45 h 57"/>
                <a:gd name="T8" fmla="*/ 0 w 199"/>
                <a:gd name="T9" fmla="*/ 11 h 57"/>
                <a:gd name="T10" fmla="*/ 11 w 199"/>
                <a:gd name="T11" fmla="*/ 0 h 57"/>
                <a:gd name="T12" fmla="*/ 188 w 199"/>
                <a:gd name="T13" fmla="*/ 0 h 57"/>
                <a:gd name="T14" fmla="*/ 199 w 199"/>
                <a:gd name="T15" fmla="*/ 11 h 57"/>
                <a:gd name="T16" fmla="*/ 199 w 199"/>
                <a:gd name="T17" fmla="*/ 4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FFFDEF"/>
            </a:solidFill>
            <a:ln w="9525" cmpd="sng">
              <a:solidFill>
                <a:schemeClr val="accent4"/>
              </a:solidFill>
              <a:round/>
            </a:ln>
          </p:spPr>
          <p:txBody>
            <a:bodyPr/>
            <a:lstStyle/>
            <a:p>
              <a:endParaRPr lang="zh-CN" altLang="en-US">
                <a:solidFill>
                  <a:schemeClr val="bg1">
                    <a:lumMod val="50000"/>
                  </a:schemeClr>
                </a:solidFill>
              </a:endParaRPr>
            </a:p>
          </p:txBody>
        </p:sp>
        <p:sp>
          <p:nvSpPr>
            <p:cNvPr id="16417" name="Freeform 33"/>
            <p:cNvSpPr/>
            <p:nvPr/>
          </p:nvSpPr>
          <p:spPr bwMode="auto">
            <a:xfrm>
              <a:off x="2273300" y="2032000"/>
              <a:ext cx="446088" cy="128588"/>
            </a:xfrm>
            <a:custGeom>
              <a:avLst/>
              <a:gdLst>
                <a:gd name="T0" fmla="*/ 199 w 199"/>
                <a:gd name="T1" fmla="*/ 45 h 57"/>
                <a:gd name="T2" fmla="*/ 188 w 199"/>
                <a:gd name="T3" fmla="*/ 57 h 57"/>
                <a:gd name="T4" fmla="*/ 11 w 199"/>
                <a:gd name="T5" fmla="*/ 57 h 57"/>
                <a:gd name="T6" fmla="*/ 0 w 199"/>
                <a:gd name="T7" fmla="*/ 45 h 57"/>
                <a:gd name="T8" fmla="*/ 0 w 199"/>
                <a:gd name="T9" fmla="*/ 11 h 57"/>
                <a:gd name="T10" fmla="*/ 11 w 199"/>
                <a:gd name="T11" fmla="*/ 0 h 57"/>
                <a:gd name="T12" fmla="*/ 188 w 199"/>
                <a:gd name="T13" fmla="*/ 0 h 57"/>
                <a:gd name="T14" fmla="*/ 199 w 199"/>
                <a:gd name="T15" fmla="*/ 11 h 57"/>
                <a:gd name="T16" fmla="*/ 199 w 199"/>
                <a:gd name="T17" fmla="*/ 4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FFFDEF"/>
            </a:solidFill>
            <a:ln w="9525" cmpd="sng">
              <a:solidFill>
                <a:schemeClr val="accent4"/>
              </a:solidFill>
              <a:round/>
            </a:ln>
          </p:spPr>
          <p:txBody>
            <a:bodyPr/>
            <a:lstStyle/>
            <a:p>
              <a:endParaRPr lang="zh-CN" altLang="en-US">
                <a:solidFill>
                  <a:schemeClr val="bg1">
                    <a:lumMod val="50000"/>
                  </a:schemeClr>
                </a:solidFill>
              </a:endParaRPr>
            </a:p>
          </p:txBody>
        </p:sp>
        <p:sp>
          <p:nvSpPr>
            <p:cNvPr id="16418" name="Freeform 34"/>
            <p:cNvSpPr/>
            <p:nvPr/>
          </p:nvSpPr>
          <p:spPr bwMode="auto">
            <a:xfrm>
              <a:off x="2273300" y="2227263"/>
              <a:ext cx="446088" cy="128587"/>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FFFDEF"/>
            </a:solidFill>
            <a:ln w="9525" cmpd="sng">
              <a:solidFill>
                <a:schemeClr val="accent4"/>
              </a:solidFill>
              <a:round/>
            </a:ln>
          </p:spPr>
          <p:txBody>
            <a:bodyPr/>
            <a:lstStyle/>
            <a:p>
              <a:endParaRPr lang="zh-CN" altLang="en-US">
                <a:solidFill>
                  <a:schemeClr val="bg1">
                    <a:lumMod val="50000"/>
                  </a:schemeClr>
                </a:solidFill>
              </a:endParaRPr>
            </a:p>
          </p:txBody>
        </p:sp>
        <p:sp>
          <p:nvSpPr>
            <p:cNvPr id="16419" name="Freeform 35"/>
            <p:cNvSpPr/>
            <p:nvPr/>
          </p:nvSpPr>
          <p:spPr bwMode="auto">
            <a:xfrm>
              <a:off x="2273300" y="2422525"/>
              <a:ext cx="446088" cy="128588"/>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FFFDEF"/>
            </a:solidFill>
            <a:ln w="9525" cmpd="sng">
              <a:solidFill>
                <a:schemeClr val="accent4"/>
              </a:solidFill>
              <a:round/>
            </a:ln>
          </p:spPr>
          <p:txBody>
            <a:bodyPr/>
            <a:lstStyle/>
            <a:p>
              <a:endParaRPr lang="zh-CN" altLang="en-US">
                <a:solidFill>
                  <a:schemeClr val="bg1">
                    <a:lumMod val="50000"/>
                  </a:schemeClr>
                </a:solidFill>
              </a:endParaRPr>
            </a:p>
          </p:txBody>
        </p:sp>
        <p:sp>
          <p:nvSpPr>
            <p:cNvPr id="16420" name="Freeform 36"/>
            <p:cNvSpPr/>
            <p:nvPr/>
          </p:nvSpPr>
          <p:spPr bwMode="auto">
            <a:xfrm>
              <a:off x="2273300" y="2617788"/>
              <a:ext cx="446088" cy="127000"/>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FFFDEF"/>
            </a:solidFill>
            <a:ln w="9525" cmpd="sng">
              <a:solidFill>
                <a:schemeClr val="accent4"/>
              </a:solidFill>
              <a:round/>
            </a:ln>
          </p:spPr>
          <p:txBody>
            <a:bodyPr/>
            <a:lstStyle/>
            <a:p>
              <a:endParaRPr lang="zh-CN" altLang="en-US">
                <a:solidFill>
                  <a:schemeClr val="bg1">
                    <a:lumMod val="50000"/>
                  </a:schemeClr>
                </a:solidFill>
              </a:endParaRPr>
            </a:p>
          </p:txBody>
        </p:sp>
        <p:sp>
          <p:nvSpPr>
            <p:cNvPr id="16421" name="Freeform 37"/>
            <p:cNvSpPr/>
            <p:nvPr/>
          </p:nvSpPr>
          <p:spPr bwMode="auto">
            <a:xfrm>
              <a:off x="2273300" y="2813050"/>
              <a:ext cx="446088" cy="127000"/>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4"/>
            </a:solidFill>
            <a:ln w="9525" cmpd="sng">
              <a:noFill/>
              <a:round/>
            </a:ln>
          </p:spPr>
          <p:txBody>
            <a:bodyPr/>
            <a:lstStyle/>
            <a:p>
              <a:endParaRPr lang="zh-CN" altLang="en-US">
                <a:solidFill>
                  <a:schemeClr val="bg1">
                    <a:lumMod val="50000"/>
                  </a:schemeClr>
                </a:solidFill>
              </a:endParaRPr>
            </a:p>
          </p:txBody>
        </p:sp>
        <p:sp>
          <p:nvSpPr>
            <p:cNvPr id="16422" name="Freeform 38"/>
            <p:cNvSpPr/>
            <p:nvPr/>
          </p:nvSpPr>
          <p:spPr bwMode="auto">
            <a:xfrm>
              <a:off x="2273300" y="3008313"/>
              <a:ext cx="446088" cy="127000"/>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4"/>
            </a:solidFill>
            <a:ln w="9525" cmpd="sng">
              <a:noFill/>
              <a:round/>
            </a:ln>
          </p:spPr>
          <p:txBody>
            <a:bodyPr/>
            <a:lstStyle/>
            <a:p>
              <a:endParaRPr lang="zh-CN" altLang="en-US">
                <a:solidFill>
                  <a:schemeClr val="bg1">
                    <a:lumMod val="50000"/>
                  </a:schemeClr>
                </a:solidFill>
              </a:endParaRPr>
            </a:p>
          </p:txBody>
        </p:sp>
        <p:sp>
          <p:nvSpPr>
            <p:cNvPr id="16423" name="Freeform 39"/>
            <p:cNvSpPr/>
            <p:nvPr/>
          </p:nvSpPr>
          <p:spPr bwMode="auto">
            <a:xfrm>
              <a:off x="2273300" y="3203575"/>
              <a:ext cx="446088" cy="127000"/>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4"/>
            </a:solidFill>
            <a:ln w="9525" cmpd="sng">
              <a:noFill/>
              <a:round/>
            </a:ln>
          </p:spPr>
          <p:txBody>
            <a:bodyPr/>
            <a:lstStyle/>
            <a:p>
              <a:endParaRPr lang="zh-CN" altLang="en-US">
                <a:solidFill>
                  <a:schemeClr val="bg1">
                    <a:lumMod val="50000"/>
                  </a:schemeClr>
                </a:solidFill>
              </a:endParaRPr>
            </a:p>
          </p:txBody>
        </p:sp>
        <p:sp>
          <p:nvSpPr>
            <p:cNvPr id="16424" name="Freeform 40"/>
            <p:cNvSpPr/>
            <p:nvPr/>
          </p:nvSpPr>
          <p:spPr bwMode="auto">
            <a:xfrm>
              <a:off x="2273300" y="3397250"/>
              <a:ext cx="446088" cy="128588"/>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4"/>
            </a:solidFill>
            <a:ln w="9525" cmpd="sng">
              <a:noFill/>
              <a:round/>
            </a:ln>
          </p:spPr>
          <p:txBody>
            <a:bodyPr/>
            <a:lstStyle/>
            <a:p>
              <a:endParaRPr lang="zh-CN" altLang="en-US">
                <a:solidFill>
                  <a:schemeClr val="bg1">
                    <a:lumMod val="50000"/>
                  </a:schemeClr>
                </a:solidFill>
              </a:endParaRPr>
            </a:p>
          </p:txBody>
        </p:sp>
        <p:sp>
          <p:nvSpPr>
            <p:cNvPr id="16425" name="Freeform 41"/>
            <p:cNvSpPr/>
            <p:nvPr/>
          </p:nvSpPr>
          <p:spPr bwMode="auto">
            <a:xfrm>
              <a:off x="2273300" y="3592513"/>
              <a:ext cx="446088" cy="128587"/>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4"/>
            </a:solidFill>
            <a:ln w="9525" cmpd="sng">
              <a:noFill/>
              <a:round/>
            </a:ln>
          </p:spPr>
          <p:txBody>
            <a:bodyPr/>
            <a:lstStyle/>
            <a:p>
              <a:endParaRPr lang="zh-CN" altLang="en-US">
                <a:solidFill>
                  <a:schemeClr val="bg1">
                    <a:lumMod val="50000"/>
                  </a:schemeClr>
                </a:solidFill>
              </a:endParaRPr>
            </a:p>
          </p:txBody>
        </p:sp>
      </p:grpSp>
      <p:grpSp>
        <p:nvGrpSpPr>
          <p:cNvPr id="6" name="组合 5"/>
          <p:cNvGrpSpPr/>
          <p:nvPr/>
        </p:nvGrpSpPr>
        <p:grpSpPr>
          <a:xfrm>
            <a:off x="2848470" y="1837872"/>
            <a:ext cx="446165" cy="1885526"/>
            <a:chOff x="2847975" y="1836738"/>
            <a:chExt cx="446088" cy="1884362"/>
          </a:xfrm>
        </p:grpSpPr>
        <p:sp>
          <p:nvSpPr>
            <p:cNvPr id="16426" name="Freeform 42"/>
            <p:cNvSpPr/>
            <p:nvPr/>
          </p:nvSpPr>
          <p:spPr bwMode="auto">
            <a:xfrm>
              <a:off x="2847975" y="1836738"/>
              <a:ext cx="446088" cy="128587"/>
            </a:xfrm>
            <a:custGeom>
              <a:avLst/>
              <a:gdLst>
                <a:gd name="T0" fmla="*/ 199 w 199"/>
                <a:gd name="T1" fmla="*/ 45 h 57"/>
                <a:gd name="T2" fmla="*/ 188 w 199"/>
                <a:gd name="T3" fmla="*/ 57 h 57"/>
                <a:gd name="T4" fmla="*/ 11 w 199"/>
                <a:gd name="T5" fmla="*/ 57 h 57"/>
                <a:gd name="T6" fmla="*/ 0 w 199"/>
                <a:gd name="T7" fmla="*/ 45 h 57"/>
                <a:gd name="T8" fmla="*/ 0 w 199"/>
                <a:gd name="T9" fmla="*/ 11 h 57"/>
                <a:gd name="T10" fmla="*/ 11 w 199"/>
                <a:gd name="T11" fmla="*/ 0 h 57"/>
                <a:gd name="T12" fmla="*/ 188 w 199"/>
                <a:gd name="T13" fmla="*/ 0 h 57"/>
                <a:gd name="T14" fmla="*/ 199 w 199"/>
                <a:gd name="T15" fmla="*/ 11 h 57"/>
                <a:gd name="T16" fmla="*/ 199 w 199"/>
                <a:gd name="T17" fmla="*/ 4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FFFDEF"/>
            </a:solidFill>
            <a:ln w="9525" cmpd="sng">
              <a:solidFill>
                <a:schemeClr val="accent1"/>
              </a:solidFill>
              <a:round/>
            </a:ln>
          </p:spPr>
          <p:txBody>
            <a:bodyPr/>
            <a:lstStyle/>
            <a:p>
              <a:endParaRPr lang="zh-CN" altLang="en-US">
                <a:solidFill>
                  <a:schemeClr val="bg1">
                    <a:lumMod val="50000"/>
                  </a:schemeClr>
                </a:solidFill>
              </a:endParaRPr>
            </a:p>
          </p:txBody>
        </p:sp>
        <p:sp>
          <p:nvSpPr>
            <p:cNvPr id="16427" name="Freeform 43"/>
            <p:cNvSpPr/>
            <p:nvPr/>
          </p:nvSpPr>
          <p:spPr bwMode="auto">
            <a:xfrm>
              <a:off x="2847975" y="2032000"/>
              <a:ext cx="446088" cy="128588"/>
            </a:xfrm>
            <a:custGeom>
              <a:avLst/>
              <a:gdLst>
                <a:gd name="T0" fmla="*/ 199 w 199"/>
                <a:gd name="T1" fmla="*/ 45 h 57"/>
                <a:gd name="T2" fmla="*/ 188 w 199"/>
                <a:gd name="T3" fmla="*/ 57 h 57"/>
                <a:gd name="T4" fmla="*/ 11 w 199"/>
                <a:gd name="T5" fmla="*/ 57 h 57"/>
                <a:gd name="T6" fmla="*/ 0 w 199"/>
                <a:gd name="T7" fmla="*/ 45 h 57"/>
                <a:gd name="T8" fmla="*/ 0 w 199"/>
                <a:gd name="T9" fmla="*/ 11 h 57"/>
                <a:gd name="T10" fmla="*/ 11 w 199"/>
                <a:gd name="T11" fmla="*/ 0 h 57"/>
                <a:gd name="T12" fmla="*/ 188 w 199"/>
                <a:gd name="T13" fmla="*/ 0 h 57"/>
                <a:gd name="T14" fmla="*/ 199 w 199"/>
                <a:gd name="T15" fmla="*/ 11 h 57"/>
                <a:gd name="T16" fmla="*/ 199 w 199"/>
                <a:gd name="T17" fmla="*/ 4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FFFDEF"/>
            </a:solidFill>
            <a:ln w="9525" cmpd="sng">
              <a:solidFill>
                <a:schemeClr val="accent1"/>
              </a:solidFill>
              <a:round/>
            </a:ln>
          </p:spPr>
          <p:txBody>
            <a:bodyPr/>
            <a:lstStyle/>
            <a:p>
              <a:endParaRPr lang="zh-CN" altLang="en-US">
                <a:solidFill>
                  <a:schemeClr val="bg1">
                    <a:lumMod val="50000"/>
                  </a:schemeClr>
                </a:solidFill>
              </a:endParaRPr>
            </a:p>
          </p:txBody>
        </p:sp>
        <p:sp>
          <p:nvSpPr>
            <p:cNvPr id="16428" name="Freeform 44"/>
            <p:cNvSpPr/>
            <p:nvPr/>
          </p:nvSpPr>
          <p:spPr bwMode="auto">
            <a:xfrm>
              <a:off x="2847975" y="2227263"/>
              <a:ext cx="446088" cy="128587"/>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FFFDEF"/>
            </a:solidFill>
            <a:ln w="9525" cmpd="sng">
              <a:solidFill>
                <a:schemeClr val="accent1"/>
              </a:solidFill>
              <a:round/>
            </a:ln>
          </p:spPr>
          <p:txBody>
            <a:bodyPr/>
            <a:lstStyle/>
            <a:p>
              <a:endParaRPr lang="zh-CN" altLang="en-US">
                <a:solidFill>
                  <a:schemeClr val="bg1">
                    <a:lumMod val="50000"/>
                  </a:schemeClr>
                </a:solidFill>
              </a:endParaRPr>
            </a:p>
          </p:txBody>
        </p:sp>
        <p:sp>
          <p:nvSpPr>
            <p:cNvPr id="16429" name="Freeform 45"/>
            <p:cNvSpPr/>
            <p:nvPr/>
          </p:nvSpPr>
          <p:spPr bwMode="auto">
            <a:xfrm>
              <a:off x="2847975" y="2422525"/>
              <a:ext cx="446088" cy="128588"/>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FFFDEF"/>
            </a:solidFill>
            <a:ln w="9525" cmpd="sng">
              <a:solidFill>
                <a:schemeClr val="accent1"/>
              </a:solidFill>
              <a:round/>
            </a:ln>
          </p:spPr>
          <p:txBody>
            <a:bodyPr/>
            <a:lstStyle/>
            <a:p>
              <a:endParaRPr lang="zh-CN" altLang="en-US">
                <a:solidFill>
                  <a:schemeClr val="bg1">
                    <a:lumMod val="50000"/>
                  </a:schemeClr>
                </a:solidFill>
              </a:endParaRPr>
            </a:p>
          </p:txBody>
        </p:sp>
        <p:sp>
          <p:nvSpPr>
            <p:cNvPr id="16430" name="Freeform 46"/>
            <p:cNvSpPr/>
            <p:nvPr/>
          </p:nvSpPr>
          <p:spPr bwMode="auto">
            <a:xfrm>
              <a:off x="2847975" y="2617788"/>
              <a:ext cx="446088" cy="127000"/>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FFFDEF"/>
            </a:solidFill>
            <a:ln w="9525" cmpd="sng">
              <a:solidFill>
                <a:schemeClr val="accent1"/>
              </a:solidFill>
              <a:round/>
            </a:ln>
          </p:spPr>
          <p:txBody>
            <a:bodyPr/>
            <a:lstStyle/>
            <a:p>
              <a:endParaRPr lang="zh-CN" altLang="en-US">
                <a:solidFill>
                  <a:schemeClr val="bg1">
                    <a:lumMod val="50000"/>
                  </a:schemeClr>
                </a:solidFill>
              </a:endParaRPr>
            </a:p>
          </p:txBody>
        </p:sp>
        <p:sp>
          <p:nvSpPr>
            <p:cNvPr id="16431" name="Freeform 47"/>
            <p:cNvSpPr/>
            <p:nvPr/>
          </p:nvSpPr>
          <p:spPr bwMode="auto">
            <a:xfrm>
              <a:off x="2847975" y="2813050"/>
              <a:ext cx="446088" cy="127000"/>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FFFDEF"/>
            </a:solidFill>
            <a:ln w="9525" cmpd="sng">
              <a:solidFill>
                <a:schemeClr val="accent1"/>
              </a:solidFill>
              <a:round/>
            </a:ln>
          </p:spPr>
          <p:txBody>
            <a:bodyPr/>
            <a:lstStyle/>
            <a:p>
              <a:endParaRPr lang="zh-CN" altLang="en-US">
                <a:solidFill>
                  <a:schemeClr val="bg1">
                    <a:lumMod val="50000"/>
                  </a:schemeClr>
                </a:solidFill>
              </a:endParaRPr>
            </a:p>
          </p:txBody>
        </p:sp>
        <p:sp>
          <p:nvSpPr>
            <p:cNvPr id="16432" name="Freeform 48"/>
            <p:cNvSpPr/>
            <p:nvPr/>
          </p:nvSpPr>
          <p:spPr bwMode="auto">
            <a:xfrm>
              <a:off x="2847975" y="3008313"/>
              <a:ext cx="446088" cy="127000"/>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1"/>
            </a:solidFill>
            <a:ln w="9525" cmpd="sng">
              <a:noFill/>
              <a:round/>
            </a:ln>
          </p:spPr>
          <p:txBody>
            <a:bodyPr/>
            <a:lstStyle/>
            <a:p>
              <a:endParaRPr lang="zh-CN" altLang="en-US">
                <a:solidFill>
                  <a:schemeClr val="bg1">
                    <a:lumMod val="50000"/>
                  </a:schemeClr>
                </a:solidFill>
              </a:endParaRPr>
            </a:p>
          </p:txBody>
        </p:sp>
        <p:sp>
          <p:nvSpPr>
            <p:cNvPr id="16433" name="Freeform 49"/>
            <p:cNvSpPr/>
            <p:nvPr/>
          </p:nvSpPr>
          <p:spPr bwMode="auto">
            <a:xfrm>
              <a:off x="2847975" y="3203575"/>
              <a:ext cx="446088" cy="127000"/>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1"/>
            </a:solidFill>
            <a:ln w="9525" cmpd="sng">
              <a:noFill/>
              <a:round/>
            </a:ln>
          </p:spPr>
          <p:txBody>
            <a:bodyPr/>
            <a:lstStyle/>
            <a:p>
              <a:endParaRPr lang="zh-CN" altLang="en-US">
                <a:solidFill>
                  <a:schemeClr val="bg1">
                    <a:lumMod val="50000"/>
                  </a:schemeClr>
                </a:solidFill>
              </a:endParaRPr>
            </a:p>
          </p:txBody>
        </p:sp>
        <p:sp>
          <p:nvSpPr>
            <p:cNvPr id="16434" name="Freeform 50"/>
            <p:cNvSpPr/>
            <p:nvPr/>
          </p:nvSpPr>
          <p:spPr bwMode="auto">
            <a:xfrm>
              <a:off x="2847975" y="3397250"/>
              <a:ext cx="446088" cy="128588"/>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1"/>
            </a:solidFill>
            <a:ln w="9525" cmpd="sng">
              <a:noFill/>
              <a:round/>
            </a:ln>
          </p:spPr>
          <p:txBody>
            <a:bodyPr/>
            <a:lstStyle/>
            <a:p>
              <a:endParaRPr lang="zh-CN" altLang="en-US">
                <a:solidFill>
                  <a:schemeClr val="bg1">
                    <a:lumMod val="50000"/>
                  </a:schemeClr>
                </a:solidFill>
              </a:endParaRPr>
            </a:p>
          </p:txBody>
        </p:sp>
        <p:sp>
          <p:nvSpPr>
            <p:cNvPr id="16435" name="Freeform 51"/>
            <p:cNvSpPr/>
            <p:nvPr/>
          </p:nvSpPr>
          <p:spPr bwMode="auto">
            <a:xfrm>
              <a:off x="2847975" y="3592513"/>
              <a:ext cx="446088" cy="128587"/>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1"/>
            </a:solidFill>
            <a:ln w="9525" cmpd="sng">
              <a:noFill/>
              <a:round/>
            </a:ln>
          </p:spPr>
          <p:txBody>
            <a:bodyPr/>
            <a:lstStyle/>
            <a:p>
              <a:endParaRPr lang="zh-CN" altLang="en-US">
                <a:solidFill>
                  <a:schemeClr val="bg1">
                    <a:lumMod val="50000"/>
                  </a:schemeClr>
                </a:solidFill>
              </a:endParaRPr>
            </a:p>
          </p:txBody>
        </p:sp>
      </p:grpSp>
      <p:grpSp>
        <p:nvGrpSpPr>
          <p:cNvPr id="7" name="组合 6"/>
          <p:cNvGrpSpPr/>
          <p:nvPr/>
        </p:nvGrpSpPr>
        <p:grpSpPr>
          <a:xfrm>
            <a:off x="3421658" y="1837872"/>
            <a:ext cx="446164" cy="1885526"/>
            <a:chOff x="3421063" y="1836738"/>
            <a:chExt cx="446087" cy="1884362"/>
          </a:xfrm>
        </p:grpSpPr>
        <p:sp>
          <p:nvSpPr>
            <p:cNvPr id="16436" name="Freeform 52"/>
            <p:cNvSpPr/>
            <p:nvPr/>
          </p:nvSpPr>
          <p:spPr bwMode="auto">
            <a:xfrm>
              <a:off x="3421063" y="1836738"/>
              <a:ext cx="446087" cy="128587"/>
            </a:xfrm>
            <a:custGeom>
              <a:avLst/>
              <a:gdLst>
                <a:gd name="T0" fmla="*/ 199 w 199"/>
                <a:gd name="T1" fmla="*/ 45 h 57"/>
                <a:gd name="T2" fmla="*/ 188 w 199"/>
                <a:gd name="T3" fmla="*/ 57 h 57"/>
                <a:gd name="T4" fmla="*/ 11 w 199"/>
                <a:gd name="T5" fmla="*/ 57 h 57"/>
                <a:gd name="T6" fmla="*/ 0 w 199"/>
                <a:gd name="T7" fmla="*/ 45 h 57"/>
                <a:gd name="T8" fmla="*/ 0 w 199"/>
                <a:gd name="T9" fmla="*/ 11 h 57"/>
                <a:gd name="T10" fmla="*/ 11 w 199"/>
                <a:gd name="T11" fmla="*/ 0 h 57"/>
                <a:gd name="T12" fmla="*/ 188 w 199"/>
                <a:gd name="T13" fmla="*/ 0 h 57"/>
                <a:gd name="T14" fmla="*/ 199 w 199"/>
                <a:gd name="T15" fmla="*/ 11 h 57"/>
                <a:gd name="T16" fmla="*/ 199 w 199"/>
                <a:gd name="T17" fmla="*/ 4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FFFDEF"/>
            </a:solidFill>
            <a:ln w="9525" cmpd="sng">
              <a:solidFill>
                <a:schemeClr val="accent3"/>
              </a:solidFill>
              <a:round/>
            </a:ln>
          </p:spPr>
          <p:txBody>
            <a:bodyPr/>
            <a:lstStyle/>
            <a:p>
              <a:endParaRPr lang="zh-CN" altLang="en-US">
                <a:solidFill>
                  <a:schemeClr val="bg1">
                    <a:lumMod val="50000"/>
                  </a:schemeClr>
                </a:solidFill>
              </a:endParaRPr>
            </a:p>
          </p:txBody>
        </p:sp>
        <p:sp>
          <p:nvSpPr>
            <p:cNvPr id="16437" name="Freeform 53"/>
            <p:cNvSpPr/>
            <p:nvPr/>
          </p:nvSpPr>
          <p:spPr bwMode="auto">
            <a:xfrm>
              <a:off x="3421063" y="2032000"/>
              <a:ext cx="446087" cy="128588"/>
            </a:xfrm>
            <a:custGeom>
              <a:avLst/>
              <a:gdLst>
                <a:gd name="T0" fmla="*/ 199 w 199"/>
                <a:gd name="T1" fmla="*/ 45 h 57"/>
                <a:gd name="T2" fmla="*/ 188 w 199"/>
                <a:gd name="T3" fmla="*/ 57 h 57"/>
                <a:gd name="T4" fmla="*/ 11 w 199"/>
                <a:gd name="T5" fmla="*/ 57 h 57"/>
                <a:gd name="T6" fmla="*/ 0 w 199"/>
                <a:gd name="T7" fmla="*/ 45 h 57"/>
                <a:gd name="T8" fmla="*/ 0 w 199"/>
                <a:gd name="T9" fmla="*/ 11 h 57"/>
                <a:gd name="T10" fmla="*/ 11 w 199"/>
                <a:gd name="T11" fmla="*/ 0 h 57"/>
                <a:gd name="T12" fmla="*/ 188 w 199"/>
                <a:gd name="T13" fmla="*/ 0 h 57"/>
                <a:gd name="T14" fmla="*/ 199 w 199"/>
                <a:gd name="T15" fmla="*/ 11 h 57"/>
                <a:gd name="T16" fmla="*/ 199 w 199"/>
                <a:gd name="T17" fmla="*/ 4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FFFDEF"/>
            </a:solidFill>
            <a:ln w="9525" cmpd="sng">
              <a:solidFill>
                <a:schemeClr val="accent3"/>
              </a:solidFill>
              <a:round/>
            </a:ln>
          </p:spPr>
          <p:txBody>
            <a:bodyPr/>
            <a:lstStyle/>
            <a:p>
              <a:endParaRPr lang="zh-CN" altLang="en-US">
                <a:solidFill>
                  <a:schemeClr val="bg1">
                    <a:lumMod val="50000"/>
                  </a:schemeClr>
                </a:solidFill>
              </a:endParaRPr>
            </a:p>
          </p:txBody>
        </p:sp>
        <p:sp>
          <p:nvSpPr>
            <p:cNvPr id="16438" name="Freeform 54"/>
            <p:cNvSpPr/>
            <p:nvPr/>
          </p:nvSpPr>
          <p:spPr bwMode="auto">
            <a:xfrm>
              <a:off x="3421063" y="2227263"/>
              <a:ext cx="446087" cy="128587"/>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FFFDEF"/>
            </a:solidFill>
            <a:ln w="9525" cmpd="sng">
              <a:solidFill>
                <a:schemeClr val="accent3"/>
              </a:solidFill>
              <a:round/>
            </a:ln>
          </p:spPr>
          <p:txBody>
            <a:bodyPr/>
            <a:lstStyle/>
            <a:p>
              <a:endParaRPr lang="zh-CN" altLang="en-US">
                <a:solidFill>
                  <a:schemeClr val="bg1">
                    <a:lumMod val="50000"/>
                  </a:schemeClr>
                </a:solidFill>
              </a:endParaRPr>
            </a:p>
          </p:txBody>
        </p:sp>
        <p:sp>
          <p:nvSpPr>
            <p:cNvPr id="16439" name="Freeform 55"/>
            <p:cNvSpPr/>
            <p:nvPr/>
          </p:nvSpPr>
          <p:spPr bwMode="auto">
            <a:xfrm>
              <a:off x="3421063" y="2422525"/>
              <a:ext cx="446087" cy="128588"/>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3"/>
            </a:solidFill>
            <a:ln w="9525" cmpd="sng">
              <a:noFill/>
              <a:round/>
            </a:ln>
          </p:spPr>
          <p:txBody>
            <a:bodyPr/>
            <a:lstStyle/>
            <a:p>
              <a:endParaRPr lang="zh-CN" altLang="en-US">
                <a:solidFill>
                  <a:schemeClr val="bg1">
                    <a:lumMod val="50000"/>
                  </a:schemeClr>
                </a:solidFill>
              </a:endParaRPr>
            </a:p>
          </p:txBody>
        </p:sp>
        <p:sp>
          <p:nvSpPr>
            <p:cNvPr id="16440" name="Freeform 56"/>
            <p:cNvSpPr/>
            <p:nvPr/>
          </p:nvSpPr>
          <p:spPr bwMode="auto">
            <a:xfrm>
              <a:off x="3421063" y="2617788"/>
              <a:ext cx="446087" cy="127000"/>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3"/>
            </a:solidFill>
            <a:ln w="9525" cmpd="sng">
              <a:noFill/>
              <a:round/>
            </a:ln>
          </p:spPr>
          <p:txBody>
            <a:bodyPr/>
            <a:lstStyle/>
            <a:p>
              <a:endParaRPr lang="zh-CN" altLang="en-US">
                <a:solidFill>
                  <a:schemeClr val="bg1">
                    <a:lumMod val="50000"/>
                  </a:schemeClr>
                </a:solidFill>
              </a:endParaRPr>
            </a:p>
          </p:txBody>
        </p:sp>
        <p:sp>
          <p:nvSpPr>
            <p:cNvPr id="16441" name="Freeform 57"/>
            <p:cNvSpPr/>
            <p:nvPr/>
          </p:nvSpPr>
          <p:spPr bwMode="auto">
            <a:xfrm>
              <a:off x="3421063" y="2813050"/>
              <a:ext cx="446087" cy="127000"/>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3"/>
            </a:solidFill>
            <a:ln w="9525" cmpd="sng">
              <a:noFill/>
              <a:round/>
            </a:ln>
          </p:spPr>
          <p:txBody>
            <a:bodyPr/>
            <a:lstStyle/>
            <a:p>
              <a:endParaRPr lang="zh-CN" altLang="en-US">
                <a:solidFill>
                  <a:schemeClr val="bg1">
                    <a:lumMod val="50000"/>
                  </a:schemeClr>
                </a:solidFill>
              </a:endParaRPr>
            </a:p>
          </p:txBody>
        </p:sp>
        <p:sp>
          <p:nvSpPr>
            <p:cNvPr id="16442" name="Freeform 58"/>
            <p:cNvSpPr/>
            <p:nvPr/>
          </p:nvSpPr>
          <p:spPr bwMode="auto">
            <a:xfrm>
              <a:off x="3421063" y="3008313"/>
              <a:ext cx="446087" cy="127000"/>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3"/>
            </a:solidFill>
            <a:ln w="9525" cmpd="sng">
              <a:noFill/>
              <a:round/>
            </a:ln>
          </p:spPr>
          <p:txBody>
            <a:bodyPr/>
            <a:lstStyle/>
            <a:p>
              <a:endParaRPr lang="zh-CN" altLang="en-US">
                <a:solidFill>
                  <a:schemeClr val="bg1">
                    <a:lumMod val="50000"/>
                  </a:schemeClr>
                </a:solidFill>
              </a:endParaRPr>
            </a:p>
          </p:txBody>
        </p:sp>
        <p:sp>
          <p:nvSpPr>
            <p:cNvPr id="16443" name="Freeform 59"/>
            <p:cNvSpPr/>
            <p:nvPr/>
          </p:nvSpPr>
          <p:spPr bwMode="auto">
            <a:xfrm>
              <a:off x="3421063" y="3203575"/>
              <a:ext cx="446087" cy="127000"/>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3"/>
            </a:solidFill>
            <a:ln w="9525" cmpd="sng">
              <a:noFill/>
              <a:round/>
            </a:ln>
          </p:spPr>
          <p:txBody>
            <a:bodyPr/>
            <a:lstStyle/>
            <a:p>
              <a:endParaRPr lang="zh-CN" altLang="en-US">
                <a:solidFill>
                  <a:schemeClr val="bg1">
                    <a:lumMod val="50000"/>
                  </a:schemeClr>
                </a:solidFill>
              </a:endParaRPr>
            </a:p>
          </p:txBody>
        </p:sp>
        <p:sp>
          <p:nvSpPr>
            <p:cNvPr id="16444" name="Freeform 60"/>
            <p:cNvSpPr/>
            <p:nvPr/>
          </p:nvSpPr>
          <p:spPr bwMode="auto">
            <a:xfrm>
              <a:off x="3421063" y="3397250"/>
              <a:ext cx="446087" cy="128588"/>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3"/>
            </a:solidFill>
            <a:ln w="9525" cmpd="sng">
              <a:noFill/>
              <a:round/>
            </a:ln>
          </p:spPr>
          <p:txBody>
            <a:bodyPr/>
            <a:lstStyle/>
            <a:p>
              <a:endParaRPr lang="zh-CN" altLang="en-US">
                <a:solidFill>
                  <a:schemeClr val="bg1">
                    <a:lumMod val="50000"/>
                  </a:schemeClr>
                </a:solidFill>
              </a:endParaRPr>
            </a:p>
          </p:txBody>
        </p:sp>
        <p:sp>
          <p:nvSpPr>
            <p:cNvPr id="16445" name="Freeform 61"/>
            <p:cNvSpPr/>
            <p:nvPr/>
          </p:nvSpPr>
          <p:spPr bwMode="auto">
            <a:xfrm>
              <a:off x="3421063" y="3592513"/>
              <a:ext cx="446087" cy="128587"/>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3"/>
            </a:solidFill>
            <a:ln w="9525" cmpd="sng">
              <a:noFill/>
              <a:round/>
            </a:ln>
          </p:spPr>
          <p:txBody>
            <a:bodyPr/>
            <a:lstStyle/>
            <a:p>
              <a:endParaRPr lang="zh-CN" altLang="en-US">
                <a:solidFill>
                  <a:schemeClr val="bg1">
                    <a:lumMod val="50000"/>
                  </a:schemeClr>
                </a:solidFill>
              </a:endParaRPr>
            </a:p>
          </p:txBody>
        </p:sp>
      </p:grpSp>
      <p:grpSp>
        <p:nvGrpSpPr>
          <p:cNvPr id="8" name="组合 7"/>
          <p:cNvGrpSpPr/>
          <p:nvPr/>
        </p:nvGrpSpPr>
        <p:grpSpPr>
          <a:xfrm>
            <a:off x="3996433" y="1837872"/>
            <a:ext cx="446164" cy="1885526"/>
            <a:chOff x="3995738" y="1836738"/>
            <a:chExt cx="446087" cy="1884362"/>
          </a:xfrm>
        </p:grpSpPr>
        <p:sp>
          <p:nvSpPr>
            <p:cNvPr id="16446" name="Freeform 62"/>
            <p:cNvSpPr/>
            <p:nvPr/>
          </p:nvSpPr>
          <p:spPr bwMode="auto">
            <a:xfrm>
              <a:off x="3995738" y="1836738"/>
              <a:ext cx="446087" cy="128587"/>
            </a:xfrm>
            <a:custGeom>
              <a:avLst/>
              <a:gdLst>
                <a:gd name="T0" fmla="*/ 199 w 199"/>
                <a:gd name="T1" fmla="*/ 45 h 57"/>
                <a:gd name="T2" fmla="*/ 188 w 199"/>
                <a:gd name="T3" fmla="*/ 57 h 57"/>
                <a:gd name="T4" fmla="*/ 11 w 199"/>
                <a:gd name="T5" fmla="*/ 57 h 57"/>
                <a:gd name="T6" fmla="*/ 0 w 199"/>
                <a:gd name="T7" fmla="*/ 45 h 57"/>
                <a:gd name="T8" fmla="*/ 0 w 199"/>
                <a:gd name="T9" fmla="*/ 11 h 57"/>
                <a:gd name="T10" fmla="*/ 11 w 199"/>
                <a:gd name="T11" fmla="*/ 0 h 57"/>
                <a:gd name="T12" fmla="*/ 188 w 199"/>
                <a:gd name="T13" fmla="*/ 0 h 57"/>
                <a:gd name="T14" fmla="*/ 199 w 199"/>
                <a:gd name="T15" fmla="*/ 11 h 57"/>
                <a:gd name="T16" fmla="*/ 199 w 199"/>
                <a:gd name="T17" fmla="*/ 4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FFFDEF"/>
            </a:solidFill>
            <a:ln w="9525" cmpd="sng">
              <a:solidFill>
                <a:schemeClr val="accent2"/>
              </a:solidFill>
              <a:round/>
            </a:ln>
          </p:spPr>
          <p:txBody>
            <a:bodyPr/>
            <a:lstStyle/>
            <a:p>
              <a:endParaRPr lang="zh-CN" altLang="en-US">
                <a:solidFill>
                  <a:schemeClr val="bg1">
                    <a:lumMod val="50000"/>
                  </a:schemeClr>
                </a:solidFill>
              </a:endParaRPr>
            </a:p>
          </p:txBody>
        </p:sp>
        <p:sp>
          <p:nvSpPr>
            <p:cNvPr id="16447" name="Freeform 63"/>
            <p:cNvSpPr/>
            <p:nvPr/>
          </p:nvSpPr>
          <p:spPr bwMode="auto">
            <a:xfrm>
              <a:off x="3995738" y="2032000"/>
              <a:ext cx="446087" cy="128588"/>
            </a:xfrm>
            <a:custGeom>
              <a:avLst/>
              <a:gdLst>
                <a:gd name="T0" fmla="*/ 199 w 199"/>
                <a:gd name="T1" fmla="*/ 45 h 57"/>
                <a:gd name="T2" fmla="*/ 188 w 199"/>
                <a:gd name="T3" fmla="*/ 57 h 57"/>
                <a:gd name="T4" fmla="*/ 11 w 199"/>
                <a:gd name="T5" fmla="*/ 57 h 57"/>
                <a:gd name="T6" fmla="*/ 0 w 199"/>
                <a:gd name="T7" fmla="*/ 45 h 57"/>
                <a:gd name="T8" fmla="*/ 0 w 199"/>
                <a:gd name="T9" fmla="*/ 11 h 57"/>
                <a:gd name="T10" fmla="*/ 11 w 199"/>
                <a:gd name="T11" fmla="*/ 0 h 57"/>
                <a:gd name="T12" fmla="*/ 188 w 199"/>
                <a:gd name="T13" fmla="*/ 0 h 57"/>
                <a:gd name="T14" fmla="*/ 199 w 199"/>
                <a:gd name="T15" fmla="*/ 11 h 57"/>
                <a:gd name="T16" fmla="*/ 199 w 199"/>
                <a:gd name="T17" fmla="*/ 4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FFFDEF"/>
            </a:solidFill>
            <a:ln w="9525" cmpd="sng">
              <a:solidFill>
                <a:schemeClr val="accent2"/>
              </a:solidFill>
              <a:round/>
            </a:ln>
          </p:spPr>
          <p:txBody>
            <a:bodyPr/>
            <a:lstStyle/>
            <a:p>
              <a:endParaRPr lang="zh-CN" altLang="en-US">
                <a:solidFill>
                  <a:schemeClr val="bg1">
                    <a:lumMod val="50000"/>
                  </a:schemeClr>
                </a:solidFill>
              </a:endParaRPr>
            </a:p>
          </p:txBody>
        </p:sp>
        <p:sp>
          <p:nvSpPr>
            <p:cNvPr id="16448" name="Freeform 64"/>
            <p:cNvSpPr/>
            <p:nvPr/>
          </p:nvSpPr>
          <p:spPr bwMode="auto">
            <a:xfrm>
              <a:off x="3995738" y="2227263"/>
              <a:ext cx="446087" cy="128587"/>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2"/>
            </a:solidFill>
            <a:ln w="9525" cmpd="sng">
              <a:noFill/>
              <a:round/>
            </a:ln>
          </p:spPr>
          <p:txBody>
            <a:bodyPr/>
            <a:lstStyle/>
            <a:p>
              <a:endParaRPr lang="zh-CN" altLang="en-US">
                <a:solidFill>
                  <a:schemeClr val="bg1">
                    <a:lumMod val="50000"/>
                  </a:schemeClr>
                </a:solidFill>
              </a:endParaRPr>
            </a:p>
          </p:txBody>
        </p:sp>
        <p:sp>
          <p:nvSpPr>
            <p:cNvPr id="16449" name="Freeform 65"/>
            <p:cNvSpPr/>
            <p:nvPr/>
          </p:nvSpPr>
          <p:spPr bwMode="auto">
            <a:xfrm>
              <a:off x="3995738" y="2422525"/>
              <a:ext cx="446087" cy="128588"/>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2"/>
            </a:solidFill>
            <a:ln w="9525" cmpd="sng">
              <a:noFill/>
              <a:round/>
            </a:ln>
          </p:spPr>
          <p:txBody>
            <a:bodyPr/>
            <a:lstStyle/>
            <a:p>
              <a:endParaRPr lang="zh-CN" altLang="en-US">
                <a:solidFill>
                  <a:schemeClr val="bg1">
                    <a:lumMod val="50000"/>
                  </a:schemeClr>
                </a:solidFill>
              </a:endParaRPr>
            </a:p>
          </p:txBody>
        </p:sp>
        <p:sp>
          <p:nvSpPr>
            <p:cNvPr id="16450" name="Freeform 66"/>
            <p:cNvSpPr/>
            <p:nvPr/>
          </p:nvSpPr>
          <p:spPr bwMode="auto">
            <a:xfrm>
              <a:off x="3995738" y="2617788"/>
              <a:ext cx="446087" cy="127000"/>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2"/>
            </a:solidFill>
            <a:ln w="9525" cmpd="sng">
              <a:noFill/>
              <a:round/>
            </a:ln>
          </p:spPr>
          <p:txBody>
            <a:bodyPr/>
            <a:lstStyle/>
            <a:p>
              <a:endParaRPr lang="zh-CN" altLang="en-US">
                <a:solidFill>
                  <a:schemeClr val="bg1">
                    <a:lumMod val="50000"/>
                  </a:schemeClr>
                </a:solidFill>
              </a:endParaRPr>
            </a:p>
          </p:txBody>
        </p:sp>
        <p:sp>
          <p:nvSpPr>
            <p:cNvPr id="16451" name="Freeform 67"/>
            <p:cNvSpPr/>
            <p:nvPr/>
          </p:nvSpPr>
          <p:spPr bwMode="auto">
            <a:xfrm>
              <a:off x="3995738" y="2813050"/>
              <a:ext cx="446087" cy="127000"/>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2"/>
            </a:solidFill>
            <a:ln w="9525" cmpd="sng">
              <a:noFill/>
              <a:round/>
            </a:ln>
          </p:spPr>
          <p:txBody>
            <a:bodyPr/>
            <a:lstStyle/>
            <a:p>
              <a:endParaRPr lang="zh-CN" altLang="en-US">
                <a:solidFill>
                  <a:schemeClr val="bg1">
                    <a:lumMod val="50000"/>
                  </a:schemeClr>
                </a:solidFill>
              </a:endParaRPr>
            </a:p>
          </p:txBody>
        </p:sp>
        <p:sp>
          <p:nvSpPr>
            <p:cNvPr id="16452" name="Freeform 68"/>
            <p:cNvSpPr/>
            <p:nvPr/>
          </p:nvSpPr>
          <p:spPr bwMode="auto">
            <a:xfrm>
              <a:off x="3995738" y="3008313"/>
              <a:ext cx="446087" cy="127000"/>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2"/>
            </a:solidFill>
            <a:ln w="9525" cmpd="sng">
              <a:noFill/>
              <a:round/>
            </a:ln>
          </p:spPr>
          <p:txBody>
            <a:bodyPr/>
            <a:lstStyle/>
            <a:p>
              <a:endParaRPr lang="zh-CN" altLang="en-US">
                <a:solidFill>
                  <a:schemeClr val="bg1">
                    <a:lumMod val="50000"/>
                  </a:schemeClr>
                </a:solidFill>
              </a:endParaRPr>
            </a:p>
          </p:txBody>
        </p:sp>
        <p:sp>
          <p:nvSpPr>
            <p:cNvPr id="16453" name="Freeform 69"/>
            <p:cNvSpPr/>
            <p:nvPr/>
          </p:nvSpPr>
          <p:spPr bwMode="auto">
            <a:xfrm>
              <a:off x="3995738" y="3203575"/>
              <a:ext cx="446087" cy="127000"/>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2"/>
            </a:solidFill>
            <a:ln w="9525" cmpd="sng">
              <a:noFill/>
              <a:round/>
            </a:ln>
          </p:spPr>
          <p:txBody>
            <a:bodyPr/>
            <a:lstStyle/>
            <a:p>
              <a:endParaRPr lang="zh-CN" altLang="en-US">
                <a:solidFill>
                  <a:schemeClr val="bg1">
                    <a:lumMod val="50000"/>
                  </a:schemeClr>
                </a:solidFill>
              </a:endParaRPr>
            </a:p>
          </p:txBody>
        </p:sp>
        <p:sp>
          <p:nvSpPr>
            <p:cNvPr id="16454" name="Freeform 70"/>
            <p:cNvSpPr/>
            <p:nvPr/>
          </p:nvSpPr>
          <p:spPr bwMode="auto">
            <a:xfrm>
              <a:off x="3995738" y="3397250"/>
              <a:ext cx="446087" cy="128588"/>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2"/>
            </a:solidFill>
            <a:ln w="9525" cmpd="sng">
              <a:noFill/>
              <a:round/>
            </a:ln>
          </p:spPr>
          <p:txBody>
            <a:bodyPr/>
            <a:lstStyle/>
            <a:p>
              <a:endParaRPr lang="zh-CN" altLang="en-US">
                <a:solidFill>
                  <a:schemeClr val="bg1">
                    <a:lumMod val="50000"/>
                  </a:schemeClr>
                </a:solidFill>
              </a:endParaRPr>
            </a:p>
          </p:txBody>
        </p:sp>
        <p:sp>
          <p:nvSpPr>
            <p:cNvPr id="16455" name="Freeform 71"/>
            <p:cNvSpPr/>
            <p:nvPr/>
          </p:nvSpPr>
          <p:spPr bwMode="auto">
            <a:xfrm>
              <a:off x="3995738" y="3592513"/>
              <a:ext cx="446087" cy="128587"/>
            </a:xfrm>
            <a:custGeom>
              <a:avLst/>
              <a:gdLst>
                <a:gd name="T0" fmla="*/ 199 w 199"/>
                <a:gd name="T1" fmla="*/ 46 h 57"/>
                <a:gd name="T2" fmla="*/ 188 w 199"/>
                <a:gd name="T3" fmla="*/ 57 h 57"/>
                <a:gd name="T4" fmla="*/ 11 w 199"/>
                <a:gd name="T5" fmla="*/ 57 h 57"/>
                <a:gd name="T6" fmla="*/ 0 w 199"/>
                <a:gd name="T7" fmla="*/ 46 h 57"/>
                <a:gd name="T8" fmla="*/ 0 w 199"/>
                <a:gd name="T9" fmla="*/ 11 h 57"/>
                <a:gd name="T10" fmla="*/ 11 w 199"/>
                <a:gd name="T11" fmla="*/ 0 h 57"/>
                <a:gd name="T12" fmla="*/ 188 w 199"/>
                <a:gd name="T13" fmla="*/ 0 h 57"/>
                <a:gd name="T14" fmla="*/ 199 w 199"/>
                <a:gd name="T15" fmla="*/ 11 h 57"/>
                <a:gd name="T16" fmla="*/ 199 w 19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accent2"/>
            </a:solidFill>
            <a:ln w="9525" cmpd="sng">
              <a:noFill/>
              <a:round/>
            </a:ln>
          </p:spPr>
          <p:txBody>
            <a:bodyPr/>
            <a:lstStyle/>
            <a:p>
              <a:endParaRPr lang="zh-CN" altLang="en-US">
                <a:solidFill>
                  <a:schemeClr val="bg1">
                    <a:lumMod val="50000"/>
                  </a:schemeClr>
                </a:solidFill>
              </a:endParaRPr>
            </a:p>
          </p:txBody>
        </p:sp>
      </p:grpSp>
      <p:sp>
        <p:nvSpPr>
          <p:cNvPr id="16456" name="Rectangle 72"/>
          <p:cNvSpPr>
            <a:spLocks noChangeArrowheads="1"/>
          </p:cNvSpPr>
          <p:nvPr/>
        </p:nvSpPr>
        <p:spPr bwMode="auto">
          <a:xfrm>
            <a:off x="667392" y="3852066"/>
            <a:ext cx="219650" cy="12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dirty="0">
                <a:solidFill>
                  <a:schemeClr val="bg1">
                    <a:lumMod val="50000"/>
                  </a:schemeClr>
                </a:solidFill>
                <a:latin typeface="微软雅黑" panose="020B0503020204020204" pitchFamily="34" charset="-122"/>
                <a:ea typeface="微软雅黑" panose="020B0503020204020204" pitchFamily="34" charset="-122"/>
              </a:rPr>
              <a:t>SUN</a:t>
            </a:r>
            <a:endParaRPr lang="zh-CN" altLang="zh-CN" sz="800" dirty="0">
              <a:solidFill>
                <a:schemeClr val="bg1">
                  <a:lumMod val="50000"/>
                </a:schemeClr>
              </a:solidFill>
            </a:endParaRPr>
          </a:p>
        </p:txBody>
      </p:sp>
      <p:sp>
        <p:nvSpPr>
          <p:cNvPr id="16457" name="Rectangle 73"/>
          <p:cNvSpPr>
            <a:spLocks noChangeArrowheads="1"/>
          </p:cNvSpPr>
          <p:nvPr/>
        </p:nvSpPr>
        <p:spPr bwMode="auto">
          <a:xfrm>
            <a:off x="1235583" y="3852066"/>
            <a:ext cx="267748" cy="12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dirty="0">
                <a:solidFill>
                  <a:schemeClr val="bg1">
                    <a:lumMod val="50000"/>
                  </a:schemeClr>
                </a:solidFill>
                <a:latin typeface="微软雅黑" panose="020B0503020204020204" pitchFamily="34" charset="-122"/>
                <a:ea typeface="微软雅黑" panose="020B0503020204020204" pitchFamily="34" charset="-122"/>
              </a:rPr>
              <a:t>MON</a:t>
            </a:r>
            <a:endParaRPr lang="zh-CN" altLang="zh-CN" sz="800" dirty="0">
              <a:solidFill>
                <a:schemeClr val="bg1">
                  <a:lumMod val="50000"/>
                </a:schemeClr>
              </a:solidFill>
            </a:endParaRPr>
          </a:p>
        </p:txBody>
      </p:sp>
      <p:sp>
        <p:nvSpPr>
          <p:cNvPr id="16458" name="Rectangle 74"/>
          <p:cNvSpPr>
            <a:spLocks noChangeArrowheads="1"/>
          </p:cNvSpPr>
          <p:nvPr/>
        </p:nvSpPr>
        <p:spPr bwMode="auto">
          <a:xfrm>
            <a:off x="1829118" y="3852066"/>
            <a:ext cx="190533" cy="1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dirty="0">
                <a:solidFill>
                  <a:schemeClr val="bg1">
                    <a:lumMod val="50000"/>
                  </a:schemeClr>
                </a:solidFill>
                <a:latin typeface="微软雅黑" panose="020B0503020204020204" pitchFamily="34" charset="-122"/>
                <a:ea typeface="微软雅黑" panose="020B0503020204020204" pitchFamily="34" charset="-122"/>
              </a:rPr>
              <a:t>TUE</a:t>
            </a:r>
            <a:endParaRPr lang="zh-CN" altLang="zh-CN" sz="800" dirty="0">
              <a:solidFill>
                <a:schemeClr val="bg1">
                  <a:lumMod val="50000"/>
                </a:schemeClr>
              </a:solidFill>
            </a:endParaRPr>
          </a:p>
        </p:txBody>
      </p:sp>
      <p:sp>
        <p:nvSpPr>
          <p:cNvPr id="16459" name="Rectangle 75"/>
          <p:cNvSpPr>
            <a:spLocks noChangeArrowheads="1"/>
          </p:cNvSpPr>
          <p:nvPr/>
        </p:nvSpPr>
        <p:spPr bwMode="auto">
          <a:xfrm>
            <a:off x="2381664" y="3852066"/>
            <a:ext cx="236579" cy="1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dirty="0">
                <a:solidFill>
                  <a:schemeClr val="bg1">
                    <a:lumMod val="50000"/>
                  </a:schemeClr>
                </a:solidFill>
                <a:latin typeface="微软雅黑" panose="020B0503020204020204" pitchFamily="34" charset="-122"/>
                <a:ea typeface="微软雅黑" panose="020B0503020204020204" pitchFamily="34" charset="-122"/>
              </a:rPr>
              <a:t>WED</a:t>
            </a:r>
            <a:endParaRPr lang="zh-CN" altLang="zh-CN" sz="800" dirty="0">
              <a:solidFill>
                <a:schemeClr val="bg1">
                  <a:lumMod val="50000"/>
                </a:schemeClr>
              </a:solidFill>
            </a:endParaRPr>
          </a:p>
        </p:txBody>
      </p:sp>
      <p:sp>
        <p:nvSpPr>
          <p:cNvPr id="16460" name="Rectangle 76"/>
          <p:cNvSpPr>
            <a:spLocks noChangeArrowheads="1"/>
          </p:cNvSpPr>
          <p:nvPr/>
        </p:nvSpPr>
        <p:spPr bwMode="auto">
          <a:xfrm>
            <a:off x="2988735" y="3852066"/>
            <a:ext cx="216444" cy="12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dirty="0">
                <a:solidFill>
                  <a:schemeClr val="bg1">
                    <a:lumMod val="50000"/>
                  </a:schemeClr>
                </a:solidFill>
                <a:latin typeface="微软雅黑" panose="020B0503020204020204" pitchFamily="34" charset="-122"/>
                <a:ea typeface="微软雅黑" panose="020B0503020204020204" pitchFamily="34" charset="-122"/>
              </a:rPr>
              <a:t>THU</a:t>
            </a:r>
            <a:endParaRPr lang="zh-CN" altLang="zh-CN" sz="800" dirty="0">
              <a:solidFill>
                <a:schemeClr val="bg1">
                  <a:lumMod val="50000"/>
                </a:schemeClr>
              </a:solidFill>
            </a:endParaRPr>
          </a:p>
        </p:txBody>
      </p:sp>
      <p:sp>
        <p:nvSpPr>
          <p:cNvPr id="16461" name="Rectangle 77"/>
          <p:cNvSpPr>
            <a:spLocks noChangeArrowheads="1"/>
          </p:cNvSpPr>
          <p:nvPr/>
        </p:nvSpPr>
        <p:spPr bwMode="auto">
          <a:xfrm>
            <a:off x="3557469" y="3852066"/>
            <a:ext cx="152312" cy="12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dirty="0">
                <a:solidFill>
                  <a:schemeClr val="bg1">
                    <a:lumMod val="50000"/>
                  </a:schemeClr>
                </a:solidFill>
                <a:latin typeface="微软雅黑" panose="020B0503020204020204" pitchFamily="34" charset="-122"/>
                <a:ea typeface="微软雅黑" panose="020B0503020204020204" pitchFamily="34" charset="-122"/>
              </a:rPr>
              <a:t>FRI</a:t>
            </a:r>
            <a:endParaRPr lang="zh-CN" altLang="zh-CN" sz="800" dirty="0">
              <a:solidFill>
                <a:schemeClr val="bg1">
                  <a:lumMod val="50000"/>
                </a:schemeClr>
              </a:solidFill>
            </a:endParaRPr>
          </a:p>
        </p:txBody>
      </p:sp>
      <p:sp>
        <p:nvSpPr>
          <p:cNvPr id="16462" name="Rectangle 78"/>
          <p:cNvSpPr>
            <a:spLocks noChangeArrowheads="1"/>
          </p:cNvSpPr>
          <p:nvPr/>
        </p:nvSpPr>
        <p:spPr bwMode="auto">
          <a:xfrm>
            <a:off x="4128217" y="3852066"/>
            <a:ext cx="188946" cy="1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dirty="0">
                <a:solidFill>
                  <a:schemeClr val="bg1">
                    <a:lumMod val="50000"/>
                  </a:schemeClr>
                </a:solidFill>
                <a:latin typeface="微软雅黑" panose="020B0503020204020204" pitchFamily="34" charset="-122"/>
                <a:ea typeface="微软雅黑" panose="020B0503020204020204" pitchFamily="34" charset="-122"/>
              </a:rPr>
              <a:t>SAT</a:t>
            </a:r>
            <a:endParaRPr lang="zh-CN" altLang="zh-CN" sz="800" dirty="0">
              <a:solidFill>
                <a:schemeClr val="bg1">
                  <a:lumMod val="50000"/>
                </a:schemeClr>
              </a:solidFill>
            </a:endParaRPr>
          </a:p>
        </p:txBody>
      </p:sp>
      <p:sp>
        <p:nvSpPr>
          <p:cNvPr id="16463" name="Rectangle 79"/>
          <p:cNvSpPr>
            <a:spLocks noChangeArrowheads="1"/>
          </p:cNvSpPr>
          <p:nvPr/>
        </p:nvSpPr>
        <p:spPr bwMode="auto">
          <a:xfrm>
            <a:off x="4933220" y="1563065"/>
            <a:ext cx="3672525" cy="140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单击添加文本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pPr>
              <a:lnSpc>
                <a:spcPct val="120000"/>
              </a:lnSpc>
            </a:pPr>
            <a:endParaRPr lang="zh-CN" altLang="en-US" sz="1000" dirty="0">
              <a:solidFill>
                <a:schemeClr val="bg1">
                  <a:lumMod val="50000"/>
                </a:schemeClr>
              </a:solidFill>
            </a:endParaRPr>
          </a:p>
          <a:p>
            <a:pP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defTabSz="914400" fontAlgn="auto">
              <a:lnSpc>
                <a:spcPct val="120000"/>
              </a:lnSpc>
              <a:spcBef>
                <a:spcPts val="300"/>
              </a:spcBef>
              <a:spcAft>
                <a:spcPts val="0"/>
              </a:spcAft>
              <a:defRPr/>
            </a:pP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6464" name="Text Box 80"/>
          <p:cNvSpPr txBox="1">
            <a:spLocks noChangeArrowheads="1"/>
          </p:cNvSpPr>
          <p:nvPr/>
        </p:nvSpPr>
        <p:spPr bwMode="auto">
          <a:xfrm>
            <a:off x="5036425" y="2979989"/>
            <a:ext cx="983132" cy="646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67" tIns="45734" rIns="91467" bIns="45734">
            <a:spAutoFit/>
          </a:bodyPr>
          <a:lstStyle/>
          <a:p>
            <a:r>
              <a:rPr lang="zh-CN" altLang="zh-CN" sz="3600" dirty="0">
                <a:solidFill>
                  <a:srgbClr val="E4402F"/>
                </a:solidFill>
              </a:rPr>
              <a:t>75%</a:t>
            </a:r>
          </a:p>
        </p:txBody>
      </p:sp>
      <p:sp>
        <p:nvSpPr>
          <p:cNvPr id="16465" name="Rectangle 81"/>
          <p:cNvSpPr>
            <a:spLocks noChangeArrowheads="1"/>
          </p:cNvSpPr>
          <p:nvPr/>
        </p:nvSpPr>
        <p:spPr bwMode="auto">
          <a:xfrm>
            <a:off x="4820487" y="3613793"/>
            <a:ext cx="1513151"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单击添加文本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pPr algn="ct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p>
        </p:txBody>
      </p:sp>
      <p:sp>
        <p:nvSpPr>
          <p:cNvPr id="16466" name="Text Box 82"/>
          <p:cNvSpPr txBox="1">
            <a:spLocks noChangeArrowheads="1"/>
          </p:cNvSpPr>
          <p:nvPr/>
        </p:nvSpPr>
        <p:spPr bwMode="auto">
          <a:xfrm>
            <a:off x="6751223" y="2979989"/>
            <a:ext cx="983132" cy="646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67" tIns="45734" rIns="91467" bIns="45734">
            <a:spAutoFit/>
          </a:bodyPr>
          <a:lstStyle/>
          <a:p>
            <a:r>
              <a:rPr lang="zh-CN" altLang="zh-CN" sz="3600" dirty="0">
                <a:solidFill>
                  <a:srgbClr val="E4402F"/>
                </a:solidFill>
              </a:rPr>
              <a:t>89%</a:t>
            </a:r>
          </a:p>
        </p:txBody>
      </p:sp>
      <p:sp>
        <p:nvSpPr>
          <p:cNvPr id="16467" name="Rectangle 83"/>
          <p:cNvSpPr>
            <a:spLocks noChangeArrowheads="1"/>
          </p:cNvSpPr>
          <p:nvPr/>
        </p:nvSpPr>
        <p:spPr bwMode="auto">
          <a:xfrm>
            <a:off x="6535285" y="3613793"/>
            <a:ext cx="1513151"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单击添加文本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pPr algn="ct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p>
        </p:txBody>
      </p:sp>
    </p:spTree>
  </p:cSld>
  <p:clrMapOvr>
    <a:masterClrMapping/>
  </p:clrMapOvr>
  <p:transition spd="slow" advClick="0" advTm="5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456"/>
                                        </p:tgtEl>
                                        <p:attrNameLst>
                                          <p:attrName>style.visibility</p:attrName>
                                        </p:attrNameLst>
                                      </p:cBhvr>
                                      <p:to>
                                        <p:strVal val="visible"/>
                                      </p:to>
                                    </p:set>
                                    <p:anim calcmode="lin" valueType="num">
                                      <p:cBhvr additive="base">
                                        <p:cTn id="7" dur="750" fill="hold"/>
                                        <p:tgtEl>
                                          <p:spTgt spid="16456"/>
                                        </p:tgtEl>
                                        <p:attrNameLst>
                                          <p:attrName>ppt_x</p:attrName>
                                        </p:attrNameLst>
                                      </p:cBhvr>
                                      <p:tavLst>
                                        <p:tav tm="0">
                                          <p:val>
                                            <p:strVal val="#ppt_x"/>
                                          </p:val>
                                        </p:tav>
                                        <p:tav tm="100000">
                                          <p:val>
                                            <p:strVal val="#ppt_x"/>
                                          </p:val>
                                        </p:tav>
                                      </p:tavLst>
                                    </p:anim>
                                    <p:anim calcmode="lin" valueType="num">
                                      <p:cBhvr additive="base">
                                        <p:cTn id="8" dur="750" fill="hold"/>
                                        <p:tgtEl>
                                          <p:spTgt spid="16456"/>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2" presetClass="entr" presetSubtype="4" fill="hold" grpId="0" nodeType="withEffect">
                                  <p:stCondLst>
                                    <p:cond delay="500"/>
                                  </p:stCondLst>
                                  <p:childTnLst>
                                    <p:set>
                                      <p:cBhvr>
                                        <p:cTn id="13" dur="1" fill="hold">
                                          <p:stCondLst>
                                            <p:cond delay="0"/>
                                          </p:stCondLst>
                                        </p:cTn>
                                        <p:tgtEl>
                                          <p:spTgt spid="16457"/>
                                        </p:tgtEl>
                                        <p:attrNameLst>
                                          <p:attrName>style.visibility</p:attrName>
                                        </p:attrNameLst>
                                      </p:cBhvr>
                                      <p:to>
                                        <p:strVal val="visible"/>
                                      </p:to>
                                    </p:set>
                                    <p:anim calcmode="lin" valueType="num">
                                      <p:cBhvr additive="base">
                                        <p:cTn id="14" dur="750" fill="hold"/>
                                        <p:tgtEl>
                                          <p:spTgt spid="16457"/>
                                        </p:tgtEl>
                                        <p:attrNameLst>
                                          <p:attrName>ppt_x</p:attrName>
                                        </p:attrNameLst>
                                      </p:cBhvr>
                                      <p:tavLst>
                                        <p:tav tm="0">
                                          <p:val>
                                            <p:strVal val="#ppt_x"/>
                                          </p:val>
                                        </p:tav>
                                        <p:tav tm="100000">
                                          <p:val>
                                            <p:strVal val="#ppt_x"/>
                                          </p:val>
                                        </p:tav>
                                      </p:tavLst>
                                    </p:anim>
                                    <p:anim calcmode="lin" valueType="num">
                                      <p:cBhvr additive="base">
                                        <p:cTn id="15" dur="750" fill="hold"/>
                                        <p:tgtEl>
                                          <p:spTgt spid="16457"/>
                                        </p:tgtEl>
                                        <p:attrNameLst>
                                          <p:attrName>ppt_y</p:attrName>
                                        </p:attrNameLst>
                                      </p:cBhvr>
                                      <p:tavLst>
                                        <p:tav tm="0">
                                          <p:val>
                                            <p:strVal val="1+#ppt_h/2"/>
                                          </p:val>
                                        </p:tav>
                                        <p:tav tm="100000">
                                          <p:val>
                                            <p:strVal val="#ppt_y"/>
                                          </p:val>
                                        </p:tav>
                                      </p:tavLst>
                                    </p:anim>
                                  </p:childTnLst>
                                </p:cTn>
                              </p:par>
                              <p:par>
                                <p:cTn id="16" presetID="22" presetClass="entr" presetSubtype="4" fill="hold" nodeType="withEffect">
                                  <p:stCondLst>
                                    <p:cond delay="100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par>
                                <p:cTn id="19" presetID="2" presetClass="entr" presetSubtype="4" fill="hold" grpId="0" nodeType="withEffect">
                                  <p:stCondLst>
                                    <p:cond delay="1000"/>
                                  </p:stCondLst>
                                  <p:childTnLst>
                                    <p:set>
                                      <p:cBhvr>
                                        <p:cTn id="20" dur="1" fill="hold">
                                          <p:stCondLst>
                                            <p:cond delay="0"/>
                                          </p:stCondLst>
                                        </p:cTn>
                                        <p:tgtEl>
                                          <p:spTgt spid="16458"/>
                                        </p:tgtEl>
                                        <p:attrNameLst>
                                          <p:attrName>style.visibility</p:attrName>
                                        </p:attrNameLst>
                                      </p:cBhvr>
                                      <p:to>
                                        <p:strVal val="visible"/>
                                      </p:to>
                                    </p:set>
                                    <p:anim calcmode="lin" valueType="num">
                                      <p:cBhvr additive="base">
                                        <p:cTn id="21" dur="750" fill="hold"/>
                                        <p:tgtEl>
                                          <p:spTgt spid="16458"/>
                                        </p:tgtEl>
                                        <p:attrNameLst>
                                          <p:attrName>ppt_x</p:attrName>
                                        </p:attrNameLst>
                                      </p:cBhvr>
                                      <p:tavLst>
                                        <p:tav tm="0">
                                          <p:val>
                                            <p:strVal val="#ppt_x"/>
                                          </p:val>
                                        </p:tav>
                                        <p:tav tm="100000">
                                          <p:val>
                                            <p:strVal val="#ppt_x"/>
                                          </p:val>
                                        </p:tav>
                                      </p:tavLst>
                                    </p:anim>
                                    <p:anim calcmode="lin" valueType="num">
                                      <p:cBhvr additive="base">
                                        <p:cTn id="22" dur="750" fill="hold"/>
                                        <p:tgtEl>
                                          <p:spTgt spid="16458"/>
                                        </p:tgtEl>
                                        <p:attrNameLst>
                                          <p:attrName>ppt_y</p:attrName>
                                        </p:attrNameLst>
                                      </p:cBhvr>
                                      <p:tavLst>
                                        <p:tav tm="0">
                                          <p:val>
                                            <p:strVal val="1+#ppt_h/2"/>
                                          </p:val>
                                        </p:tav>
                                        <p:tav tm="100000">
                                          <p:val>
                                            <p:strVal val="#ppt_y"/>
                                          </p:val>
                                        </p:tav>
                                      </p:tavLst>
                                    </p:anim>
                                  </p:childTnLst>
                                </p:cTn>
                              </p:par>
                              <p:par>
                                <p:cTn id="23" presetID="22" presetClass="entr" presetSubtype="4" fill="hold" nodeType="withEffect">
                                  <p:stCondLst>
                                    <p:cond delay="150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par>
                                <p:cTn id="26" presetID="2" presetClass="entr" presetSubtype="4" fill="hold" grpId="0" nodeType="withEffect">
                                  <p:stCondLst>
                                    <p:cond delay="1500"/>
                                  </p:stCondLst>
                                  <p:childTnLst>
                                    <p:set>
                                      <p:cBhvr>
                                        <p:cTn id="27" dur="1" fill="hold">
                                          <p:stCondLst>
                                            <p:cond delay="0"/>
                                          </p:stCondLst>
                                        </p:cTn>
                                        <p:tgtEl>
                                          <p:spTgt spid="16459"/>
                                        </p:tgtEl>
                                        <p:attrNameLst>
                                          <p:attrName>style.visibility</p:attrName>
                                        </p:attrNameLst>
                                      </p:cBhvr>
                                      <p:to>
                                        <p:strVal val="visible"/>
                                      </p:to>
                                    </p:set>
                                    <p:anim calcmode="lin" valueType="num">
                                      <p:cBhvr additive="base">
                                        <p:cTn id="28" dur="750" fill="hold"/>
                                        <p:tgtEl>
                                          <p:spTgt spid="16459"/>
                                        </p:tgtEl>
                                        <p:attrNameLst>
                                          <p:attrName>ppt_x</p:attrName>
                                        </p:attrNameLst>
                                      </p:cBhvr>
                                      <p:tavLst>
                                        <p:tav tm="0">
                                          <p:val>
                                            <p:strVal val="#ppt_x"/>
                                          </p:val>
                                        </p:tav>
                                        <p:tav tm="100000">
                                          <p:val>
                                            <p:strVal val="#ppt_x"/>
                                          </p:val>
                                        </p:tav>
                                      </p:tavLst>
                                    </p:anim>
                                    <p:anim calcmode="lin" valueType="num">
                                      <p:cBhvr additive="base">
                                        <p:cTn id="29" dur="750" fill="hold"/>
                                        <p:tgtEl>
                                          <p:spTgt spid="16459"/>
                                        </p:tgtEl>
                                        <p:attrNameLst>
                                          <p:attrName>ppt_y</p:attrName>
                                        </p:attrNameLst>
                                      </p:cBhvr>
                                      <p:tavLst>
                                        <p:tav tm="0">
                                          <p:val>
                                            <p:strVal val="1+#ppt_h/2"/>
                                          </p:val>
                                        </p:tav>
                                        <p:tav tm="100000">
                                          <p:val>
                                            <p:strVal val="#ppt_y"/>
                                          </p:val>
                                        </p:tav>
                                      </p:tavLst>
                                    </p:anim>
                                  </p:childTnLst>
                                </p:cTn>
                              </p:par>
                              <p:par>
                                <p:cTn id="30" presetID="22" presetClass="entr" presetSubtype="4" fill="hold" nodeType="withEffect">
                                  <p:stCondLst>
                                    <p:cond delay="200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par>
                                <p:cTn id="33" presetID="2" presetClass="entr" presetSubtype="4" fill="hold" grpId="0" nodeType="withEffect">
                                  <p:stCondLst>
                                    <p:cond delay="2000"/>
                                  </p:stCondLst>
                                  <p:childTnLst>
                                    <p:set>
                                      <p:cBhvr>
                                        <p:cTn id="34" dur="1" fill="hold">
                                          <p:stCondLst>
                                            <p:cond delay="0"/>
                                          </p:stCondLst>
                                        </p:cTn>
                                        <p:tgtEl>
                                          <p:spTgt spid="16460"/>
                                        </p:tgtEl>
                                        <p:attrNameLst>
                                          <p:attrName>style.visibility</p:attrName>
                                        </p:attrNameLst>
                                      </p:cBhvr>
                                      <p:to>
                                        <p:strVal val="visible"/>
                                      </p:to>
                                    </p:set>
                                    <p:anim calcmode="lin" valueType="num">
                                      <p:cBhvr additive="base">
                                        <p:cTn id="35" dur="750" fill="hold"/>
                                        <p:tgtEl>
                                          <p:spTgt spid="16460"/>
                                        </p:tgtEl>
                                        <p:attrNameLst>
                                          <p:attrName>ppt_x</p:attrName>
                                        </p:attrNameLst>
                                      </p:cBhvr>
                                      <p:tavLst>
                                        <p:tav tm="0">
                                          <p:val>
                                            <p:strVal val="#ppt_x"/>
                                          </p:val>
                                        </p:tav>
                                        <p:tav tm="100000">
                                          <p:val>
                                            <p:strVal val="#ppt_x"/>
                                          </p:val>
                                        </p:tav>
                                      </p:tavLst>
                                    </p:anim>
                                    <p:anim calcmode="lin" valueType="num">
                                      <p:cBhvr additive="base">
                                        <p:cTn id="36" dur="750" fill="hold"/>
                                        <p:tgtEl>
                                          <p:spTgt spid="16460"/>
                                        </p:tgtEl>
                                        <p:attrNameLst>
                                          <p:attrName>ppt_y</p:attrName>
                                        </p:attrNameLst>
                                      </p:cBhvr>
                                      <p:tavLst>
                                        <p:tav tm="0">
                                          <p:val>
                                            <p:strVal val="1+#ppt_h/2"/>
                                          </p:val>
                                        </p:tav>
                                        <p:tav tm="100000">
                                          <p:val>
                                            <p:strVal val="#ppt_y"/>
                                          </p:val>
                                        </p:tav>
                                      </p:tavLst>
                                    </p:anim>
                                  </p:childTnLst>
                                </p:cTn>
                              </p:par>
                              <p:par>
                                <p:cTn id="37" presetID="22" presetClass="entr" presetSubtype="4" fill="hold" nodeType="withEffect">
                                  <p:stCondLst>
                                    <p:cond delay="240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00"/>
                                        <p:tgtEl>
                                          <p:spTgt spid="6"/>
                                        </p:tgtEl>
                                      </p:cBhvr>
                                    </p:animEffect>
                                  </p:childTnLst>
                                </p:cTn>
                              </p:par>
                              <p:par>
                                <p:cTn id="40" presetID="2" presetClass="entr" presetSubtype="4" fill="hold" grpId="0" nodeType="withEffect">
                                  <p:stCondLst>
                                    <p:cond delay="2400"/>
                                  </p:stCondLst>
                                  <p:childTnLst>
                                    <p:set>
                                      <p:cBhvr>
                                        <p:cTn id="41" dur="1" fill="hold">
                                          <p:stCondLst>
                                            <p:cond delay="0"/>
                                          </p:stCondLst>
                                        </p:cTn>
                                        <p:tgtEl>
                                          <p:spTgt spid="16461"/>
                                        </p:tgtEl>
                                        <p:attrNameLst>
                                          <p:attrName>style.visibility</p:attrName>
                                        </p:attrNameLst>
                                      </p:cBhvr>
                                      <p:to>
                                        <p:strVal val="visible"/>
                                      </p:to>
                                    </p:set>
                                    <p:anim calcmode="lin" valueType="num">
                                      <p:cBhvr additive="base">
                                        <p:cTn id="42" dur="750" fill="hold"/>
                                        <p:tgtEl>
                                          <p:spTgt spid="16461"/>
                                        </p:tgtEl>
                                        <p:attrNameLst>
                                          <p:attrName>ppt_x</p:attrName>
                                        </p:attrNameLst>
                                      </p:cBhvr>
                                      <p:tavLst>
                                        <p:tav tm="0">
                                          <p:val>
                                            <p:strVal val="#ppt_x"/>
                                          </p:val>
                                        </p:tav>
                                        <p:tav tm="100000">
                                          <p:val>
                                            <p:strVal val="#ppt_x"/>
                                          </p:val>
                                        </p:tav>
                                      </p:tavLst>
                                    </p:anim>
                                    <p:anim calcmode="lin" valueType="num">
                                      <p:cBhvr additive="base">
                                        <p:cTn id="43" dur="750" fill="hold"/>
                                        <p:tgtEl>
                                          <p:spTgt spid="16461"/>
                                        </p:tgtEl>
                                        <p:attrNameLst>
                                          <p:attrName>ppt_y</p:attrName>
                                        </p:attrNameLst>
                                      </p:cBhvr>
                                      <p:tavLst>
                                        <p:tav tm="0">
                                          <p:val>
                                            <p:strVal val="1+#ppt_h/2"/>
                                          </p:val>
                                        </p:tav>
                                        <p:tav tm="100000">
                                          <p:val>
                                            <p:strVal val="#ppt_y"/>
                                          </p:val>
                                        </p:tav>
                                      </p:tavLst>
                                    </p:anim>
                                  </p:childTnLst>
                                </p:cTn>
                              </p:par>
                              <p:par>
                                <p:cTn id="44" presetID="22" presetClass="entr" presetSubtype="4" fill="hold" nodeType="withEffect">
                                  <p:stCondLst>
                                    <p:cond delay="2800"/>
                                  </p:stCondLst>
                                  <p:childTnLst>
                                    <p:set>
                                      <p:cBhvr>
                                        <p:cTn id="45" dur="1" fill="hold">
                                          <p:stCondLst>
                                            <p:cond delay="0"/>
                                          </p:stCondLst>
                                        </p:cTn>
                                        <p:tgtEl>
                                          <p:spTgt spid="7"/>
                                        </p:tgtEl>
                                        <p:attrNameLst>
                                          <p:attrName>style.visibility</p:attrName>
                                        </p:attrNameLst>
                                      </p:cBhvr>
                                      <p:to>
                                        <p:strVal val="visible"/>
                                      </p:to>
                                    </p:set>
                                    <p:animEffect transition="in" filter="wipe(down)">
                                      <p:cBhvr>
                                        <p:cTn id="46" dur="500"/>
                                        <p:tgtEl>
                                          <p:spTgt spid="7"/>
                                        </p:tgtEl>
                                      </p:cBhvr>
                                    </p:animEffect>
                                  </p:childTnLst>
                                </p:cTn>
                              </p:par>
                              <p:par>
                                <p:cTn id="47" presetID="2" presetClass="entr" presetSubtype="4" fill="hold" grpId="0" nodeType="withEffect">
                                  <p:stCondLst>
                                    <p:cond delay="2800"/>
                                  </p:stCondLst>
                                  <p:childTnLst>
                                    <p:set>
                                      <p:cBhvr>
                                        <p:cTn id="48" dur="1" fill="hold">
                                          <p:stCondLst>
                                            <p:cond delay="0"/>
                                          </p:stCondLst>
                                        </p:cTn>
                                        <p:tgtEl>
                                          <p:spTgt spid="16462"/>
                                        </p:tgtEl>
                                        <p:attrNameLst>
                                          <p:attrName>style.visibility</p:attrName>
                                        </p:attrNameLst>
                                      </p:cBhvr>
                                      <p:to>
                                        <p:strVal val="visible"/>
                                      </p:to>
                                    </p:set>
                                    <p:anim calcmode="lin" valueType="num">
                                      <p:cBhvr additive="base">
                                        <p:cTn id="49" dur="750" fill="hold"/>
                                        <p:tgtEl>
                                          <p:spTgt spid="16462"/>
                                        </p:tgtEl>
                                        <p:attrNameLst>
                                          <p:attrName>ppt_x</p:attrName>
                                        </p:attrNameLst>
                                      </p:cBhvr>
                                      <p:tavLst>
                                        <p:tav tm="0">
                                          <p:val>
                                            <p:strVal val="#ppt_x"/>
                                          </p:val>
                                        </p:tav>
                                        <p:tav tm="100000">
                                          <p:val>
                                            <p:strVal val="#ppt_x"/>
                                          </p:val>
                                        </p:tav>
                                      </p:tavLst>
                                    </p:anim>
                                    <p:anim calcmode="lin" valueType="num">
                                      <p:cBhvr additive="base">
                                        <p:cTn id="50" dur="750" fill="hold"/>
                                        <p:tgtEl>
                                          <p:spTgt spid="16462"/>
                                        </p:tgtEl>
                                        <p:attrNameLst>
                                          <p:attrName>ppt_y</p:attrName>
                                        </p:attrNameLst>
                                      </p:cBhvr>
                                      <p:tavLst>
                                        <p:tav tm="0">
                                          <p:val>
                                            <p:strVal val="1+#ppt_h/2"/>
                                          </p:val>
                                        </p:tav>
                                        <p:tav tm="100000">
                                          <p:val>
                                            <p:strVal val="#ppt_y"/>
                                          </p:val>
                                        </p:tav>
                                      </p:tavLst>
                                    </p:anim>
                                  </p:childTnLst>
                                </p:cTn>
                              </p:par>
                              <p:par>
                                <p:cTn id="51" presetID="22" presetClass="entr" presetSubtype="4" fill="hold" nodeType="withEffect">
                                  <p:stCondLst>
                                    <p:cond delay="3200"/>
                                  </p:stCondLst>
                                  <p:childTnLst>
                                    <p:set>
                                      <p:cBhvr>
                                        <p:cTn id="52" dur="1" fill="hold">
                                          <p:stCondLst>
                                            <p:cond delay="0"/>
                                          </p:stCondLst>
                                        </p:cTn>
                                        <p:tgtEl>
                                          <p:spTgt spid="8"/>
                                        </p:tgtEl>
                                        <p:attrNameLst>
                                          <p:attrName>style.visibility</p:attrName>
                                        </p:attrNameLst>
                                      </p:cBhvr>
                                      <p:to>
                                        <p:strVal val="visible"/>
                                      </p:to>
                                    </p:set>
                                    <p:animEffect transition="in" filter="wipe(down)">
                                      <p:cBhvr>
                                        <p:cTn id="53" dur="500"/>
                                        <p:tgtEl>
                                          <p:spTgt spid="8"/>
                                        </p:tgtEl>
                                      </p:cBhvr>
                                    </p:animEffect>
                                  </p:childTnLst>
                                </p:cTn>
                              </p:par>
                              <p:par>
                                <p:cTn id="54" presetID="2" presetClass="entr" presetSubtype="2" fill="hold" grpId="0" nodeType="withEffect">
                                  <p:stCondLst>
                                    <p:cond delay="3200"/>
                                  </p:stCondLst>
                                  <p:childTnLst>
                                    <p:set>
                                      <p:cBhvr>
                                        <p:cTn id="55" dur="1" fill="hold">
                                          <p:stCondLst>
                                            <p:cond delay="0"/>
                                          </p:stCondLst>
                                        </p:cTn>
                                        <p:tgtEl>
                                          <p:spTgt spid="16463"/>
                                        </p:tgtEl>
                                        <p:attrNameLst>
                                          <p:attrName>style.visibility</p:attrName>
                                        </p:attrNameLst>
                                      </p:cBhvr>
                                      <p:to>
                                        <p:strVal val="visible"/>
                                      </p:to>
                                    </p:set>
                                    <p:anim calcmode="lin" valueType="num">
                                      <p:cBhvr additive="base">
                                        <p:cTn id="56" dur="750" fill="hold"/>
                                        <p:tgtEl>
                                          <p:spTgt spid="16463"/>
                                        </p:tgtEl>
                                        <p:attrNameLst>
                                          <p:attrName>ppt_x</p:attrName>
                                        </p:attrNameLst>
                                      </p:cBhvr>
                                      <p:tavLst>
                                        <p:tav tm="0">
                                          <p:val>
                                            <p:strVal val="1+#ppt_w/2"/>
                                          </p:val>
                                        </p:tav>
                                        <p:tav tm="100000">
                                          <p:val>
                                            <p:strVal val="#ppt_x"/>
                                          </p:val>
                                        </p:tav>
                                      </p:tavLst>
                                    </p:anim>
                                    <p:anim calcmode="lin" valueType="num">
                                      <p:cBhvr additive="base">
                                        <p:cTn id="57" dur="750" fill="hold"/>
                                        <p:tgtEl>
                                          <p:spTgt spid="16463"/>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3300"/>
                                  </p:stCondLst>
                                  <p:childTnLst>
                                    <p:set>
                                      <p:cBhvr>
                                        <p:cTn id="59" dur="1" fill="hold">
                                          <p:stCondLst>
                                            <p:cond delay="0"/>
                                          </p:stCondLst>
                                        </p:cTn>
                                        <p:tgtEl>
                                          <p:spTgt spid="16464"/>
                                        </p:tgtEl>
                                        <p:attrNameLst>
                                          <p:attrName>style.visibility</p:attrName>
                                        </p:attrNameLst>
                                      </p:cBhvr>
                                      <p:to>
                                        <p:strVal val="visible"/>
                                      </p:to>
                                    </p:set>
                                    <p:anim calcmode="lin" valueType="num">
                                      <p:cBhvr additive="base">
                                        <p:cTn id="60" dur="750" fill="hold"/>
                                        <p:tgtEl>
                                          <p:spTgt spid="16464"/>
                                        </p:tgtEl>
                                        <p:attrNameLst>
                                          <p:attrName>ppt_x</p:attrName>
                                        </p:attrNameLst>
                                      </p:cBhvr>
                                      <p:tavLst>
                                        <p:tav tm="0">
                                          <p:val>
                                            <p:strVal val="1+#ppt_w/2"/>
                                          </p:val>
                                        </p:tav>
                                        <p:tav tm="100000">
                                          <p:val>
                                            <p:strVal val="#ppt_x"/>
                                          </p:val>
                                        </p:tav>
                                      </p:tavLst>
                                    </p:anim>
                                    <p:anim calcmode="lin" valueType="num">
                                      <p:cBhvr additive="base">
                                        <p:cTn id="61" dur="750" fill="hold"/>
                                        <p:tgtEl>
                                          <p:spTgt spid="16464"/>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3400"/>
                                  </p:stCondLst>
                                  <p:childTnLst>
                                    <p:set>
                                      <p:cBhvr>
                                        <p:cTn id="63" dur="1" fill="hold">
                                          <p:stCondLst>
                                            <p:cond delay="0"/>
                                          </p:stCondLst>
                                        </p:cTn>
                                        <p:tgtEl>
                                          <p:spTgt spid="16466"/>
                                        </p:tgtEl>
                                        <p:attrNameLst>
                                          <p:attrName>style.visibility</p:attrName>
                                        </p:attrNameLst>
                                      </p:cBhvr>
                                      <p:to>
                                        <p:strVal val="visible"/>
                                      </p:to>
                                    </p:set>
                                    <p:anim calcmode="lin" valueType="num">
                                      <p:cBhvr additive="base">
                                        <p:cTn id="64" dur="750" fill="hold"/>
                                        <p:tgtEl>
                                          <p:spTgt spid="16466"/>
                                        </p:tgtEl>
                                        <p:attrNameLst>
                                          <p:attrName>ppt_x</p:attrName>
                                        </p:attrNameLst>
                                      </p:cBhvr>
                                      <p:tavLst>
                                        <p:tav tm="0">
                                          <p:val>
                                            <p:strVal val="1+#ppt_w/2"/>
                                          </p:val>
                                        </p:tav>
                                        <p:tav tm="100000">
                                          <p:val>
                                            <p:strVal val="#ppt_x"/>
                                          </p:val>
                                        </p:tav>
                                      </p:tavLst>
                                    </p:anim>
                                    <p:anim calcmode="lin" valueType="num">
                                      <p:cBhvr additive="base">
                                        <p:cTn id="65" dur="750" fill="hold"/>
                                        <p:tgtEl>
                                          <p:spTgt spid="16466"/>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3500"/>
                                  </p:stCondLst>
                                  <p:childTnLst>
                                    <p:set>
                                      <p:cBhvr>
                                        <p:cTn id="67" dur="1" fill="hold">
                                          <p:stCondLst>
                                            <p:cond delay="0"/>
                                          </p:stCondLst>
                                        </p:cTn>
                                        <p:tgtEl>
                                          <p:spTgt spid="16465"/>
                                        </p:tgtEl>
                                        <p:attrNameLst>
                                          <p:attrName>style.visibility</p:attrName>
                                        </p:attrNameLst>
                                      </p:cBhvr>
                                      <p:to>
                                        <p:strVal val="visible"/>
                                      </p:to>
                                    </p:set>
                                    <p:anim calcmode="lin" valueType="num">
                                      <p:cBhvr additive="base">
                                        <p:cTn id="68" dur="750" fill="hold"/>
                                        <p:tgtEl>
                                          <p:spTgt spid="16465"/>
                                        </p:tgtEl>
                                        <p:attrNameLst>
                                          <p:attrName>ppt_x</p:attrName>
                                        </p:attrNameLst>
                                      </p:cBhvr>
                                      <p:tavLst>
                                        <p:tav tm="0">
                                          <p:val>
                                            <p:strVal val="1+#ppt_w/2"/>
                                          </p:val>
                                        </p:tav>
                                        <p:tav tm="100000">
                                          <p:val>
                                            <p:strVal val="#ppt_x"/>
                                          </p:val>
                                        </p:tav>
                                      </p:tavLst>
                                    </p:anim>
                                    <p:anim calcmode="lin" valueType="num">
                                      <p:cBhvr additive="base">
                                        <p:cTn id="69" dur="750" fill="hold"/>
                                        <p:tgtEl>
                                          <p:spTgt spid="16465"/>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3600"/>
                                  </p:stCondLst>
                                  <p:childTnLst>
                                    <p:set>
                                      <p:cBhvr>
                                        <p:cTn id="71" dur="1" fill="hold">
                                          <p:stCondLst>
                                            <p:cond delay="0"/>
                                          </p:stCondLst>
                                        </p:cTn>
                                        <p:tgtEl>
                                          <p:spTgt spid="16467"/>
                                        </p:tgtEl>
                                        <p:attrNameLst>
                                          <p:attrName>style.visibility</p:attrName>
                                        </p:attrNameLst>
                                      </p:cBhvr>
                                      <p:to>
                                        <p:strVal val="visible"/>
                                      </p:to>
                                    </p:set>
                                    <p:anim calcmode="lin" valueType="num">
                                      <p:cBhvr additive="base">
                                        <p:cTn id="72" dur="750" fill="hold"/>
                                        <p:tgtEl>
                                          <p:spTgt spid="16467"/>
                                        </p:tgtEl>
                                        <p:attrNameLst>
                                          <p:attrName>ppt_x</p:attrName>
                                        </p:attrNameLst>
                                      </p:cBhvr>
                                      <p:tavLst>
                                        <p:tav tm="0">
                                          <p:val>
                                            <p:strVal val="1+#ppt_w/2"/>
                                          </p:val>
                                        </p:tav>
                                        <p:tav tm="100000">
                                          <p:val>
                                            <p:strVal val="#ppt_x"/>
                                          </p:val>
                                        </p:tav>
                                      </p:tavLst>
                                    </p:anim>
                                    <p:anim calcmode="lin" valueType="num">
                                      <p:cBhvr additive="base">
                                        <p:cTn id="73" dur="750" fill="hold"/>
                                        <p:tgtEl>
                                          <p:spTgt spid="164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56" grpId="0"/>
      <p:bldP spid="16457" grpId="0"/>
      <p:bldP spid="16458" grpId="0"/>
      <p:bldP spid="16459" grpId="0"/>
      <p:bldP spid="16460" grpId="0"/>
      <p:bldP spid="16461" grpId="0"/>
      <p:bldP spid="16462" grpId="0"/>
      <p:bldP spid="16463" grpId="0"/>
      <p:bldP spid="16464" grpId="0"/>
      <p:bldP spid="16465" grpId="0"/>
      <p:bldP spid="16466" grpId="0"/>
      <p:bldP spid="1646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21"/>
          <p:cNvGrpSpPr/>
          <p:nvPr/>
        </p:nvGrpSpPr>
        <p:grpSpPr>
          <a:xfrm>
            <a:off x="5137252" y="1299608"/>
            <a:ext cx="3143346" cy="3143770"/>
            <a:chOff x="5136360" y="1299207"/>
            <a:chExt cx="3142800" cy="3142800"/>
          </a:xfrm>
          <a:solidFill>
            <a:schemeClr val="accent4"/>
          </a:solidFill>
        </p:grpSpPr>
        <p:sp>
          <p:nvSpPr>
            <p:cNvPr id="5" name="Oval 18"/>
            <p:cNvSpPr/>
            <p:nvPr/>
          </p:nvSpPr>
          <p:spPr>
            <a:xfrm>
              <a:off x="5136360" y="1299207"/>
              <a:ext cx="3142800" cy="3142800"/>
            </a:xfrm>
            <a:prstGeom prst="ellipse">
              <a:avLst/>
            </a:prstGeom>
            <a:grp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latin typeface="微软雅黑" panose="020B0503020204020204" pitchFamily="34" charset="-122"/>
                <a:ea typeface="微软雅黑" panose="020B0503020204020204" pitchFamily="34" charset="-122"/>
                <a:cs typeface="Helvetica Light"/>
              </a:endParaRPr>
            </a:p>
          </p:txBody>
        </p:sp>
        <p:sp>
          <p:nvSpPr>
            <p:cNvPr id="6" name="TextBox 5"/>
            <p:cNvSpPr txBox="1"/>
            <p:nvPr/>
          </p:nvSpPr>
          <p:spPr>
            <a:xfrm>
              <a:off x="5734936" y="3170672"/>
              <a:ext cx="1938908" cy="282876"/>
            </a:xfrm>
            <a:prstGeom prst="rect">
              <a:avLst/>
            </a:prstGeom>
            <a:grpFill/>
          </p:spPr>
          <p:txBody>
            <a:bodyPr wrap="square" lIns="0" tIns="0" rIns="0" bIns="0" rtlCol="0">
              <a:spAutoFit/>
            </a:bodyPr>
            <a:lstStyle/>
            <a:p>
              <a:pPr algn="ctr">
                <a:lnSpc>
                  <a:spcPct val="120000"/>
                </a:lnSpc>
              </a:pPr>
              <a:r>
                <a:rPr lang="zh-CN" altLang="en-US" sz="8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800" dirty="0">
                <a:solidFill>
                  <a:schemeClr val="bg1"/>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6243599" y="2039519"/>
              <a:ext cx="952019" cy="553827"/>
            </a:xfrm>
            <a:prstGeom prst="rect">
              <a:avLst/>
            </a:prstGeom>
            <a:grpFill/>
          </p:spPr>
          <p:txBody>
            <a:bodyPr wrap="none" lIns="0" tIns="0" rIns="0" bIns="0" rtlCol="0">
              <a:spAutoFit/>
            </a:bodyPr>
            <a:lstStyle/>
            <a:p>
              <a:pPr algn="ctr"/>
              <a:r>
                <a:rPr lang="en-US" sz="3600" dirty="0">
                  <a:solidFill>
                    <a:schemeClr val="bg1"/>
                  </a:solidFill>
                  <a:latin typeface="微软雅黑" panose="020B0503020204020204" pitchFamily="34" charset="-122"/>
                  <a:ea typeface="微软雅黑" panose="020B0503020204020204" pitchFamily="34" charset="-122"/>
                  <a:cs typeface="Roboto Regular"/>
                </a:rPr>
                <a:t>86%</a:t>
              </a:r>
            </a:p>
          </p:txBody>
        </p:sp>
        <p:sp>
          <p:nvSpPr>
            <p:cNvPr id="8" name="TextBox 7"/>
            <p:cNvSpPr txBox="1"/>
            <p:nvPr/>
          </p:nvSpPr>
          <p:spPr>
            <a:xfrm>
              <a:off x="6218095" y="2810631"/>
              <a:ext cx="923170" cy="184609"/>
            </a:xfrm>
            <a:prstGeom prst="rect">
              <a:avLst/>
            </a:prstGeom>
            <a:grpFill/>
          </p:spPr>
          <p:txBody>
            <a:bodyPr wrap="none" lIns="0" tIns="0" rIns="0" bIns="0" rtlCol="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点击输入标题</a:t>
              </a:r>
            </a:p>
          </p:txBody>
        </p:sp>
      </p:grpSp>
      <p:grpSp>
        <p:nvGrpSpPr>
          <p:cNvPr id="19" name="组合 17"/>
          <p:cNvGrpSpPr/>
          <p:nvPr/>
        </p:nvGrpSpPr>
        <p:grpSpPr>
          <a:xfrm>
            <a:off x="909425" y="1241667"/>
            <a:ext cx="2507415" cy="2507754"/>
            <a:chOff x="909267" y="1241284"/>
            <a:chExt cx="2506980" cy="2506980"/>
          </a:xfrm>
        </p:grpSpPr>
        <p:sp>
          <p:nvSpPr>
            <p:cNvPr id="3" name="Oval 16"/>
            <p:cNvSpPr/>
            <p:nvPr/>
          </p:nvSpPr>
          <p:spPr>
            <a:xfrm>
              <a:off x="909267" y="1241284"/>
              <a:ext cx="2506980" cy="2506980"/>
            </a:xfrm>
            <a:prstGeom prst="ellipse">
              <a:avLst/>
            </a:prstGeom>
            <a:solidFill>
              <a:schemeClr val="accent1"/>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latin typeface="微软雅黑" panose="020B0503020204020204" pitchFamily="34" charset="-122"/>
                <a:ea typeface="微软雅黑" panose="020B0503020204020204" pitchFamily="34" charset="-122"/>
                <a:cs typeface="Helvetica Light"/>
              </a:endParaRPr>
            </a:p>
          </p:txBody>
        </p:sp>
        <p:sp>
          <p:nvSpPr>
            <p:cNvPr id="9" name="TextBox 8"/>
            <p:cNvSpPr txBox="1"/>
            <p:nvPr/>
          </p:nvSpPr>
          <p:spPr>
            <a:xfrm>
              <a:off x="1261338" y="2666615"/>
              <a:ext cx="1798494" cy="212109"/>
            </a:xfrm>
            <a:prstGeom prst="rect">
              <a:avLst/>
            </a:prstGeom>
            <a:noFill/>
          </p:spPr>
          <p:txBody>
            <a:bodyPr wrap="square" lIns="0" tIns="0" rIns="0" bIns="0" rtlCol="0">
              <a:spAutoFit/>
            </a:bodyPr>
            <a:lstStyle/>
            <a:p>
              <a:pPr algn="ctr">
                <a:lnSpc>
                  <a:spcPct val="120000"/>
                </a:lnSpc>
              </a:pPr>
              <a:r>
                <a:rPr lang="zh-CN" altLang="en-US" sz="6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600" dirty="0">
                <a:solidFill>
                  <a:schemeClr val="bg1"/>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697991" y="1617358"/>
              <a:ext cx="952019" cy="553827"/>
            </a:xfrm>
            <a:prstGeom prst="rect">
              <a:avLst/>
            </a:prstGeom>
            <a:noFill/>
          </p:spPr>
          <p:txBody>
            <a:bodyPr wrap="none" lIns="0" tIns="0" rIns="0" bIns="0" rtlCol="0">
              <a:spAutoFit/>
            </a:bodyPr>
            <a:lstStyle/>
            <a:p>
              <a:pPr algn="ctr"/>
              <a:r>
                <a:rPr lang="en-US" sz="3600" dirty="0">
                  <a:solidFill>
                    <a:schemeClr val="bg1"/>
                  </a:solidFill>
                  <a:latin typeface="微软雅黑" panose="020B0503020204020204" pitchFamily="34" charset="-122"/>
                  <a:ea typeface="微软雅黑" panose="020B0503020204020204" pitchFamily="34" charset="-122"/>
                  <a:cs typeface="Roboto Regular"/>
                </a:rPr>
                <a:t>76%</a:t>
              </a:r>
            </a:p>
          </p:txBody>
        </p:sp>
        <p:sp>
          <p:nvSpPr>
            <p:cNvPr id="11" name="TextBox 10"/>
            <p:cNvSpPr txBox="1"/>
            <p:nvPr/>
          </p:nvSpPr>
          <p:spPr>
            <a:xfrm>
              <a:off x="1706568" y="2306575"/>
              <a:ext cx="923170" cy="184609"/>
            </a:xfrm>
            <a:prstGeom prst="rect">
              <a:avLst/>
            </a:prstGeom>
            <a:noFill/>
          </p:spPr>
          <p:txBody>
            <a:bodyPr wrap="none" lIns="0" tIns="0" rIns="0" bIns="0" rtlCol="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点击输入标题</a:t>
              </a:r>
            </a:p>
          </p:txBody>
        </p:sp>
      </p:grpSp>
      <p:grpSp>
        <p:nvGrpSpPr>
          <p:cNvPr id="20" name="组合 19"/>
          <p:cNvGrpSpPr/>
          <p:nvPr/>
        </p:nvGrpSpPr>
        <p:grpSpPr>
          <a:xfrm>
            <a:off x="2924446" y="2626253"/>
            <a:ext cx="2034893" cy="2035168"/>
            <a:chOff x="2923938" y="2625442"/>
            <a:chExt cx="2034540" cy="2034540"/>
          </a:xfrm>
        </p:grpSpPr>
        <p:sp>
          <p:nvSpPr>
            <p:cNvPr id="2" name="Oval 14"/>
            <p:cNvSpPr/>
            <p:nvPr/>
          </p:nvSpPr>
          <p:spPr>
            <a:xfrm>
              <a:off x="2923938" y="2625442"/>
              <a:ext cx="2034540" cy="2034540"/>
            </a:xfrm>
            <a:prstGeom prst="ellipse">
              <a:avLst/>
            </a:prstGeom>
            <a:solidFill>
              <a:schemeClr val="accent2"/>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latin typeface="微软雅黑" panose="020B0503020204020204" pitchFamily="34" charset="-122"/>
                <a:ea typeface="微软雅黑" panose="020B0503020204020204" pitchFamily="34" charset="-122"/>
                <a:cs typeface="Helvetica Light"/>
              </a:endParaRPr>
            </a:p>
          </p:txBody>
        </p:sp>
        <p:sp>
          <p:nvSpPr>
            <p:cNvPr id="12" name="TextBox 11"/>
            <p:cNvSpPr txBox="1"/>
            <p:nvPr/>
          </p:nvSpPr>
          <p:spPr>
            <a:xfrm>
              <a:off x="3256432" y="3700222"/>
              <a:ext cx="1400331" cy="376718"/>
            </a:xfrm>
            <a:prstGeom prst="rect">
              <a:avLst/>
            </a:prstGeom>
            <a:noFill/>
          </p:spPr>
          <p:txBody>
            <a:bodyPr wrap="square" lIns="0" tIns="0" rIns="0" bIns="0" rtlCol="0">
              <a:spAutoFit/>
            </a:bodyPr>
            <a:lstStyle/>
            <a:p>
              <a:pPr algn="ctr">
                <a:lnSpc>
                  <a:spcPct val="120000"/>
                </a:lnSpc>
              </a:pPr>
              <a:r>
                <a:rPr lang="zh-CN" altLang="en-US" sz="7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700" dirty="0">
                <a:solidFill>
                  <a:schemeClr val="bg1"/>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3634286" y="2957625"/>
              <a:ext cx="636283" cy="369218"/>
            </a:xfrm>
            <a:prstGeom prst="rect">
              <a:avLst/>
            </a:prstGeom>
            <a:noFill/>
          </p:spPr>
          <p:txBody>
            <a:bodyPr wrap="none" lIns="0" tIns="0" rIns="0" bIns="0" rtlCol="0">
              <a:spAutoFit/>
            </a:bodyPr>
            <a:lstStyle/>
            <a:p>
              <a:pPr algn="ctr"/>
              <a:r>
                <a:rPr lang="en-US" sz="2400" dirty="0">
                  <a:solidFill>
                    <a:schemeClr val="bg1"/>
                  </a:solidFill>
                  <a:latin typeface="微软雅黑" panose="020B0503020204020204" pitchFamily="34" charset="-122"/>
                  <a:ea typeface="微软雅黑" panose="020B0503020204020204" pitchFamily="34" charset="-122"/>
                  <a:cs typeface="Roboto Regular"/>
                </a:rPr>
                <a:t>53%</a:t>
              </a:r>
            </a:p>
          </p:txBody>
        </p:sp>
        <p:sp>
          <p:nvSpPr>
            <p:cNvPr id="14" name="TextBox 13"/>
            <p:cNvSpPr txBox="1"/>
            <p:nvPr/>
          </p:nvSpPr>
          <p:spPr>
            <a:xfrm>
              <a:off x="3487024" y="3499899"/>
              <a:ext cx="923171" cy="184609"/>
            </a:xfrm>
            <a:prstGeom prst="rect">
              <a:avLst/>
            </a:prstGeom>
            <a:noFill/>
          </p:spPr>
          <p:txBody>
            <a:bodyPr wrap="none" lIns="0" tIns="0" rIns="0" bIns="0" rtlCol="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点击输入标题</a:t>
              </a:r>
            </a:p>
          </p:txBody>
        </p:sp>
      </p:grpSp>
      <p:grpSp>
        <p:nvGrpSpPr>
          <p:cNvPr id="21" name="组合 20"/>
          <p:cNvGrpSpPr/>
          <p:nvPr/>
        </p:nvGrpSpPr>
        <p:grpSpPr>
          <a:xfrm>
            <a:off x="3743724" y="1151917"/>
            <a:ext cx="1663871" cy="1664096"/>
            <a:chOff x="3743074" y="1151562"/>
            <a:chExt cx="1663582" cy="1663582"/>
          </a:xfrm>
          <a:solidFill>
            <a:schemeClr val="accent3"/>
          </a:solidFill>
        </p:grpSpPr>
        <p:sp>
          <p:nvSpPr>
            <p:cNvPr id="4" name="Oval 17"/>
            <p:cNvSpPr/>
            <p:nvPr/>
          </p:nvSpPr>
          <p:spPr>
            <a:xfrm>
              <a:off x="3743074" y="1151562"/>
              <a:ext cx="1663582" cy="1663582"/>
            </a:xfrm>
            <a:prstGeom prst="ellipse">
              <a:avLst/>
            </a:prstGeom>
            <a:grp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latin typeface="微软雅黑" panose="020B0503020204020204" pitchFamily="34" charset="-122"/>
                <a:ea typeface="微软雅黑" panose="020B0503020204020204" pitchFamily="34" charset="-122"/>
                <a:cs typeface="Helvetica Light"/>
              </a:endParaRPr>
            </a:p>
          </p:txBody>
        </p:sp>
        <p:sp>
          <p:nvSpPr>
            <p:cNvPr id="15" name="TextBox 14"/>
            <p:cNvSpPr txBox="1"/>
            <p:nvPr/>
          </p:nvSpPr>
          <p:spPr>
            <a:xfrm>
              <a:off x="3889740" y="2007393"/>
              <a:ext cx="1330331" cy="376718"/>
            </a:xfrm>
            <a:prstGeom prst="rect">
              <a:avLst/>
            </a:prstGeom>
            <a:grpFill/>
          </p:spPr>
          <p:txBody>
            <a:bodyPr wrap="square" lIns="0" tIns="0" rIns="0" bIns="0" rtlCol="0">
              <a:spAutoFit/>
            </a:bodyPr>
            <a:lstStyle/>
            <a:p>
              <a:pPr algn="ctr">
                <a:lnSpc>
                  <a:spcPct val="120000"/>
                </a:lnSpc>
              </a:pPr>
              <a:r>
                <a:rPr lang="zh-CN" altLang="en-US" sz="7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700" dirty="0">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4267594" y="1314546"/>
              <a:ext cx="636282" cy="369218"/>
            </a:xfrm>
            <a:prstGeom prst="rect">
              <a:avLst/>
            </a:prstGeom>
            <a:grpFill/>
          </p:spPr>
          <p:txBody>
            <a:bodyPr wrap="none" lIns="0" tIns="0" rIns="0" bIns="0" rtlCol="0">
              <a:spAutoFit/>
            </a:bodyPr>
            <a:lstStyle/>
            <a:p>
              <a:pPr algn="ctr"/>
              <a:r>
                <a:rPr lang="en-US" sz="2400" dirty="0">
                  <a:solidFill>
                    <a:schemeClr val="bg1"/>
                  </a:solidFill>
                  <a:latin typeface="微软雅黑" panose="020B0503020204020204" pitchFamily="34" charset="-122"/>
                  <a:ea typeface="微软雅黑" panose="020B0503020204020204" pitchFamily="34" charset="-122"/>
                  <a:cs typeface="Roboto Regular"/>
                </a:rPr>
                <a:t>38%</a:t>
              </a:r>
            </a:p>
          </p:txBody>
        </p:sp>
        <p:sp>
          <p:nvSpPr>
            <p:cNvPr id="17" name="TextBox 16"/>
            <p:cNvSpPr txBox="1"/>
            <p:nvPr/>
          </p:nvSpPr>
          <p:spPr>
            <a:xfrm>
              <a:off x="4164957" y="1802519"/>
              <a:ext cx="846239" cy="169225"/>
            </a:xfrm>
            <a:prstGeom prst="rect">
              <a:avLst/>
            </a:prstGeom>
            <a:grpFill/>
          </p:spPr>
          <p:txBody>
            <a:bodyPr wrap="none" lIns="0" tIns="0" rIns="0" bIns="0" rtlCol="0">
              <a:spAutoFit/>
            </a:bodyPr>
            <a:lstStyle/>
            <a:p>
              <a:pPr algn="ctr"/>
              <a:r>
                <a:rPr lang="zh-CN" altLang="en-US" sz="1100" b="1" dirty="0">
                  <a:solidFill>
                    <a:schemeClr val="bg1"/>
                  </a:solidFill>
                  <a:latin typeface="微软雅黑" panose="020B0503020204020204" pitchFamily="34" charset="-122"/>
                  <a:ea typeface="微软雅黑" panose="020B0503020204020204" pitchFamily="34" charset="-122"/>
                </a:rPr>
                <a:t>点击输入标题</a:t>
              </a: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_1"/>
          <p:cNvSpPr/>
          <p:nvPr/>
        </p:nvSpPr>
        <p:spPr>
          <a:xfrm rot="21600000">
            <a:off x="4468220" y="1433227"/>
            <a:ext cx="694270" cy="694363"/>
          </a:xfrm>
          <a:custGeom>
            <a:avLst/>
            <a:gdLst>
              <a:gd name="connsiteX0" fmla="*/ 465960 w 925532"/>
              <a:gd name="connsiteY0" fmla="*/ 182093 h 925532"/>
              <a:gd name="connsiteX1" fmla="*/ 830144 w 925532"/>
              <a:gd name="connsiteY1" fmla="*/ 182133 h 925532"/>
              <a:gd name="connsiteX2" fmla="*/ 875777 w 925532"/>
              <a:gd name="connsiteY2" fmla="*/ 253776 h 925532"/>
              <a:gd name="connsiteX3" fmla="*/ 869008 w 925532"/>
              <a:gd name="connsiteY3" fmla="*/ 684569 h 925532"/>
              <a:gd name="connsiteX4" fmla="*/ 839619 w 925532"/>
              <a:gd name="connsiteY4" fmla="*/ 727326 h 925532"/>
              <a:gd name="connsiteX5" fmla="*/ 465897 w 925532"/>
              <a:gd name="connsiteY5" fmla="*/ 727284 h 925532"/>
              <a:gd name="connsiteX6" fmla="*/ 273152 w 925532"/>
              <a:gd name="connsiteY6" fmla="*/ 647422 h 925532"/>
              <a:gd name="connsiteX7" fmla="*/ 193333 w 925532"/>
              <a:gd name="connsiteY7" fmla="*/ 454656 h 925532"/>
              <a:gd name="connsiteX8" fmla="*/ 465960 w 925532"/>
              <a:gd name="connsiteY8" fmla="*/ 182093 h 925532"/>
              <a:gd name="connsiteX9" fmla="*/ 424515 w 925532"/>
              <a:gd name="connsiteY9" fmla="*/ 1594 h 925532"/>
              <a:gd name="connsiteX10" fmla="*/ 761817 w 925532"/>
              <a:gd name="connsiteY10" fmla="*/ 109621 h 925532"/>
              <a:gd name="connsiteX11" fmla="*/ 813561 w 925532"/>
              <a:gd name="connsiteY11" fmla="*/ 163229 h 925532"/>
              <a:gd name="connsiteX12" fmla="*/ 461530 w 925532"/>
              <a:gd name="connsiteY12" fmla="*/ 163189 h 925532"/>
              <a:gd name="connsiteX13" fmla="*/ 170000 w 925532"/>
              <a:gd name="connsiteY13" fmla="*/ 454653 h 925532"/>
              <a:gd name="connsiteX14" fmla="*/ 169998 w 925532"/>
              <a:gd name="connsiteY14" fmla="*/ 454653 h 925532"/>
              <a:gd name="connsiteX15" fmla="*/ 461463 w 925532"/>
              <a:gd name="connsiteY15" fmla="*/ 746184 h 925532"/>
              <a:gd name="connsiteX16" fmla="*/ 826629 w 925532"/>
              <a:gd name="connsiteY16" fmla="*/ 746226 h 925532"/>
              <a:gd name="connsiteX17" fmla="*/ 815913 w 925532"/>
              <a:gd name="connsiteY17" fmla="*/ 761817 h 925532"/>
              <a:gd name="connsiteX18" fmla="*/ 163717 w 925532"/>
              <a:gd name="connsiteY18" fmla="*/ 815913 h 925532"/>
              <a:gd name="connsiteX19" fmla="*/ 109620 w 925532"/>
              <a:gd name="connsiteY19" fmla="*/ 163717 h 925532"/>
              <a:gd name="connsiteX20" fmla="*/ 424515 w 925532"/>
              <a:gd name="connsiteY20" fmla="*/ 1594 h 925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5532" h="925532">
                <a:moveTo>
                  <a:pt x="465960" y="182093"/>
                </a:moveTo>
                <a:lnTo>
                  <a:pt x="830144" y="182133"/>
                </a:lnTo>
                <a:lnTo>
                  <a:pt x="875777" y="253776"/>
                </a:lnTo>
                <a:cubicBezTo>
                  <a:pt x="943569" y="387894"/>
                  <a:pt x="942824" y="549707"/>
                  <a:pt x="869008" y="684569"/>
                </a:cubicBezTo>
                <a:lnTo>
                  <a:pt x="839619" y="727326"/>
                </a:lnTo>
                <a:lnTo>
                  <a:pt x="465897" y="727284"/>
                </a:lnTo>
                <a:cubicBezTo>
                  <a:pt x="390622" y="727276"/>
                  <a:pt x="322477" y="696757"/>
                  <a:pt x="273152" y="647422"/>
                </a:cubicBezTo>
                <a:cubicBezTo>
                  <a:pt x="223827" y="598085"/>
                  <a:pt x="193324" y="529933"/>
                  <a:pt x="193333" y="454656"/>
                </a:cubicBezTo>
                <a:cubicBezTo>
                  <a:pt x="193349" y="304105"/>
                  <a:pt x="315409" y="182074"/>
                  <a:pt x="465960" y="182093"/>
                </a:cubicBezTo>
                <a:close/>
                <a:moveTo>
                  <a:pt x="424515" y="1594"/>
                </a:moveTo>
                <a:cubicBezTo>
                  <a:pt x="542539" y="-8195"/>
                  <a:pt x="664298" y="27040"/>
                  <a:pt x="761817" y="109621"/>
                </a:cubicBezTo>
                <a:lnTo>
                  <a:pt x="813561" y="163229"/>
                </a:lnTo>
                <a:lnTo>
                  <a:pt x="461530" y="163189"/>
                </a:lnTo>
                <a:cubicBezTo>
                  <a:pt x="300541" y="163170"/>
                  <a:pt x="170017" y="293663"/>
                  <a:pt x="170000" y="454653"/>
                </a:cubicBezTo>
                <a:lnTo>
                  <a:pt x="169998" y="454653"/>
                </a:lnTo>
                <a:cubicBezTo>
                  <a:pt x="169980" y="615642"/>
                  <a:pt x="300473" y="746166"/>
                  <a:pt x="461463" y="746184"/>
                </a:cubicBezTo>
                <a:lnTo>
                  <a:pt x="826629" y="746226"/>
                </a:lnTo>
                <a:lnTo>
                  <a:pt x="815913" y="761817"/>
                </a:lnTo>
                <a:cubicBezTo>
                  <a:pt x="650752" y="956855"/>
                  <a:pt x="358754" y="981074"/>
                  <a:pt x="163717" y="815913"/>
                </a:cubicBezTo>
                <a:cubicBezTo>
                  <a:pt x="-31321" y="650751"/>
                  <a:pt x="-55542" y="358754"/>
                  <a:pt x="109620" y="163717"/>
                </a:cubicBezTo>
                <a:cubicBezTo>
                  <a:pt x="192199" y="66197"/>
                  <a:pt x="306491" y="11383"/>
                  <a:pt x="424515" y="15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58" tIns="45729" rIns="91458" bIns="45729" anchor="ctr">
            <a:no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A</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5" name="MH_SubTitle_1"/>
          <p:cNvSpPr/>
          <p:nvPr/>
        </p:nvSpPr>
        <p:spPr>
          <a:xfrm rot="21600000">
            <a:off x="5078592" y="986970"/>
            <a:ext cx="1489101" cy="586320"/>
          </a:xfrm>
          <a:custGeom>
            <a:avLst/>
            <a:gdLst>
              <a:gd name="connsiteX0" fmla="*/ 1595507 w 1985123"/>
              <a:gd name="connsiteY0" fmla="*/ 2 h 781519"/>
              <a:gd name="connsiteX1" fmla="*/ 1977044 w 1985123"/>
              <a:gd name="connsiteY1" fmla="*/ 309683 h 781519"/>
              <a:gd name="connsiteX2" fmla="*/ 1985123 w 1985123"/>
              <a:gd name="connsiteY2" fmla="*/ 388052 h 781519"/>
              <a:gd name="connsiteX3" fmla="*/ 1977407 w 1985123"/>
              <a:gd name="connsiteY3" fmla="*/ 466453 h 781519"/>
              <a:gd name="connsiteX4" fmla="*/ 1597281 w 1985123"/>
              <a:gd name="connsiteY4" fmla="*/ 777875 h 781519"/>
              <a:gd name="connsiteX5" fmla="*/ 1475 w 1985123"/>
              <a:gd name="connsiteY5" fmla="*/ 781519 h 781519"/>
              <a:gd name="connsiteX6" fmla="*/ 0 w 1985123"/>
              <a:gd name="connsiteY6" fmla="*/ 756307 h 781519"/>
              <a:gd name="connsiteX7" fmla="*/ 1591310 w 1985123"/>
              <a:gd name="connsiteY7" fmla="*/ 752673 h 781519"/>
              <a:gd name="connsiteX8" fmla="*/ 1954009 w 1985123"/>
              <a:gd name="connsiteY8" fmla="*/ 388121 h 781519"/>
              <a:gd name="connsiteX9" fmla="*/ 1589653 w 1985123"/>
              <a:gd name="connsiteY9" fmla="*/ 25233 h 781519"/>
              <a:gd name="connsiteX10" fmla="*/ 436077 w 1985123"/>
              <a:gd name="connsiteY10" fmla="*/ 27871 h 781519"/>
              <a:gd name="connsiteX11" fmla="*/ 419937 w 1985123"/>
              <a:gd name="connsiteY11" fmla="*/ 2688 h 78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5123" h="781519">
                <a:moveTo>
                  <a:pt x="1595507" y="2"/>
                </a:moveTo>
                <a:cubicBezTo>
                  <a:pt x="1783358" y="-425"/>
                  <a:pt x="1940394" y="132536"/>
                  <a:pt x="1977044" y="309683"/>
                </a:cubicBezTo>
                <a:lnTo>
                  <a:pt x="1985123" y="388052"/>
                </a:lnTo>
                <a:lnTo>
                  <a:pt x="1977407" y="466453"/>
                </a:lnTo>
                <a:cubicBezTo>
                  <a:pt x="1941567" y="643770"/>
                  <a:pt x="1785137" y="777446"/>
                  <a:pt x="1597281" y="777875"/>
                </a:cubicBezTo>
                <a:lnTo>
                  <a:pt x="1475" y="781519"/>
                </a:lnTo>
                <a:lnTo>
                  <a:pt x="0" y="756307"/>
                </a:lnTo>
                <a:lnTo>
                  <a:pt x="1591310" y="752673"/>
                </a:lnTo>
                <a:cubicBezTo>
                  <a:pt x="1792084" y="752214"/>
                  <a:pt x="1954466" y="588998"/>
                  <a:pt x="1954009" y="388121"/>
                </a:cubicBezTo>
                <a:cubicBezTo>
                  <a:pt x="1953549" y="187245"/>
                  <a:pt x="1790419" y="24779"/>
                  <a:pt x="1589653" y="25233"/>
                </a:cubicBezTo>
                <a:lnTo>
                  <a:pt x="436077" y="27871"/>
                </a:lnTo>
                <a:lnTo>
                  <a:pt x="419937" y="2688"/>
                </a:ln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1458" tIns="45729" rIns="91458" bIns="45729" anchor="ctr">
            <a:no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单击编辑标题</a:t>
            </a:r>
          </a:p>
        </p:txBody>
      </p:sp>
      <p:sp>
        <p:nvSpPr>
          <p:cNvPr id="6" name="MH_Other_2"/>
          <p:cNvSpPr/>
          <p:nvPr/>
        </p:nvSpPr>
        <p:spPr>
          <a:xfrm rot="21600000">
            <a:off x="3979948" y="2177743"/>
            <a:ext cx="704740" cy="704626"/>
          </a:xfrm>
          <a:custGeom>
            <a:avLst/>
            <a:gdLst>
              <a:gd name="connsiteX0" fmla="*/ 465381 w 939490"/>
              <a:gd name="connsiteY0" fmla="*/ 184805 h 939212"/>
              <a:gd name="connsiteX1" fmla="*/ 743208 w 939490"/>
              <a:gd name="connsiteY1" fmla="*/ 459787 h 939212"/>
              <a:gd name="connsiteX2" fmla="*/ 662956 w 939490"/>
              <a:gd name="connsiteY2" fmla="*/ 655865 h 939212"/>
              <a:gd name="connsiteX3" fmla="*/ 467626 w 939490"/>
              <a:gd name="connsiteY3" fmla="*/ 738049 h 939212"/>
              <a:gd name="connsiteX4" fmla="*/ 88269 w 939490"/>
              <a:gd name="connsiteY4" fmla="*/ 740294 h 939212"/>
              <a:gd name="connsiteX5" fmla="*/ 58269 w 939490"/>
              <a:gd name="connsiteY5" fmla="*/ 697082 h 939212"/>
              <a:gd name="connsiteX6" fmla="*/ 49670 w 939490"/>
              <a:gd name="connsiteY6" fmla="*/ 259967 h 939212"/>
              <a:gd name="connsiteX7" fmla="*/ 95706 w 939490"/>
              <a:gd name="connsiteY7" fmla="*/ 186994 h 939212"/>
              <a:gd name="connsiteX8" fmla="*/ 506729 w 939490"/>
              <a:gd name="connsiteY8" fmla="*/ 1398 h 939212"/>
              <a:gd name="connsiteX9" fmla="*/ 827022 w 939490"/>
              <a:gd name="connsiteY9" fmla="*/ 164053 h 939212"/>
              <a:gd name="connsiteX10" fmla="*/ 774717 w 939490"/>
              <a:gd name="connsiteY10" fmla="*/ 826202 h 939212"/>
              <a:gd name="connsiteX11" fmla="*/ 112472 w 939490"/>
              <a:gd name="connsiteY11" fmla="*/ 775154 h 939212"/>
              <a:gd name="connsiteX12" fmla="*/ 101532 w 939490"/>
              <a:gd name="connsiteY12" fmla="*/ 759396 h 939212"/>
              <a:gd name="connsiteX13" fmla="*/ 472204 w 939490"/>
              <a:gd name="connsiteY13" fmla="*/ 757201 h 939212"/>
              <a:gd name="connsiteX14" fmla="*/ 766895 w 939490"/>
              <a:gd name="connsiteY14" fmla="*/ 459645 h 939212"/>
              <a:gd name="connsiteX15" fmla="*/ 766890 w 939490"/>
              <a:gd name="connsiteY15" fmla="*/ 459645 h 939212"/>
              <a:gd name="connsiteX16" fmla="*/ 469801 w 939490"/>
              <a:gd name="connsiteY16" fmla="*/ 165595 h 939212"/>
              <a:gd name="connsiteX17" fmla="*/ 112464 w 939490"/>
              <a:gd name="connsiteY17" fmla="*/ 167716 h 939212"/>
              <a:gd name="connsiteX18" fmla="*/ 164777 w 939490"/>
              <a:gd name="connsiteY18" fmla="*/ 113007 h 939212"/>
              <a:gd name="connsiteX19" fmla="*/ 506729 w 939490"/>
              <a:gd name="connsiteY19" fmla="*/ 1398 h 93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9490" h="939212">
                <a:moveTo>
                  <a:pt x="465381" y="184805"/>
                </a:moveTo>
                <a:cubicBezTo>
                  <a:pt x="618201" y="183897"/>
                  <a:pt x="742589" y="307012"/>
                  <a:pt x="743208" y="459787"/>
                </a:cubicBezTo>
                <a:cubicBezTo>
                  <a:pt x="743517" y="536173"/>
                  <a:pt x="712828" y="605512"/>
                  <a:pt x="662956" y="655865"/>
                </a:cubicBezTo>
                <a:cubicBezTo>
                  <a:pt x="613089" y="706219"/>
                  <a:pt x="544034" y="737596"/>
                  <a:pt x="467626" y="738049"/>
                </a:cubicBezTo>
                <a:lnTo>
                  <a:pt x="88269" y="740294"/>
                </a:lnTo>
                <a:lnTo>
                  <a:pt x="58269" y="697082"/>
                </a:lnTo>
                <a:cubicBezTo>
                  <a:pt x="-17200" y="560663"/>
                  <a:pt x="-18605" y="396466"/>
                  <a:pt x="49670" y="259967"/>
                </a:cubicBezTo>
                <a:lnTo>
                  <a:pt x="95706" y="186994"/>
                </a:lnTo>
                <a:close/>
                <a:moveTo>
                  <a:pt x="506729" y="1398"/>
                </a:moveTo>
                <a:cubicBezTo>
                  <a:pt x="626572" y="10630"/>
                  <a:pt x="742804" y="65583"/>
                  <a:pt x="827022" y="164053"/>
                </a:cubicBezTo>
                <a:cubicBezTo>
                  <a:pt x="995450" y="360996"/>
                  <a:pt x="972033" y="657448"/>
                  <a:pt x="774717" y="826202"/>
                </a:cubicBezTo>
                <a:cubicBezTo>
                  <a:pt x="577401" y="994954"/>
                  <a:pt x="280902" y="972100"/>
                  <a:pt x="112472" y="775154"/>
                </a:cubicBezTo>
                <a:lnTo>
                  <a:pt x="101532" y="759396"/>
                </a:lnTo>
                <a:lnTo>
                  <a:pt x="472204" y="757201"/>
                </a:lnTo>
                <a:cubicBezTo>
                  <a:pt x="635618" y="756233"/>
                  <a:pt x="767559" y="623010"/>
                  <a:pt x="766895" y="459645"/>
                </a:cubicBezTo>
                <a:lnTo>
                  <a:pt x="766890" y="459645"/>
                </a:lnTo>
                <a:cubicBezTo>
                  <a:pt x="766232" y="296278"/>
                  <a:pt x="633221" y="164629"/>
                  <a:pt x="469801" y="165595"/>
                </a:cubicBezTo>
                <a:lnTo>
                  <a:pt x="112464" y="167716"/>
                </a:lnTo>
                <a:lnTo>
                  <a:pt x="164777" y="113007"/>
                </a:lnTo>
                <a:cubicBezTo>
                  <a:pt x="263432" y="28632"/>
                  <a:pt x="386884" y="-7840"/>
                  <a:pt x="506729" y="139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58" tIns="45729" rIns="91458" bIns="45729" anchor="ctr">
            <a:no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B</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7" name="MH_SubTitle_2"/>
          <p:cNvSpPr/>
          <p:nvPr/>
        </p:nvSpPr>
        <p:spPr>
          <a:xfrm rot="21600000">
            <a:off x="2550954" y="1731004"/>
            <a:ext cx="1514128" cy="594059"/>
          </a:xfrm>
          <a:custGeom>
            <a:avLst/>
            <a:gdLst>
              <a:gd name="connsiteX0" fmla="*/ 1588141 w 2018486"/>
              <a:gd name="connsiteY0" fmla="*/ 0 h 791835"/>
              <a:gd name="connsiteX1" fmla="*/ 1571877 w 2018486"/>
              <a:gd name="connsiteY1" fmla="*/ 25609 h 791835"/>
              <a:gd name="connsiteX2" fmla="*/ 399963 w 2018486"/>
              <a:gd name="connsiteY2" fmla="*/ 28650 h 791835"/>
              <a:gd name="connsiteX3" fmla="*/ 31615 w 2018486"/>
              <a:gd name="connsiteY3" fmla="*/ 398407 h 791835"/>
              <a:gd name="connsiteX4" fmla="*/ 401876 w 2018486"/>
              <a:gd name="connsiteY4" fmla="*/ 766249 h 791835"/>
              <a:gd name="connsiteX5" fmla="*/ 2018486 w 2018486"/>
              <a:gd name="connsiteY5" fmla="*/ 762051 h 791835"/>
              <a:gd name="connsiteX6" fmla="*/ 2017111 w 2018486"/>
              <a:gd name="connsiteY6" fmla="*/ 787629 h 791835"/>
              <a:gd name="connsiteX7" fmla="*/ 395935 w 2018486"/>
              <a:gd name="connsiteY7" fmla="*/ 791834 h 791835"/>
              <a:gd name="connsiteX8" fmla="*/ 2 w 2018486"/>
              <a:gd name="connsiteY8" fmla="*/ 398485 h 791835"/>
              <a:gd name="connsiteX9" fmla="*/ 393892 w 2018486"/>
              <a:gd name="connsiteY9" fmla="*/ 3093 h 79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8486" h="791835">
                <a:moveTo>
                  <a:pt x="1588141" y="0"/>
                </a:moveTo>
                <a:lnTo>
                  <a:pt x="1571877" y="25609"/>
                </a:lnTo>
                <a:lnTo>
                  <a:pt x="399963" y="28650"/>
                </a:lnTo>
                <a:cubicBezTo>
                  <a:pt x="196003" y="29178"/>
                  <a:pt x="31089" y="194721"/>
                  <a:pt x="31615" y="398407"/>
                </a:cubicBezTo>
                <a:cubicBezTo>
                  <a:pt x="32144" y="602086"/>
                  <a:pt x="197915" y="766778"/>
                  <a:pt x="401876" y="766249"/>
                </a:cubicBezTo>
                <a:lnTo>
                  <a:pt x="2018486" y="762051"/>
                </a:lnTo>
                <a:lnTo>
                  <a:pt x="2017111" y="787629"/>
                </a:lnTo>
                <a:lnTo>
                  <a:pt x="395935" y="791834"/>
                </a:lnTo>
                <a:cubicBezTo>
                  <a:pt x="177835" y="792399"/>
                  <a:pt x="566" y="616292"/>
                  <a:pt x="2" y="398485"/>
                </a:cubicBezTo>
                <a:cubicBezTo>
                  <a:pt x="-563" y="180681"/>
                  <a:pt x="175787" y="3659"/>
                  <a:pt x="393892" y="3093"/>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91458" tIns="45729" rIns="91458" bIns="45729" anchor="ctr">
            <a:no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单击编辑标题</a:t>
            </a:r>
          </a:p>
        </p:txBody>
      </p:sp>
      <p:sp>
        <p:nvSpPr>
          <p:cNvPr id="8" name="MH_Other_1"/>
          <p:cNvSpPr/>
          <p:nvPr/>
        </p:nvSpPr>
        <p:spPr>
          <a:xfrm rot="21600000">
            <a:off x="4468227" y="2941022"/>
            <a:ext cx="694269" cy="694365"/>
          </a:xfrm>
          <a:custGeom>
            <a:avLst/>
            <a:gdLst>
              <a:gd name="connsiteX0" fmla="*/ 465963 w 925531"/>
              <a:gd name="connsiteY0" fmla="*/ 182094 h 925534"/>
              <a:gd name="connsiteX1" fmla="*/ 830139 w 925531"/>
              <a:gd name="connsiteY1" fmla="*/ 182133 h 925534"/>
              <a:gd name="connsiteX2" fmla="*/ 875778 w 925531"/>
              <a:gd name="connsiteY2" fmla="*/ 253776 h 925534"/>
              <a:gd name="connsiteX3" fmla="*/ 869005 w 925531"/>
              <a:gd name="connsiteY3" fmla="*/ 684570 h 925534"/>
              <a:gd name="connsiteX4" fmla="*/ 839616 w 925531"/>
              <a:gd name="connsiteY4" fmla="*/ 727327 h 925534"/>
              <a:gd name="connsiteX5" fmla="*/ 465895 w 925531"/>
              <a:gd name="connsiteY5" fmla="*/ 727286 h 925534"/>
              <a:gd name="connsiteX6" fmla="*/ 273154 w 925531"/>
              <a:gd name="connsiteY6" fmla="*/ 647424 h 925534"/>
              <a:gd name="connsiteX7" fmla="*/ 193337 w 925531"/>
              <a:gd name="connsiteY7" fmla="*/ 454658 h 925534"/>
              <a:gd name="connsiteX8" fmla="*/ 465963 w 925531"/>
              <a:gd name="connsiteY8" fmla="*/ 182094 h 925534"/>
              <a:gd name="connsiteX9" fmla="*/ 424518 w 925531"/>
              <a:gd name="connsiteY9" fmla="*/ 1594 h 925534"/>
              <a:gd name="connsiteX10" fmla="*/ 761817 w 925531"/>
              <a:gd name="connsiteY10" fmla="*/ 109623 h 925534"/>
              <a:gd name="connsiteX11" fmla="*/ 813559 w 925531"/>
              <a:gd name="connsiteY11" fmla="*/ 163236 h 925534"/>
              <a:gd name="connsiteX12" fmla="*/ 461529 w 925531"/>
              <a:gd name="connsiteY12" fmla="*/ 163190 h 925534"/>
              <a:gd name="connsiteX13" fmla="*/ 175930 w 925531"/>
              <a:gd name="connsiteY13" fmla="*/ 395908 h 925534"/>
              <a:gd name="connsiteX14" fmla="*/ 169999 w 925531"/>
              <a:gd name="connsiteY14" fmla="*/ 454657 h 925534"/>
              <a:gd name="connsiteX15" fmla="*/ 175915 w 925531"/>
              <a:gd name="connsiteY15" fmla="*/ 513405 h 925534"/>
              <a:gd name="connsiteX16" fmla="*/ 461462 w 925531"/>
              <a:gd name="connsiteY16" fmla="*/ 746186 h 925534"/>
              <a:gd name="connsiteX17" fmla="*/ 826631 w 925531"/>
              <a:gd name="connsiteY17" fmla="*/ 746228 h 925534"/>
              <a:gd name="connsiteX18" fmla="*/ 815914 w 925531"/>
              <a:gd name="connsiteY18" fmla="*/ 761820 h 925534"/>
              <a:gd name="connsiteX19" fmla="*/ 163716 w 925531"/>
              <a:gd name="connsiteY19" fmla="*/ 815914 h 925534"/>
              <a:gd name="connsiteX20" fmla="*/ 109622 w 925531"/>
              <a:gd name="connsiteY20" fmla="*/ 163718 h 925534"/>
              <a:gd name="connsiteX21" fmla="*/ 424518 w 925531"/>
              <a:gd name="connsiteY21" fmla="*/ 1594 h 92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5531" h="925534">
                <a:moveTo>
                  <a:pt x="465963" y="182094"/>
                </a:moveTo>
                <a:lnTo>
                  <a:pt x="830139" y="182133"/>
                </a:lnTo>
                <a:lnTo>
                  <a:pt x="875778" y="253776"/>
                </a:lnTo>
                <a:cubicBezTo>
                  <a:pt x="943567" y="387894"/>
                  <a:pt x="942824" y="549710"/>
                  <a:pt x="869005" y="684570"/>
                </a:cubicBezTo>
                <a:lnTo>
                  <a:pt x="839616" y="727327"/>
                </a:lnTo>
                <a:lnTo>
                  <a:pt x="465895" y="727286"/>
                </a:lnTo>
                <a:cubicBezTo>
                  <a:pt x="390625" y="727274"/>
                  <a:pt x="322477" y="696761"/>
                  <a:pt x="273154" y="647424"/>
                </a:cubicBezTo>
                <a:cubicBezTo>
                  <a:pt x="223826" y="598089"/>
                  <a:pt x="193330" y="529935"/>
                  <a:pt x="193337" y="454658"/>
                </a:cubicBezTo>
                <a:cubicBezTo>
                  <a:pt x="193351" y="304107"/>
                  <a:pt x="315408" y="182074"/>
                  <a:pt x="465963" y="182094"/>
                </a:cubicBezTo>
                <a:close/>
                <a:moveTo>
                  <a:pt x="424518" y="1594"/>
                </a:moveTo>
                <a:cubicBezTo>
                  <a:pt x="542537" y="-8195"/>
                  <a:pt x="664302" y="27044"/>
                  <a:pt x="761817" y="109623"/>
                </a:cubicBezTo>
                <a:lnTo>
                  <a:pt x="813559" y="163236"/>
                </a:lnTo>
                <a:lnTo>
                  <a:pt x="461529" y="163190"/>
                </a:lnTo>
                <a:cubicBezTo>
                  <a:pt x="320663" y="163174"/>
                  <a:pt x="203120" y="263079"/>
                  <a:pt x="175930" y="395908"/>
                </a:cubicBezTo>
                <a:lnTo>
                  <a:pt x="169999" y="454657"/>
                </a:lnTo>
                <a:lnTo>
                  <a:pt x="175915" y="513405"/>
                </a:lnTo>
                <a:cubicBezTo>
                  <a:pt x="203079" y="646238"/>
                  <a:pt x="320594" y="746169"/>
                  <a:pt x="461462" y="746186"/>
                </a:cubicBezTo>
                <a:lnTo>
                  <a:pt x="826631" y="746228"/>
                </a:lnTo>
                <a:lnTo>
                  <a:pt x="815914" y="761820"/>
                </a:lnTo>
                <a:cubicBezTo>
                  <a:pt x="650754" y="956858"/>
                  <a:pt x="358752" y="981075"/>
                  <a:pt x="163716" y="815914"/>
                </a:cubicBezTo>
                <a:cubicBezTo>
                  <a:pt x="-31321" y="650753"/>
                  <a:pt x="-55541" y="358757"/>
                  <a:pt x="109622" y="163718"/>
                </a:cubicBezTo>
                <a:cubicBezTo>
                  <a:pt x="192200" y="66201"/>
                  <a:pt x="306492" y="11384"/>
                  <a:pt x="424518" y="159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58" tIns="45729" rIns="91458" bIns="45729" anchor="ctr">
            <a:no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C</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9" name="MH_SubTitle_1"/>
          <p:cNvSpPr/>
          <p:nvPr/>
        </p:nvSpPr>
        <p:spPr>
          <a:xfrm rot="21600000">
            <a:off x="5078596" y="2494771"/>
            <a:ext cx="1489101" cy="586324"/>
          </a:xfrm>
          <a:custGeom>
            <a:avLst/>
            <a:gdLst>
              <a:gd name="connsiteX0" fmla="*/ 1595504 w 1985123"/>
              <a:gd name="connsiteY0" fmla="*/ 2 h 781524"/>
              <a:gd name="connsiteX1" fmla="*/ 1977046 w 1985123"/>
              <a:gd name="connsiteY1" fmla="*/ 309685 h 781524"/>
              <a:gd name="connsiteX2" fmla="*/ 1985123 w 1985123"/>
              <a:gd name="connsiteY2" fmla="*/ 388052 h 781524"/>
              <a:gd name="connsiteX3" fmla="*/ 1977406 w 1985123"/>
              <a:gd name="connsiteY3" fmla="*/ 466450 h 781524"/>
              <a:gd name="connsiteX4" fmla="*/ 1597279 w 1985123"/>
              <a:gd name="connsiteY4" fmla="*/ 777880 h 781524"/>
              <a:gd name="connsiteX5" fmla="*/ 1472 w 1985123"/>
              <a:gd name="connsiteY5" fmla="*/ 781524 h 781524"/>
              <a:gd name="connsiteX6" fmla="*/ 0 w 1985123"/>
              <a:gd name="connsiteY6" fmla="*/ 756303 h 781524"/>
              <a:gd name="connsiteX7" fmla="*/ 1591309 w 1985123"/>
              <a:gd name="connsiteY7" fmla="*/ 752675 h 781524"/>
              <a:gd name="connsiteX8" fmla="*/ 1954004 w 1985123"/>
              <a:gd name="connsiteY8" fmla="*/ 388124 h 781524"/>
              <a:gd name="connsiteX9" fmla="*/ 1589647 w 1985123"/>
              <a:gd name="connsiteY9" fmla="*/ 25236 h 781524"/>
              <a:gd name="connsiteX10" fmla="*/ 436072 w 1985123"/>
              <a:gd name="connsiteY10" fmla="*/ 27875 h 781524"/>
              <a:gd name="connsiteX11" fmla="*/ 419935 w 1985123"/>
              <a:gd name="connsiteY11" fmla="*/ 2689 h 78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5123" h="781524">
                <a:moveTo>
                  <a:pt x="1595504" y="2"/>
                </a:moveTo>
                <a:cubicBezTo>
                  <a:pt x="1783354" y="-425"/>
                  <a:pt x="1940392" y="132538"/>
                  <a:pt x="1977046" y="309685"/>
                </a:cubicBezTo>
                <a:lnTo>
                  <a:pt x="1985123" y="388052"/>
                </a:lnTo>
                <a:lnTo>
                  <a:pt x="1977406" y="466450"/>
                </a:lnTo>
                <a:cubicBezTo>
                  <a:pt x="1941563" y="643769"/>
                  <a:pt x="1785133" y="777446"/>
                  <a:pt x="1597279" y="777880"/>
                </a:cubicBezTo>
                <a:lnTo>
                  <a:pt x="1472" y="781524"/>
                </a:lnTo>
                <a:lnTo>
                  <a:pt x="0" y="756303"/>
                </a:lnTo>
                <a:lnTo>
                  <a:pt x="1591309" y="752675"/>
                </a:lnTo>
                <a:cubicBezTo>
                  <a:pt x="1792080" y="752212"/>
                  <a:pt x="1954467" y="589003"/>
                  <a:pt x="1954004" y="388124"/>
                </a:cubicBezTo>
                <a:cubicBezTo>
                  <a:pt x="1953543" y="187250"/>
                  <a:pt x="1790421" y="24778"/>
                  <a:pt x="1589647" y="25236"/>
                </a:cubicBezTo>
                <a:lnTo>
                  <a:pt x="436072" y="27875"/>
                </a:lnTo>
                <a:lnTo>
                  <a:pt x="419935" y="2689"/>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91458" tIns="45729" rIns="91458" bIns="45729" anchor="ctr">
            <a:no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单击编辑标题</a:t>
            </a:r>
          </a:p>
        </p:txBody>
      </p:sp>
      <p:sp>
        <p:nvSpPr>
          <p:cNvPr id="10" name="MH_Other_2"/>
          <p:cNvSpPr/>
          <p:nvPr/>
        </p:nvSpPr>
        <p:spPr>
          <a:xfrm rot="21600000">
            <a:off x="3979947" y="3685538"/>
            <a:ext cx="704744" cy="704628"/>
          </a:xfrm>
          <a:custGeom>
            <a:avLst/>
            <a:gdLst>
              <a:gd name="connsiteX0" fmla="*/ 465386 w 939496"/>
              <a:gd name="connsiteY0" fmla="*/ 184807 h 939215"/>
              <a:gd name="connsiteX1" fmla="*/ 743210 w 939496"/>
              <a:gd name="connsiteY1" fmla="*/ 459788 h 939215"/>
              <a:gd name="connsiteX2" fmla="*/ 662960 w 939496"/>
              <a:gd name="connsiteY2" fmla="*/ 655870 h 939215"/>
              <a:gd name="connsiteX3" fmla="*/ 467630 w 939496"/>
              <a:gd name="connsiteY3" fmla="*/ 738051 h 939215"/>
              <a:gd name="connsiteX4" fmla="*/ 88271 w 939496"/>
              <a:gd name="connsiteY4" fmla="*/ 740296 h 939215"/>
              <a:gd name="connsiteX5" fmla="*/ 58270 w 939496"/>
              <a:gd name="connsiteY5" fmla="*/ 697083 h 939215"/>
              <a:gd name="connsiteX6" fmla="*/ 49675 w 939496"/>
              <a:gd name="connsiteY6" fmla="*/ 259967 h 939215"/>
              <a:gd name="connsiteX7" fmla="*/ 95713 w 939496"/>
              <a:gd name="connsiteY7" fmla="*/ 186998 h 939215"/>
              <a:gd name="connsiteX8" fmla="*/ 506736 w 939496"/>
              <a:gd name="connsiteY8" fmla="*/ 1398 h 939215"/>
              <a:gd name="connsiteX9" fmla="*/ 827024 w 939496"/>
              <a:gd name="connsiteY9" fmla="*/ 164059 h 939215"/>
              <a:gd name="connsiteX10" fmla="*/ 774722 w 939496"/>
              <a:gd name="connsiteY10" fmla="*/ 826205 h 939215"/>
              <a:gd name="connsiteX11" fmla="*/ 112475 w 939496"/>
              <a:gd name="connsiteY11" fmla="*/ 775156 h 939215"/>
              <a:gd name="connsiteX12" fmla="*/ 101534 w 939496"/>
              <a:gd name="connsiteY12" fmla="*/ 759400 h 939215"/>
              <a:gd name="connsiteX13" fmla="*/ 472208 w 939496"/>
              <a:gd name="connsiteY13" fmla="*/ 757206 h 939215"/>
              <a:gd name="connsiteX14" fmla="*/ 766903 w 939496"/>
              <a:gd name="connsiteY14" fmla="*/ 459644 h 939215"/>
              <a:gd name="connsiteX15" fmla="*/ 766898 w 939496"/>
              <a:gd name="connsiteY15" fmla="*/ 459643 h 939215"/>
              <a:gd name="connsiteX16" fmla="*/ 469810 w 939496"/>
              <a:gd name="connsiteY16" fmla="*/ 165598 h 939215"/>
              <a:gd name="connsiteX17" fmla="*/ 112471 w 939496"/>
              <a:gd name="connsiteY17" fmla="*/ 167717 h 939215"/>
              <a:gd name="connsiteX18" fmla="*/ 164780 w 939496"/>
              <a:gd name="connsiteY18" fmla="*/ 113010 h 939215"/>
              <a:gd name="connsiteX19" fmla="*/ 506736 w 939496"/>
              <a:gd name="connsiteY19" fmla="*/ 1398 h 939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9496" h="939215">
                <a:moveTo>
                  <a:pt x="465386" y="184807"/>
                </a:moveTo>
                <a:cubicBezTo>
                  <a:pt x="618208" y="183901"/>
                  <a:pt x="742595" y="307012"/>
                  <a:pt x="743210" y="459788"/>
                </a:cubicBezTo>
                <a:cubicBezTo>
                  <a:pt x="743522" y="536171"/>
                  <a:pt x="712832" y="605514"/>
                  <a:pt x="662960" y="655870"/>
                </a:cubicBezTo>
                <a:cubicBezTo>
                  <a:pt x="613088" y="706223"/>
                  <a:pt x="544042" y="737600"/>
                  <a:pt x="467630" y="738051"/>
                </a:cubicBezTo>
                <a:lnTo>
                  <a:pt x="88271" y="740296"/>
                </a:lnTo>
                <a:lnTo>
                  <a:pt x="58270" y="697083"/>
                </a:lnTo>
                <a:cubicBezTo>
                  <a:pt x="-17201" y="560661"/>
                  <a:pt x="-18605" y="396466"/>
                  <a:pt x="49675" y="259967"/>
                </a:cubicBezTo>
                <a:lnTo>
                  <a:pt x="95713" y="186998"/>
                </a:lnTo>
                <a:close/>
                <a:moveTo>
                  <a:pt x="506736" y="1398"/>
                </a:moveTo>
                <a:cubicBezTo>
                  <a:pt x="626576" y="10637"/>
                  <a:pt x="742808" y="65584"/>
                  <a:pt x="827024" y="164059"/>
                </a:cubicBezTo>
                <a:cubicBezTo>
                  <a:pt x="995457" y="361002"/>
                  <a:pt x="972038" y="657454"/>
                  <a:pt x="774722" y="826205"/>
                </a:cubicBezTo>
                <a:cubicBezTo>
                  <a:pt x="577405" y="994959"/>
                  <a:pt x="280906" y="972100"/>
                  <a:pt x="112475" y="775156"/>
                </a:cubicBezTo>
                <a:lnTo>
                  <a:pt x="101534" y="759400"/>
                </a:lnTo>
                <a:lnTo>
                  <a:pt x="472208" y="757206"/>
                </a:lnTo>
                <a:cubicBezTo>
                  <a:pt x="635622" y="756234"/>
                  <a:pt x="767563" y="623012"/>
                  <a:pt x="766903" y="459644"/>
                </a:cubicBezTo>
                <a:lnTo>
                  <a:pt x="766898" y="459643"/>
                </a:lnTo>
                <a:cubicBezTo>
                  <a:pt x="766232" y="296277"/>
                  <a:pt x="633225" y="164629"/>
                  <a:pt x="469810" y="165598"/>
                </a:cubicBezTo>
                <a:lnTo>
                  <a:pt x="112471" y="167717"/>
                </a:lnTo>
                <a:lnTo>
                  <a:pt x="164780" y="113010"/>
                </a:lnTo>
                <a:cubicBezTo>
                  <a:pt x="263436" y="28636"/>
                  <a:pt x="386888" y="-7838"/>
                  <a:pt x="506736" y="139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58" tIns="45729" rIns="91458" bIns="45729" anchor="ctr">
            <a:no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D</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1" name="MH_SubTitle_2"/>
          <p:cNvSpPr/>
          <p:nvPr/>
        </p:nvSpPr>
        <p:spPr>
          <a:xfrm rot="21600000">
            <a:off x="2550957" y="3238797"/>
            <a:ext cx="1514125" cy="594065"/>
          </a:xfrm>
          <a:custGeom>
            <a:avLst/>
            <a:gdLst>
              <a:gd name="connsiteX0" fmla="*/ 1588140 w 2018482"/>
              <a:gd name="connsiteY0" fmla="*/ 0 h 791843"/>
              <a:gd name="connsiteX1" fmla="*/ 1571873 w 2018482"/>
              <a:gd name="connsiteY1" fmla="*/ 25617 h 791843"/>
              <a:gd name="connsiteX2" fmla="*/ 399959 w 2018482"/>
              <a:gd name="connsiteY2" fmla="*/ 28657 h 791843"/>
              <a:gd name="connsiteX3" fmla="*/ 31611 w 2018482"/>
              <a:gd name="connsiteY3" fmla="*/ 398411 h 791843"/>
              <a:gd name="connsiteX4" fmla="*/ 401875 w 2018482"/>
              <a:gd name="connsiteY4" fmla="*/ 766253 h 791843"/>
              <a:gd name="connsiteX5" fmla="*/ 2018482 w 2018482"/>
              <a:gd name="connsiteY5" fmla="*/ 762062 h 791843"/>
              <a:gd name="connsiteX6" fmla="*/ 2017109 w 2018482"/>
              <a:gd name="connsiteY6" fmla="*/ 787637 h 791843"/>
              <a:gd name="connsiteX7" fmla="*/ 395937 w 2018482"/>
              <a:gd name="connsiteY7" fmla="*/ 791842 h 791843"/>
              <a:gd name="connsiteX8" fmla="*/ 2 w 2018482"/>
              <a:gd name="connsiteY8" fmla="*/ 398492 h 791843"/>
              <a:gd name="connsiteX9" fmla="*/ 393889 w 2018482"/>
              <a:gd name="connsiteY9" fmla="*/ 3100 h 791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8482" h="791843">
                <a:moveTo>
                  <a:pt x="1588140" y="0"/>
                </a:moveTo>
                <a:lnTo>
                  <a:pt x="1571873" y="25617"/>
                </a:lnTo>
                <a:lnTo>
                  <a:pt x="399959" y="28657"/>
                </a:lnTo>
                <a:cubicBezTo>
                  <a:pt x="196003" y="29186"/>
                  <a:pt x="31083" y="194729"/>
                  <a:pt x="31611" y="398411"/>
                </a:cubicBezTo>
                <a:cubicBezTo>
                  <a:pt x="32139" y="602091"/>
                  <a:pt x="197916" y="766783"/>
                  <a:pt x="401875" y="766253"/>
                </a:cubicBezTo>
                <a:lnTo>
                  <a:pt x="2018482" y="762062"/>
                </a:lnTo>
                <a:lnTo>
                  <a:pt x="2017109" y="787637"/>
                </a:lnTo>
                <a:lnTo>
                  <a:pt x="395937" y="791842"/>
                </a:lnTo>
                <a:cubicBezTo>
                  <a:pt x="177827" y="792404"/>
                  <a:pt x="563" y="616299"/>
                  <a:pt x="2" y="398492"/>
                </a:cubicBezTo>
                <a:cubicBezTo>
                  <a:pt x="-562" y="180691"/>
                  <a:pt x="175784" y="3666"/>
                  <a:pt x="393889" y="310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91458" tIns="45729" rIns="91458" bIns="45729" anchor="ctr">
            <a:no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单击编辑标题</a:t>
            </a:r>
          </a:p>
        </p:txBody>
      </p:sp>
      <p:sp>
        <p:nvSpPr>
          <p:cNvPr id="12" name="文本框 11"/>
          <p:cNvSpPr txBox="1"/>
          <p:nvPr/>
        </p:nvSpPr>
        <p:spPr>
          <a:xfrm>
            <a:off x="5461558" y="1623320"/>
            <a:ext cx="2487275" cy="369446"/>
          </a:xfrm>
          <a:prstGeom prst="rect">
            <a:avLst/>
          </a:prstGeom>
          <a:noFill/>
        </p:spPr>
        <p:txBody>
          <a:bodyPr wrap="square" lIns="91458" tIns="45729" rIns="91458" bIns="45729" rtlCol="0">
            <a:spAutoFit/>
          </a:body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3" name="文本框 12"/>
          <p:cNvSpPr txBox="1"/>
          <p:nvPr/>
        </p:nvSpPr>
        <p:spPr>
          <a:xfrm>
            <a:off x="5461558" y="3125167"/>
            <a:ext cx="2487275" cy="369446"/>
          </a:xfrm>
          <a:prstGeom prst="rect">
            <a:avLst/>
          </a:prstGeom>
          <a:noFill/>
        </p:spPr>
        <p:txBody>
          <a:bodyPr wrap="square" lIns="91458" tIns="45729" rIns="91458" bIns="45729" rtlCol="0">
            <a:spAutoFit/>
          </a:body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4" name="文本框 13"/>
          <p:cNvSpPr txBox="1"/>
          <p:nvPr/>
        </p:nvSpPr>
        <p:spPr>
          <a:xfrm>
            <a:off x="1339833" y="2397471"/>
            <a:ext cx="2487275" cy="369446"/>
          </a:xfrm>
          <a:prstGeom prst="rect">
            <a:avLst/>
          </a:prstGeom>
          <a:noFill/>
        </p:spPr>
        <p:txBody>
          <a:bodyPr wrap="square" lIns="91458" tIns="45729" rIns="91458" bIns="45729" rtlCol="0">
            <a:spAutoFit/>
          </a:body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5" name="文本框 14"/>
          <p:cNvSpPr txBox="1"/>
          <p:nvPr/>
        </p:nvSpPr>
        <p:spPr>
          <a:xfrm>
            <a:off x="1339833" y="3899318"/>
            <a:ext cx="2487275" cy="369446"/>
          </a:xfrm>
          <a:prstGeom prst="rect">
            <a:avLst/>
          </a:prstGeom>
          <a:noFill/>
        </p:spPr>
        <p:txBody>
          <a:bodyPr wrap="square" lIns="91458" tIns="45729" rIns="91458" bIns="45729" rtlCol="0">
            <a:spAutoFit/>
          </a:body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cSld>
  <p:clrMapOvr>
    <a:masterClrMapping/>
  </p:clrMapOvr>
  <p:transition spd="med" advClick="0" advTm="6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750"/>
                                        <p:tgtEl>
                                          <p:spTgt spid="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50"/>
                                        <p:tgtEl>
                                          <p:spTgt spid="5"/>
                                        </p:tgtEl>
                                      </p:cBhvr>
                                    </p:animEffect>
                                  </p:childTnLst>
                                </p:cTn>
                              </p:par>
                            </p:childTnLst>
                          </p:cTn>
                        </p:par>
                        <p:par>
                          <p:cTn id="12" fill="hold">
                            <p:stCondLst>
                              <p:cond delay="2000"/>
                            </p:stCondLst>
                            <p:childTnLst>
                              <p:par>
                                <p:cTn id="13" presetID="2" presetClass="entr" presetSubtype="2" repeatDur="0" restart="never"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2500"/>
                            </p:stCondLst>
                            <p:childTnLst>
                              <p:par>
                                <p:cTn id="18" presetID="14" presetClass="entr" presetSubtype="10" repeatDur="0" restart="never"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750"/>
                                        <p:tgtEl>
                                          <p:spTgt spid="6"/>
                                        </p:tgtEl>
                                      </p:cBhvr>
                                    </p:animEffect>
                                  </p:childTnLst>
                                </p:cTn>
                              </p:par>
                            </p:childTnLst>
                          </p:cTn>
                        </p:par>
                        <p:par>
                          <p:cTn id="21" fill="hold">
                            <p:stCondLst>
                              <p:cond delay="3500"/>
                            </p:stCondLst>
                            <p:childTnLst>
                              <p:par>
                                <p:cTn id="22" presetID="22" presetClass="entr" presetSubtype="2" repeatDur="0" restart="never"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right)">
                                      <p:cBhvr>
                                        <p:cTn id="24" dur="750"/>
                                        <p:tgtEl>
                                          <p:spTgt spid="7"/>
                                        </p:tgtEl>
                                      </p:cBhvr>
                                    </p:animEffect>
                                  </p:childTnLst>
                                </p:cTn>
                              </p:par>
                            </p:childTnLst>
                          </p:cTn>
                        </p:par>
                        <p:par>
                          <p:cTn id="25" fill="hold">
                            <p:stCondLst>
                              <p:cond delay="4500"/>
                            </p:stCondLst>
                            <p:childTnLst>
                              <p:par>
                                <p:cTn id="26" presetID="2" presetClass="entr" presetSubtype="8" repeatDur="0" restart="never"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0-#ppt_w/2"/>
                                          </p:val>
                                        </p:tav>
                                        <p:tav tm="100000">
                                          <p:val>
                                            <p:strVal val="#ppt_x"/>
                                          </p:val>
                                        </p:tav>
                                      </p:tavLst>
                                    </p:anim>
                                    <p:anim calcmode="lin" valueType="num">
                                      <p:cBhvr additive="base">
                                        <p:cTn id="29" dur="500" fill="hold"/>
                                        <p:tgtEl>
                                          <p:spTgt spid="14"/>
                                        </p:tgtEl>
                                        <p:attrNameLst>
                                          <p:attrName>ppt_y</p:attrName>
                                        </p:attrNameLst>
                                      </p:cBhvr>
                                      <p:tavLst>
                                        <p:tav tm="0">
                                          <p:val>
                                            <p:strVal val="#ppt_y"/>
                                          </p:val>
                                        </p:tav>
                                        <p:tav tm="100000">
                                          <p:val>
                                            <p:strVal val="#ppt_y"/>
                                          </p:val>
                                        </p:tav>
                                      </p:tavLst>
                                    </p:anim>
                                  </p:childTnLst>
                                </p:cTn>
                              </p:par>
                            </p:childTnLst>
                          </p:cTn>
                        </p:par>
                        <p:par>
                          <p:cTn id="30" fill="hold">
                            <p:stCondLst>
                              <p:cond delay="5000"/>
                            </p:stCondLst>
                            <p:childTnLst>
                              <p:par>
                                <p:cTn id="31" presetID="14" presetClass="entr" presetSubtype="10" repeatDur="0" restart="never"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750"/>
                                        <p:tgtEl>
                                          <p:spTgt spid="8"/>
                                        </p:tgtEl>
                                      </p:cBhvr>
                                    </p:animEffect>
                                  </p:childTnLst>
                                </p:cTn>
                              </p:par>
                            </p:childTnLst>
                          </p:cTn>
                        </p:par>
                        <p:par>
                          <p:cTn id="34" fill="hold">
                            <p:stCondLst>
                              <p:cond delay="6000"/>
                            </p:stCondLst>
                            <p:childTnLst>
                              <p:par>
                                <p:cTn id="35" presetID="22" presetClass="entr" presetSubtype="8" repeatDur="0" restart="never"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750"/>
                                        <p:tgtEl>
                                          <p:spTgt spid="9"/>
                                        </p:tgtEl>
                                      </p:cBhvr>
                                    </p:animEffect>
                                  </p:childTnLst>
                                </p:cTn>
                              </p:par>
                            </p:childTnLst>
                          </p:cTn>
                        </p:par>
                        <p:par>
                          <p:cTn id="38" fill="hold">
                            <p:stCondLst>
                              <p:cond delay="7000"/>
                            </p:stCondLst>
                            <p:childTnLst>
                              <p:par>
                                <p:cTn id="39" presetID="2" presetClass="entr" presetSubtype="2" repeatDur="0" restart="never"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1+#ppt_w/2"/>
                                          </p:val>
                                        </p:tav>
                                        <p:tav tm="100000">
                                          <p:val>
                                            <p:strVal val="#ppt_x"/>
                                          </p:val>
                                        </p:tav>
                                      </p:tavLst>
                                    </p:anim>
                                    <p:anim calcmode="lin" valueType="num">
                                      <p:cBhvr additive="base">
                                        <p:cTn id="42" dur="500" fill="hold"/>
                                        <p:tgtEl>
                                          <p:spTgt spid="13"/>
                                        </p:tgtEl>
                                        <p:attrNameLst>
                                          <p:attrName>ppt_y</p:attrName>
                                        </p:attrNameLst>
                                      </p:cBhvr>
                                      <p:tavLst>
                                        <p:tav tm="0">
                                          <p:val>
                                            <p:strVal val="#ppt_y"/>
                                          </p:val>
                                        </p:tav>
                                        <p:tav tm="100000">
                                          <p:val>
                                            <p:strVal val="#ppt_y"/>
                                          </p:val>
                                        </p:tav>
                                      </p:tavLst>
                                    </p:anim>
                                  </p:childTnLst>
                                </p:cTn>
                              </p:par>
                            </p:childTnLst>
                          </p:cTn>
                        </p:par>
                        <p:par>
                          <p:cTn id="43" fill="hold">
                            <p:stCondLst>
                              <p:cond delay="7500"/>
                            </p:stCondLst>
                            <p:childTnLst>
                              <p:par>
                                <p:cTn id="44" presetID="14" presetClass="entr" presetSubtype="10" repeatDur="0" restart="never"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randombar(horizontal)">
                                      <p:cBhvr>
                                        <p:cTn id="46" dur="750"/>
                                        <p:tgtEl>
                                          <p:spTgt spid="10"/>
                                        </p:tgtEl>
                                      </p:cBhvr>
                                    </p:animEffect>
                                  </p:childTnLst>
                                </p:cTn>
                              </p:par>
                            </p:childTnLst>
                          </p:cTn>
                        </p:par>
                        <p:par>
                          <p:cTn id="47" fill="hold">
                            <p:stCondLst>
                              <p:cond delay="8500"/>
                            </p:stCondLst>
                            <p:childTnLst>
                              <p:par>
                                <p:cTn id="48" presetID="22" presetClass="entr" presetSubtype="2" repeatDur="0" restart="never"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right)">
                                      <p:cBhvr>
                                        <p:cTn id="50" dur="750"/>
                                        <p:tgtEl>
                                          <p:spTgt spid="11"/>
                                        </p:tgtEl>
                                      </p:cBhvr>
                                    </p:animEffect>
                                  </p:childTnLst>
                                </p:cTn>
                              </p:par>
                            </p:childTnLst>
                          </p:cTn>
                        </p:par>
                        <p:par>
                          <p:cTn id="51" fill="hold">
                            <p:stCondLst>
                              <p:cond delay="9500"/>
                            </p:stCondLst>
                            <p:childTnLst>
                              <p:par>
                                <p:cTn id="52" presetID="2" presetClass="entr" presetSubtype="8" repeatDur="0" restart="never"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0-#ppt_w/2"/>
                                          </p:val>
                                        </p:tav>
                                        <p:tav tm="100000">
                                          <p:val>
                                            <p:strVal val="#ppt_x"/>
                                          </p:val>
                                        </p:tav>
                                      </p:tavLst>
                                    </p:anim>
                                    <p:anim calcmode="lin" valueType="num">
                                      <p:cBhvr additive="base">
                                        <p:cTn id="55"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p:bldP spid="13"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7716" y="1209543"/>
            <a:ext cx="1768949" cy="1769188"/>
          </a:xfrm>
          <a:prstGeom prst="rect">
            <a:avLst/>
          </a:prstGeom>
        </p:spPr>
      </p:pic>
      <p:sp>
        <p:nvSpPr>
          <p:cNvPr id="9" name="矩形 8"/>
          <p:cNvSpPr/>
          <p:nvPr/>
        </p:nvSpPr>
        <p:spPr>
          <a:xfrm>
            <a:off x="0" y="3076600"/>
            <a:ext cx="9145588" cy="111582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cs typeface="+mn-ea"/>
              <a:sym typeface="+mn-lt"/>
            </a:endParaRPr>
          </a:p>
        </p:txBody>
      </p:sp>
      <p:sp>
        <p:nvSpPr>
          <p:cNvPr id="10" name="椭圆 9"/>
          <p:cNvSpPr/>
          <p:nvPr/>
        </p:nvSpPr>
        <p:spPr>
          <a:xfrm>
            <a:off x="443209" y="3442939"/>
            <a:ext cx="337683" cy="33772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US" altLang="zh-CN" dirty="0">
                <a:cs typeface="+mn-ea"/>
                <a:sym typeface="+mn-lt"/>
              </a:rPr>
              <a:t>1</a:t>
            </a:r>
            <a:endParaRPr lang="zh-CN" altLang="en-US" dirty="0">
              <a:cs typeface="+mn-ea"/>
              <a:sym typeface="+mn-lt"/>
            </a:endParaRPr>
          </a:p>
        </p:txBody>
      </p:sp>
      <p:sp>
        <p:nvSpPr>
          <p:cNvPr id="11" name="矩形 10"/>
          <p:cNvSpPr/>
          <p:nvPr/>
        </p:nvSpPr>
        <p:spPr>
          <a:xfrm>
            <a:off x="780892" y="3350507"/>
            <a:ext cx="2242591" cy="417560"/>
          </a:xfrm>
          <a:prstGeom prst="rect">
            <a:avLst/>
          </a:prstGeom>
        </p:spPr>
        <p:txBody>
          <a:bodyPr wrap="square" lIns="68589" tIns="34295" rIns="68589" bIns="34295">
            <a:spAutoFit/>
          </a:bodyPr>
          <a:lstStyle/>
          <a:p>
            <a:pP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mn-ea"/>
                <a:sym typeface="+mn-lt"/>
              </a:rPr>
              <a:t>在此输入关于此标题或图形的文字描述内容或者相关的数据</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2" name="椭圆 11"/>
          <p:cNvSpPr/>
          <p:nvPr/>
        </p:nvSpPr>
        <p:spPr>
          <a:xfrm>
            <a:off x="3488835" y="3442939"/>
            <a:ext cx="337683" cy="3377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US" altLang="zh-CN" dirty="0">
                <a:cs typeface="+mn-ea"/>
                <a:sym typeface="+mn-lt"/>
              </a:rPr>
              <a:t>2</a:t>
            </a:r>
            <a:endParaRPr lang="zh-CN" altLang="en-US" dirty="0">
              <a:cs typeface="+mn-ea"/>
              <a:sym typeface="+mn-lt"/>
            </a:endParaRPr>
          </a:p>
        </p:txBody>
      </p:sp>
      <p:sp>
        <p:nvSpPr>
          <p:cNvPr id="13" name="矩形 12"/>
          <p:cNvSpPr/>
          <p:nvPr/>
        </p:nvSpPr>
        <p:spPr>
          <a:xfrm>
            <a:off x="3826518" y="3350507"/>
            <a:ext cx="2169969" cy="417560"/>
          </a:xfrm>
          <a:prstGeom prst="rect">
            <a:avLst/>
          </a:prstGeom>
        </p:spPr>
        <p:txBody>
          <a:bodyPr wrap="square" lIns="68589" tIns="34295" rIns="68589" bIns="34295">
            <a:spAutoFit/>
          </a:bodyPr>
          <a:lstStyle/>
          <a:p>
            <a:pP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mn-ea"/>
                <a:sym typeface="+mn-lt"/>
              </a:rPr>
              <a:t>在此输入关于此标题或图形的文字描述内容或者相关的数据</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4" name="椭圆 13"/>
          <p:cNvSpPr/>
          <p:nvPr/>
        </p:nvSpPr>
        <p:spPr>
          <a:xfrm>
            <a:off x="6530762" y="3442939"/>
            <a:ext cx="337683" cy="33772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US" altLang="zh-CN" dirty="0">
                <a:cs typeface="+mn-ea"/>
                <a:sym typeface="+mn-lt"/>
              </a:rPr>
              <a:t>3</a:t>
            </a:r>
            <a:endParaRPr lang="zh-CN" altLang="en-US" dirty="0">
              <a:cs typeface="+mn-ea"/>
              <a:sym typeface="+mn-lt"/>
            </a:endParaRPr>
          </a:p>
        </p:txBody>
      </p:sp>
      <p:sp>
        <p:nvSpPr>
          <p:cNvPr id="15" name="矩形 14"/>
          <p:cNvSpPr/>
          <p:nvPr/>
        </p:nvSpPr>
        <p:spPr>
          <a:xfrm>
            <a:off x="6868445" y="3350507"/>
            <a:ext cx="2169969" cy="417560"/>
          </a:xfrm>
          <a:prstGeom prst="rect">
            <a:avLst/>
          </a:prstGeom>
        </p:spPr>
        <p:txBody>
          <a:bodyPr wrap="square" lIns="68589" tIns="34295" rIns="68589" bIns="34295">
            <a:spAutoFit/>
          </a:bodyPr>
          <a:lstStyle/>
          <a:p>
            <a:pP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mn-ea"/>
                <a:sym typeface="+mn-lt"/>
              </a:rPr>
              <a:t>在此输入关于此标题或图形的文字描述内容或者相关的数据</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nvGrpSpPr>
          <p:cNvPr id="2" name="组合 15"/>
          <p:cNvGrpSpPr/>
          <p:nvPr/>
        </p:nvGrpSpPr>
        <p:grpSpPr>
          <a:xfrm>
            <a:off x="4677959" y="1210465"/>
            <a:ext cx="4467629" cy="1768266"/>
            <a:chOff x="4257077" y="2119893"/>
            <a:chExt cx="5955804" cy="2356960"/>
          </a:xfrm>
          <a:solidFill>
            <a:srgbClr val="00B050"/>
          </a:solidFill>
        </p:grpSpPr>
        <p:sp>
          <p:nvSpPr>
            <p:cNvPr id="17" name="等腰三角形 16"/>
            <p:cNvSpPr/>
            <p:nvPr/>
          </p:nvSpPr>
          <p:spPr>
            <a:xfrm rot="16200000">
              <a:off x="4224440" y="3094390"/>
              <a:ext cx="473237" cy="4079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4552497" y="2119893"/>
              <a:ext cx="5660384" cy="2356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700" dirty="0">
                  <a:solidFill>
                    <a:schemeClr val="bg1"/>
                  </a:solidFill>
                  <a:cs typeface="+mn-ea"/>
                  <a:sym typeface="+mn-lt"/>
                </a:rPr>
                <a:t>在此输入关于此标题或图形的文字描述内容或者相关的数据</a:t>
              </a:r>
              <a:endParaRPr lang="en-US" altLang="zh-CN" sz="1700" dirty="0">
                <a:solidFill>
                  <a:schemeClr val="bg1"/>
                </a:solidFill>
                <a:cs typeface="+mn-ea"/>
                <a:sym typeface="+mn-lt"/>
              </a:endParaRPr>
            </a:p>
          </p:txBody>
        </p:sp>
      </p:grpSp>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13527"/>
            <a:ext cx="3137715" cy="1765203"/>
          </a:xfrm>
          <a:prstGeom prst="rect">
            <a:avLst/>
          </a:prstGeom>
        </p:spPr>
      </p:pic>
    </p:spTree>
  </p:cSld>
  <p:clrMapOvr>
    <a:masterClrMapping/>
  </p:clrMapOvr>
  <p:transition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par>
                          <p:cTn id="13" fill="hold">
                            <p:stCondLst>
                              <p:cond delay="1000"/>
                            </p:stCondLst>
                            <p:childTnLst>
                              <p:par>
                                <p:cTn id="14" presetID="12" presetClass="entr" presetSubtype="2"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1000"/>
                                        <p:tgtEl>
                                          <p:spTgt spid="2"/>
                                        </p:tgtEl>
                                        <p:attrNameLst>
                                          <p:attrName>ppt_x</p:attrName>
                                        </p:attrNameLst>
                                      </p:cBhvr>
                                      <p:tavLst>
                                        <p:tav tm="0">
                                          <p:val>
                                            <p:strVal val="#ppt_x+#ppt_w*1.125000"/>
                                          </p:val>
                                        </p:tav>
                                        <p:tav tm="100000">
                                          <p:val>
                                            <p:strVal val="#ppt_x"/>
                                          </p:val>
                                        </p:tav>
                                      </p:tavLst>
                                    </p:anim>
                                    <p:animEffect transition="in" filter="wipe(left)">
                                      <p:cBhvr>
                                        <p:cTn id="17" dur="1000"/>
                                        <p:tgtEl>
                                          <p:spTgt spid="2"/>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25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0"/>
                                        </p:tgtEl>
                                        <p:attrNameLst>
                                          <p:attrName>ppt_y</p:attrName>
                                        </p:attrNameLst>
                                      </p:cBhvr>
                                      <p:tavLst>
                                        <p:tav tm="0">
                                          <p:val>
                                            <p:strVal val="#ppt_y"/>
                                          </p:val>
                                        </p:tav>
                                        <p:tav tm="100000">
                                          <p:val>
                                            <p:strVal val="#ppt_y"/>
                                          </p:val>
                                        </p:tav>
                                      </p:tavLst>
                                    </p:anim>
                                    <p:anim calcmode="lin" valueType="num">
                                      <p:cBhvr>
                                        <p:cTn id="27"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0"/>
                                        </p:tgtEl>
                                      </p:cBhvr>
                                    </p:animEffect>
                                  </p:childTnLst>
                                </p:cTn>
                              </p:par>
                            </p:childTnLst>
                          </p:cTn>
                        </p:par>
                        <p:par>
                          <p:cTn id="30" fill="hold">
                            <p:stCondLst>
                              <p:cond delay="3000"/>
                            </p:stCondLst>
                            <p:childTnLst>
                              <p:par>
                                <p:cTn id="31" presetID="10" presetClass="entr" presetSubtype="0" fill="hold" grpId="0" nodeType="afterEffect">
                                  <p:stCondLst>
                                    <p:cond delay="0"/>
                                  </p:stCondLst>
                                  <p:iterate type="lt">
                                    <p:tmPct val="10000"/>
                                  </p:iterate>
                                  <p:childTnLst>
                                    <p:set>
                                      <p:cBhvr>
                                        <p:cTn id="32" dur="1" fill="hold">
                                          <p:stCondLst>
                                            <p:cond delay="0"/>
                                          </p:stCondLst>
                                        </p:cTn>
                                        <p:tgtEl>
                                          <p:spTgt spid="11"/>
                                        </p:tgtEl>
                                        <p:attrNameLst>
                                          <p:attrName>style.visibility</p:attrName>
                                        </p:attrNameLst>
                                      </p:cBhvr>
                                      <p:to>
                                        <p:strVal val="visible"/>
                                      </p:to>
                                    </p:set>
                                    <p:animEffect transition="in" filter="fade">
                                      <p:cBhvr>
                                        <p:cTn id="33" dur="750"/>
                                        <p:tgtEl>
                                          <p:spTgt spid="11"/>
                                        </p:tgtEl>
                                      </p:cBhvr>
                                    </p:animEffect>
                                  </p:childTnLst>
                                </p:cTn>
                              </p:par>
                            </p:childTnLst>
                          </p:cTn>
                        </p:par>
                        <p:par>
                          <p:cTn id="34" fill="hold">
                            <p:stCondLst>
                              <p:cond delay="5625"/>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2"/>
                                        </p:tgtEl>
                                        <p:attrNameLst>
                                          <p:attrName>ppt_y</p:attrName>
                                        </p:attrNameLst>
                                      </p:cBhvr>
                                      <p:tavLst>
                                        <p:tav tm="0">
                                          <p:val>
                                            <p:strVal val="#ppt_y"/>
                                          </p:val>
                                        </p:tav>
                                        <p:tav tm="100000">
                                          <p:val>
                                            <p:strVal val="#ppt_y"/>
                                          </p:val>
                                        </p:tav>
                                      </p:tavLst>
                                    </p:anim>
                                    <p:anim calcmode="lin" valueType="num">
                                      <p:cBhvr>
                                        <p:cTn id="3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2"/>
                                        </p:tgtEl>
                                      </p:cBhvr>
                                    </p:animEffect>
                                  </p:childTnLst>
                                </p:cTn>
                              </p:par>
                            </p:childTnLst>
                          </p:cTn>
                        </p:par>
                        <p:par>
                          <p:cTn id="42" fill="hold">
                            <p:stCondLst>
                              <p:cond delay="6125"/>
                            </p:stCondLst>
                            <p:childTnLst>
                              <p:par>
                                <p:cTn id="43" presetID="10" presetClass="entr" presetSubtype="0" fill="hold" grpId="0" nodeType="afterEffect">
                                  <p:stCondLst>
                                    <p:cond delay="0"/>
                                  </p:stCondLst>
                                  <p:iterate type="lt">
                                    <p:tmPct val="10000"/>
                                  </p:iterate>
                                  <p:childTnLst>
                                    <p:set>
                                      <p:cBhvr>
                                        <p:cTn id="44" dur="1" fill="hold">
                                          <p:stCondLst>
                                            <p:cond delay="0"/>
                                          </p:stCondLst>
                                        </p:cTn>
                                        <p:tgtEl>
                                          <p:spTgt spid="13"/>
                                        </p:tgtEl>
                                        <p:attrNameLst>
                                          <p:attrName>style.visibility</p:attrName>
                                        </p:attrNameLst>
                                      </p:cBhvr>
                                      <p:to>
                                        <p:strVal val="visible"/>
                                      </p:to>
                                    </p:set>
                                    <p:animEffect transition="in" filter="fade">
                                      <p:cBhvr>
                                        <p:cTn id="45" dur="750"/>
                                        <p:tgtEl>
                                          <p:spTgt spid="13"/>
                                        </p:tgtEl>
                                      </p:cBhvr>
                                    </p:animEffect>
                                  </p:childTnLst>
                                </p:cTn>
                              </p:par>
                            </p:childTnLst>
                          </p:cTn>
                        </p:par>
                        <p:par>
                          <p:cTn id="46" fill="hold">
                            <p:stCondLst>
                              <p:cond delay="8750"/>
                            </p:stCondLst>
                            <p:childTnLst>
                              <p:par>
                                <p:cTn id="47" presetID="41" presetClass="entr" presetSubtype="0" fill="hold" grpId="0" nodeType="afterEffect">
                                  <p:stCondLst>
                                    <p:cond delay="0"/>
                                  </p:stCondLst>
                                  <p:iterate type="lt">
                                    <p:tmPct val="10000"/>
                                  </p:iterate>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14"/>
                                        </p:tgtEl>
                                        <p:attrNameLst>
                                          <p:attrName>ppt_y</p:attrName>
                                        </p:attrNameLst>
                                      </p:cBhvr>
                                      <p:tavLst>
                                        <p:tav tm="0">
                                          <p:val>
                                            <p:strVal val="#ppt_y"/>
                                          </p:val>
                                        </p:tav>
                                        <p:tav tm="100000">
                                          <p:val>
                                            <p:strVal val="#ppt_y"/>
                                          </p:val>
                                        </p:tav>
                                      </p:tavLst>
                                    </p:anim>
                                    <p:anim calcmode="lin" valueType="num">
                                      <p:cBhvr>
                                        <p:cTn id="51"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14"/>
                                        </p:tgtEl>
                                      </p:cBhvr>
                                    </p:animEffect>
                                  </p:childTnLst>
                                </p:cTn>
                              </p:par>
                            </p:childTnLst>
                          </p:cTn>
                        </p:par>
                        <p:par>
                          <p:cTn id="54" fill="hold">
                            <p:stCondLst>
                              <p:cond delay="9250"/>
                            </p:stCondLst>
                            <p:childTnLst>
                              <p:par>
                                <p:cTn id="55" presetID="10" presetClass="entr" presetSubtype="0" fill="hold" grpId="0" nodeType="afterEffect">
                                  <p:stCondLst>
                                    <p:cond delay="0"/>
                                  </p:stCondLst>
                                  <p:iterate type="lt">
                                    <p:tmPct val="10000"/>
                                  </p:iterate>
                                  <p:childTnLst>
                                    <p:set>
                                      <p:cBhvr>
                                        <p:cTn id="56" dur="1" fill="hold">
                                          <p:stCondLst>
                                            <p:cond delay="0"/>
                                          </p:stCondLst>
                                        </p:cTn>
                                        <p:tgtEl>
                                          <p:spTgt spid="15"/>
                                        </p:tgtEl>
                                        <p:attrNameLst>
                                          <p:attrName>style.visibility</p:attrName>
                                        </p:attrNameLst>
                                      </p:cBhvr>
                                      <p:to>
                                        <p:strVal val="visible"/>
                                      </p:to>
                                    </p:set>
                                    <p:animEffect transition="in" filter="fade">
                                      <p:cBhvr>
                                        <p:cTn id="5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animBg="1"/>
      <p:bldP spid="13" grpId="0"/>
      <p:bldP spid="14" grpId="0" animBg="1"/>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新建文件夹 (3)\005623a5485ec89副本.jpg"/>
          <p:cNvPicPr>
            <a:picLocks noChangeAspect="1" noChangeArrowheads="1"/>
          </p:cNvPicPr>
          <p:nvPr/>
        </p:nvPicPr>
        <p:blipFill>
          <a:blip r:embed="rId5" cstate="print"/>
          <a:srcRect/>
          <a:stretch>
            <a:fillRect/>
          </a:stretch>
        </p:blipFill>
        <p:spPr bwMode="auto">
          <a:xfrm>
            <a:off x="1588" y="-3175"/>
            <a:ext cx="9144000" cy="5148263"/>
          </a:xfrm>
          <a:prstGeom prst="rect">
            <a:avLst/>
          </a:prstGeom>
          <a:noFill/>
        </p:spPr>
      </p:pic>
      <p:pic>
        <p:nvPicPr>
          <p:cNvPr id="2" name="Could This Be Lov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4356010" y="-792286"/>
            <a:ext cx="433569" cy="433651"/>
          </a:xfrm>
          <a:prstGeom prst="rect">
            <a:avLst/>
          </a:prstGeom>
        </p:spPr>
      </p:pic>
      <p:pic>
        <p:nvPicPr>
          <p:cNvPr id="8" name="Time Will Tell.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9236385" y="124272"/>
            <a:ext cx="336600" cy="336524"/>
          </a:xfrm>
          <a:prstGeom prst="rect">
            <a:avLst/>
          </a:prstGeom>
        </p:spPr>
      </p:pic>
      <p:sp>
        <p:nvSpPr>
          <p:cNvPr id="9" name="矩形 259"/>
          <p:cNvSpPr>
            <a:spLocks noChangeArrowheads="1"/>
          </p:cNvSpPr>
          <p:nvPr/>
        </p:nvSpPr>
        <p:spPr bwMode="auto">
          <a:xfrm>
            <a:off x="4300249" y="768571"/>
            <a:ext cx="3512905" cy="1815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1800" cap="all" dirty="0">
                <a:solidFill>
                  <a:schemeClr val="bg1"/>
                </a:solidFill>
                <a:effectLst>
                  <a:outerShdw blurRad="50800" dist="38100" dir="2700000" algn="tl" rotWithShape="0">
                    <a:prstClr val="black">
                      <a:alpha val="40000"/>
                    </a:prstClr>
                  </a:outerShdw>
                </a:effectLst>
                <a:latin typeface="Impact" panose="020B0806030902050204" pitchFamily="34" charset="0"/>
                <a:cs typeface="Arial" panose="020B0604020202020204" pitchFamily="34" charset="0"/>
              </a:rPr>
              <a:t>20XX</a:t>
            </a:r>
            <a:endParaRPr lang="zh-CN" altLang="en-US" sz="11800" cap="all" dirty="0">
              <a:solidFill>
                <a:schemeClr val="bg1"/>
              </a:solidFill>
              <a:effectLst>
                <a:outerShdw blurRad="50800" dist="38100" dir="2700000" algn="tl" rotWithShape="0">
                  <a:prstClr val="black">
                    <a:alpha val="40000"/>
                  </a:prstClr>
                </a:outerShdw>
              </a:effectLst>
              <a:latin typeface="Impact" panose="020B0806030902050204" pitchFamily="34" charset="0"/>
              <a:cs typeface="Arial" panose="020B0604020202020204" pitchFamily="34" charset="0"/>
            </a:endParaRPr>
          </a:p>
        </p:txBody>
      </p:sp>
      <p:sp>
        <p:nvSpPr>
          <p:cNvPr id="10" name="矩形 259"/>
          <p:cNvSpPr>
            <a:spLocks noChangeArrowheads="1"/>
          </p:cNvSpPr>
          <p:nvPr/>
        </p:nvSpPr>
        <p:spPr bwMode="auto">
          <a:xfrm>
            <a:off x="3196327" y="2308371"/>
            <a:ext cx="512088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4000" b="1" dirty="0">
                <a:solidFill>
                  <a:schemeClr val="bg1"/>
                </a:solidFill>
                <a:effectLst>
                  <a:outerShdw blurRad="50800" dist="38100" dir="2700000" algn="tl" rotWithShape="0">
                    <a:prstClr val="black">
                      <a:alpha val="40000"/>
                    </a:prstClr>
                  </a:outerShdw>
                </a:effectLst>
                <a:cs typeface="Arial" panose="020B0604020202020204" pitchFamily="34" charset="0"/>
              </a:rPr>
              <a:t>谢谢观看</a:t>
            </a:r>
            <a:r>
              <a:rPr lang="en-US" altLang="zh-CN" sz="2800" dirty="0">
                <a:solidFill>
                  <a:schemeClr val="bg1"/>
                </a:solidFill>
                <a:effectLst>
                  <a:outerShdw blurRad="50800" dist="38100" dir="2700000" algn="tl" rotWithShape="0">
                    <a:prstClr val="black">
                      <a:alpha val="40000"/>
                    </a:prstClr>
                  </a:outerShdw>
                </a:effectLst>
                <a:cs typeface="Arial" panose="020B0604020202020204" pitchFamily="34" charset="0"/>
              </a:rPr>
              <a:t>POWERPOINT</a:t>
            </a:r>
            <a:endParaRPr lang="zh-CN" altLang="en-US" sz="2800" dirty="0">
              <a:solidFill>
                <a:schemeClr val="bg1"/>
              </a:solidFill>
              <a:effectLst>
                <a:outerShdw blurRad="50800" dist="38100" dir="2700000" algn="tl" rotWithShape="0">
                  <a:prstClr val="black">
                    <a:alpha val="40000"/>
                  </a:prstClr>
                </a:outerShdw>
              </a:effectLst>
              <a:cs typeface="Arial" panose="020B0604020202020204" pitchFamily="34" charset="0"/>
            </a:endParaRPr>
          </a:p>
        </p:txBody>
      </p:sp>
      <p:sp>
        <p:nvSpPr>
          <p:cNvPr id="11" name="矩形 259"/>
          <p:cNvSpPr>
            <a:spLocks noChangeArrowheads="1"/>
          </p:cNvSpPr>
          <p:nvPr/>
        </p:nvSpPr>
        <p:spPr bwMode="auto">
          <a:xfrm>
            <a:off x="4143509" y="3339371"/>
            <a:ext cx="3226519" cy="168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zh-CN" altLang="en-US" sz="1100">
                <a:solidFill>
                  <a:schemeClr val="bg1"/>
                </a:solidFill>
                <a:latin typeface="Arial" panose="020B0604020202020204" pitchFamily="34" charset="0"/>
                <a:cs typeface="Arial" panose="020B0604020202020204" pitchFamily="34" charset="0"/>
                <a:sym typeface="Arial" panose="020B0604020202020204" pitchFamily="34" charset="0"/>
              </a:rPr>
              <a:t>汇报人：</a:t>
            </a:r>
            <a:r>
              <a:rPr lang="en-US" altLang="zh-CN" sz="1100">
                <a:solidFill>
                  <a:schemeClr val="bg1"/>
                </a:solidFill>
                <a:latin typeface="Arial" panose="020B0604020202020204" pitchFamily="34" charset="0"/>
                <a:cs typeface="Arial" panose="020B0604020202020204" pitchFamily="34" charset="0"/>
                <a:sym typeface="Arial" panose="020B0604020202020204" pitchFamily="34" charset="0"/>
              </a:rPr>
              <a:t>xiazaii</a:t>
            </a:r>
            <a:endParaRPr lang="zh-CN" altLang="en-US" sz="11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5" name="矩形 259"/>
          <p:cNvSpPr>
            <a:spLocks noChangeArrowheads="1"/>
          </p:cNvSpPr>
          <p:nvPr/>
        </p:nvSpPr>
        <p:spPr bwMode="auto">
          <a:xfrm>
            <a:off x="3258264" y="2900550"/>
            <a:ext cx="4997008"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500" dirty="0">
                <a:solidFill>
                  <a:schemeClr val="bg1"/>
                </a:solidFill>
                <a:cs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zh-CN" altLang="en-US" sz="500" dirty="0">
              <a:solidFill>
                <a:schemeClr val="bg1"/>
              </a:solidFill>
              <a:cs typeface="Arial" panose="020B0604020202020204" pitchFamily="34" charset="0"/>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par>
                          <p:cTn id="12" fill="hold">
                            <p:stCondLst>
                              <p:cond delay="649"/>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9"/>
                                        </p:tgtEl>
                                      </p:cBhvr>
                                    </p:animEffect>
                                    <p:animScale>
                                      <p:cBhvr>
                                        <p:cTn id="15" dur="250" autoRev="1" fill="hold"/>
                                        <p:tgtEl>
                                          <p:spTgt spid="9"/>
                                        </p:tgtEl>
                                      </p:cBhvr>
                                      <p:by x="105000" y="105000"/>
                                    </p:animScale>
                                  </p:childTnLst>
                                </p:cTn>
                              </p:par>
                            </p:childTnLst>
                          </p:cTn>
                        </p:par>
                        <p:par>
                          <p:cTn id="16" fill="hold">
                            <p:stCondLst>
                              <p:cond delay="1149"/>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0"/>
                                        </p:tgtEl>
                                        <p:attrNameLst>
                                          <p:attrName>ppt_y</p:attrName>
                                        </p:attrNameLst>
                                      </p:cBhvr>
                                      <p:tavLst>
                                        <p:tav tm="0">
                                          <p:val>
                                            <p:strVal val="#ppt_y"/>
                                          </p:val>
                                        </p:tav>
                                        <p:tav tm="100000">
                                          <p:val>
                                            <p:strVal val="#ppt_y"/>
                                          </p:val>
                                        </p:tav>
                                      </p:tavLst>
                                    </p:anim>
                                    <p:anim calcmode="lin" valueType="num">
                                      <p:cBhvr>
                                        <p:cTn id="21"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0"/>
                                        </p:tgtEl>
                                      </p:cBhvr>
                                    </p:animEffect>
                                  </p:childTnLst>
                                </p:cTn>
                              </p:par>
                            </p:childTnLst>
                          </p:cTn>
                        </p:par>
                        <p:par>
                          <p:cTn id="24" fill="hold">
                            <p:stCondLst>
                              <p:cond delay="2299"/>
                            </p:stCondLst>
                            <p:childTnLst>
                              <p:par>
                                <p:cTn id="25" presetID="26" presetClass="emph" presetSubtype="0" fill="hold" grpId="1" nodeType="afterEffect">
                                  <p:stCondLst>
                                    <p:cond delay="0"/>
                                  </p:stCondLst>
                                  <p:iterate type="lt">
                                    <p:tmPct val="0"/>
                                  </p:iterate>
                                  <p:childTnLst>
                                    <p:animEffect transition="out" filter="fade">
                                      <p:cBhvr>
                                        <p:cTn id="26" dur="500" tmFilter="0, 0; .2, .5; .8, .5; 1, 0"/>
                                        <p:tgtEl>
                                          <p:spTgt spid="10"/>
                                        </p:tgtEl>
                                      </p:cBhvr>
                                    </p:animEffect>
                                    <p:animScale>
                                      <p:cBhvr>
                                        <p:cTn id="27" dur="250" autoRev="1" fill="hold"/>
                                        <p:tgtEl>
                                          <p:spTgt spid="10"/>
                                        </p:tgtEl>
                                      </p:cBhvr>
                                      <p:by x="105000" y="105000"/>
                                    </p:animScale>
                                  </p:childTnLst>
                                </p:cTn>
                              </p:par>
                            </p:childTnLst>
                          </p:cTn>
                        </p:par>
                        <p:par>
                          <p:cTn id="28" fill="hold">
                            <p:stCondLst>
                              <p:cond delay="28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childTnLst>
                                </p:cTn>
                              </p:par>
                            </p:childTnLst>
                          </p:cTn>
                        </p:par>
                        <p:par>
                          <p:cTn id="32" fill="hold">
                            <p:stCondLst>
                              <p:cond delay="38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8" repeatCount="indefinite" fill="remove" display="0">
                  <p:stCondLst>
                    <p:cond delay="indefinite"/>
                  </p:stCondLst>
                  <p:endCondLst>
                    <p:cond evt="onStopAudio" delay="0">
                      <p:tgtEl>
                        <p:sldTgt/>
                      </p:tgtEl>
                    </p:cond>
                  </p:endCondLst>
                </p:cTn>
                <p:tgtEl>
                  <p:spTgt spid="2"/>
                </p:tgtEl>
              </p:cMediaNode>
            </p:audio>
            <p:audio>
              <p:cMediaNode vol="80000">
                <p:cTn id="39" repeatCount="indefinite" fill="remove" display="0">
                  <p:stCondLst>
                    <p:cond delay="indefinite"/>
                  </p:stCondLst>
                  <p:endCondLst>
                    <p:cond evt="onStopAudio" delay="0">
                      <p:tgtEl>
                        <p:sldTgt/>
                      </p:tgtEl>
                    </p:cond>
                  </p:endCondLst>
                </p:cTn>
                <p:tgtEl>
                  <p:spTgt spid="8"/>
                </p:tgtEl>
              </p:cMediaNode>
            </p:audio>
          </p:childTnLst>
        </p:cTn>
      </p:par>
    </p:tnLst>
    <p:bldLst>
      <p:bldP spid="9" grpId="0"/>
      <p:bldP spid="9" grpId="1"/>
      <p:bldP spid="10" grpId="0"/>
      <p:bldP spid="10" grpId="1"/>
      <p:bldP spid="11" grpId="0" bldLvl="0" animBg="1"/>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Administrator\Desktop\新建文件夹 (3)\005623a5485ec89副本.jpg"/>
          <p:cNvPicPr>
            <a:picLocks noChangeAspect="1" noChangeArrowheads="1"/>
          </p:cNvPicPr>
          <p:nvPr/>
        </p:nvPicPr>
        <p:blipFill>
          <a:blip r:embed="rId3" cstate="print"/>
          <a:srcRect/>
          <a:stretch>
            <a:fillRect/>
          </a:stretch>
        </p:blipFill>
        <p:spPr bwMode="auto">
          <a:xfrm>
            <a:off x="1588" y="0"/>
            <a:ext cx="9144000" cy="5148263"/>
          </a:xfrm>
          <a:prstGeom prst="rect">
            <a:avLst/>
          </a:prstGeom>
          <a:noFill/>
        </p:spPr>
      </p:pic>
      <p:sp>
        <p:nvSpPr>
          <p:cNvPr id="6146" name="椭圆 3079"/>
          <p:cNvSpPr>
            <a:spLocks noChangeArrowheads="1"/>
          </p:cNvSpPr>
          <p:nvPr/>
        </p:nvSpPr>
        <p:spPr bwMode="auto">
          <a:xfrm>
            <a:off x="3058621" y="1753367"/>
            <a:ext cx="1581034" cy="1581334"/>
          </a:xfrm>
          <a:prstGeom prst="ellipse">
            <a:avLst/>
          </a:prstGeom>
          <a:solidFill>
            <a:schemeClr val="bg1"/>
          </a:solidFill>
          <a:ln>
            <a:noFill/>
          </a:ln>
        </p:spPr>
        <p:txBody>
          <a:bodyPr lIns="65032" tIns="32516" rIns="65032" bIns="32516"/>
          <a:lstStyle/>
          <a:p>
            <a:endParaRPr lang="zh-CN" altLang="en-US" sz="1900" dirty="0">
              <a:latin typeface="Arial" panose="020B0604020202020204" pitchFamily="34" charset="0"/>
              <a:ea typeface="微软雅黑" panose="020B0503020204020204" pitchFamily="34" charset="-122"/>
              <a:sym typeface="Arial" panose="020B0604020202020204" pitchFamily="34" charset="0"/>
            </a:endParaRPr>
          </a:p>
        </p:txBody>
      </p:sp>
      <p:sp>
        <p:nvSpPr>
          <p:cNvPr id="6148" name="文本框 3080"/>
          <p:cNvSpPr txBox="1">
            <a:spLocks noChangeArrowheads="1"/>
          </p:cNvSpPr>
          <p:nvPr/>
        </p:nvSpPr>
        <p:spPr bwMode="auto">
          <a:xfrm>
            <a:off x="4639654" y="2189765"/>
            <a:ext cx="1252447" cy="9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32" tIns="32516" rIns="65032" bIns="32516">
            <a:spAutoFit/>
          </a:bodyPr>
          <a:lstStyle/>
          <a:p>
            <a:pPr algn="ctr"/>
            <a:r>
              <a:rPr lang="en-US" altLang="zh-CN" sz="60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6152" name="椭圆 3088"/>
          <p:cNvSpPr>
            <a:spLocks noChangeArrowheads="1"/>
          </p:cNvSpPr>
          <p:nvPr/>
        </p:nvSpPr>
        <p:spPr bwMode="auto">
          <a:xfrm>
            <a:off x="2412554" y="3048916"/>
            <a:ext cx="120641" cy="120664"/>
          </a:xfrm>
          <a:prstGeom prst="ellipse">
            <a:avLst/>
          </a:prstGeom>
          <a:solidFill>
            <a:schemeClr val="bg1"/>
          </a:solidFill>
          <a:ln>
            <a:noFill/>
          </a:ln>
        </p:spPr>
        <p:txBody>
          <a:bodyPr lIns="65032" tIns="32516" rIns="65032" bIns="32516"/>
          <a:lstStyle/>
          <a:p>
            <a:endParaRPr lang="zh-CN" altLang="en-US" sz="1900" dirty="0">
              <a:latin typeface="Arial" panose="020B0604020202020204" pitchFamily="34" charset="0"/>
              <a:ea typeface="微软雅黑" panose="020B0503020204020204" pitchFamily="34" charset="-122"/>
              <a:sym typeface="Arial" panose="020B0604020202020204" pitchFamily="34" charset="0"/>
            </a:endParaRPr>
          </a:p>
        </p:txBody>
      </p:sp>
      <p:sp>
        <p:nvSpPr>
          <p:cNvPr id="6153" name="椭圆 3087"/>
          <p:cNvSpPr>
            <a:spLocks noChangeArrowheads="1"/>
          </p:cNvSpPr>
          <p:nvPr/>
        </p:nvSpPr>
        <p:spPr bwMode="auto">
          <a:xfrm>
            <a:off x="4772996" y="1564432"/>
            <a:ext cx="342874" cy="342939"/>
          </a:xfrm>
          <a:prstGeom prst="ellipse">
            <a:avLst/>
          </a:prstGeom>
          <a:solidFill>
            <a:schemeClr val="bg1"/>
          </a:solidFill>
          <a:ln>
            <a:noFill/>
          </a:ln>
        </p:spPr>
        <p:txBody>
          <a:bodyPr lIns="65032" tIns="32516" rIns="65032" bIns="32516"/>
          <a:lstStyle/>
          <a:p>
            <a:endParaRPr lang="zh-CN" altLang="en-US" sz="1900" dirty="0">
              <a:latin typeface="Arial" panose="020B0604020202020204" pitchFamily="34" charset="0"/>
              <a:ea typeface="微软雅黑" panose="020B0503020204020204" pitchFamily="34" charset="-122"/>
              <a:sym typeface="Arial" panose="020B0604020202020204" pitchFamily="34" charset="0"/>
            </a:endParaRPr>
          </a:p>
        </p:txBody>
      </p:sp>
      <p:sp>
        <p:nvSpPr>
          <p:cNvPr id="9" name="矩形 8"/>
          <p:cNvSpPr/>
          <p:nvPr/>
        </p:nvSpPr>
        <p:spPr>
          <a:xfrm>
            <a:off x="5704573" y="2305288"/>
            <a:ext cx="2030590" cy="360612"/>
          </a:xfrm>
          <a:prstGeom prst="rect">
            <a:avLst/>
          </a:prstGeom>
        </p:spPr>
        <p:txBody>
          <a:bodyPr wrap="square" lIns="0" tIns="0" rIns="0" bIns="0">
            <a:spAutoFit/>
          </a:bodyPr>
          <a:lstStyle/>
          <a:p>
            <a:pPr>
              <a:lnSpc>
                <a:spcPct val="130000"/>
              </a:lnSpc>
            </a:pPr>
            <a:r>
              <a:rPr lang="zh-CN" altLang="en-US" sz="20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10" name="文本框 9"/>
          <p:cNvSpPr txBox="1"/>
          <p:nvPr/>
        </p:nvSpPr>
        <p:spPr>
          <a:xfrm>
            <a:off x="5704573" y="2697514"/>
            <a:ext cx="1964565" cy="484748"/>
          </a:xfrm>
          <a:prstGeom prst="rect">
            <a:avLst/>
          </a:prstGeom>
          <a:noFill/>
        </p:spPr>
        <p:txBody>
          <a:bodyPr wrap="square" lIns="0" tIns="0" rIns="0" bIns="0" rtlCol="0">
            <a:spAutoFit/>
          </a:bodyPr>
          <a:lstStyle/>
          <a:p>
            <a:pPr algn="just">
              <a:lnSpc>
                <a:spcPct val="150000"/>
              </a:lnSpc>
            </a:pPr>
            <a:r>
              <a:rPr lang="zh-CN" altLang="en-US" sz="7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r>
              <a:rPr lang="zh-CN" alt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750" fill="hold"/>
                                        <p:tgtEl>
                                          <p:spTgt spid="6146"/>
                                        </p:tgtEl>
                                        <p:attrNameLst>
                                          <p:attrName>ppt_w</p:attrName>
                                        </p:attrNameLst>
                                      </p:cBhvr>
                                      <p:tavLst>
                                        <p:tav tm="0">
                                          <p:val>
                                            <p:fltVal val="0"/>
                                          </p:val>
                                        </p:tav>
                                        <p:tav tm="100000">
                                          <p:val>
                                            <p:strVal val="#ppt_w"/>
                                          </p:val>
                                        </p:tav>
                                      </p:tavLst>
                                    </p:anim>
                                    <p:anim calcmode="lin" valueType="num">
                                      <p:cBhvr>
                                        <p:cTn id="8" dur="750" fill="hold"/>
                                        <p:tgtEl>
                                          <p:spTgt spid="6146"/>
                                        </p:tgtEl>
                                        <p:attrNameLst>
                                          <p:attrName>ppt_h</p:attrName>
                                        </p:attrNameLst>
                                      </p:cBhvr>
                                      <p:tavLst>
                                        <p:tav tm="0">
                                          <p:val>
                                            <p:fltVal val="0"/>
                                          </p:val>
                                        </p:tav>
                                        <p:tav tm="100000">
                                          <p:val>
                                            <p:strVal val="#ppt_h"/>
                                          </p:val>
                                        </p:tav>
                                      </p:tavLst>
                                    </p:anim>
                                    <p:animEffect transition="in" filter="fade">
                                      <p:cBhvr>
                                        <p:cTn id="9" dur="750"/>
                                        <p:tgtEl>
                                          <p:spTgt spid="614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6153"/>
                                        </p:tgtEl>
                                        <p:attrNameLst>
                                          <p:attrName>style.visibility</p:attrName>
                                        </p:attrNameLst>
                                      </p:cBhvr>
                                      <p:to>
                                        <p:strVal val="visible"/>
                                      </p:to>
                                    </p:set>
                                    <p:anim calcmode="lin" valueType="num">
                                      <p:cBhvr>
                                        <p:cTn id="12" dur="750" fill="hold"/>
                                        <p:tgtEl>
                                          <p:spTgt spid="6153"/>
                                        </p:tgtEl>
                                        <p:attrNameLst>
                                          <p:attrName>ppt_w</p:attrName>
                                        </p:attrNameLst>
                                      </p:cBhvr>
                                      <p:tavLst>
                                        <p:tav tm="0">
                                          <p:val>
                                            <p:fltVal val="0"/>
                                          </p:val>
                                        </p:tav>
                                        <p:tav tm="100000">
                                          <p:val>
                                            <p:strVal val="#ppt_w"/>
                                          </p:val>
                                        </p:tav>
                                      </p:tavLst>
                                    </p:anim>
                                    <p:anim calcmode="lin" valueType="num">
                                      <p:cBhvr>
                                        <p:cTn id="13" dur="750" fill="hold"/>
                                        <p:tgtEl>
                                          <p:spTgt spid="6153"/>
                                        </p:tgtEl>
                                        <p:attrNameLst>
                                          <p:attrName>ppt_h</p:attrName>
                                        </p:attrNameLst>
                                      </p:cBhvr>
                                      <p:tavLst>
                                        <p:tav tm="0">
                                          <p:val>
                                            <p:fltVal val="0"/>
                                          </p:val>
                                        </p:tav>
                                        <p:tav tm="100000">
                                          <p:val>
                                            <p:strVal val="#ppt_h"/>
                                          </p:val>
                                        </p:tav>
                                      </p:tavLst>
                                    </p:anim>
                                    <p:animEffect transition="in" filter="fade">
                                      <p:cBhvr>
                                        <p:cTn id="14" dur="750"/>
                                        <p:tgtEl>
                                          <p:spTgt spid="6153"/>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6152"/>
                                        </p:tgtEl>
                                        <p:attrNameLst>
                                          <p:attrName>style.visibility</p:attrName>
                                        </p:attrNameLst>
                                      </p:cBhvr>
                                      <p:to>
                                        <p:strVal val="visible"/>
                                      </p:to>
                                    </p:set>
                                    <p:anim calcmode="lin" valueType="num">
                                      <p:cBhvr>
                                        <p:cTn id="17" dur="750" fill="hold"/>
                                        <p:tgtEl>
                                          <p:spTgt spid="6152"/>
                                        </p:tgtEl>
                                        <p:attrNameLst>
                                          <p:attrName>ppt_w</p:attrName>
                                        </p:attrNameLst>
                                      </p:cBhvr>
                                      <p:tavLst>
                                        <p:tav tm="0">
                                          <p:val>
                                            <p:fltVal val="0"/>
                                          </p:val>
                                        </p:tav>
                                        <p:tav tm="100000">
                                          <p:val>
                                            <p:strVal val="#ppt_w"/>
                                          </p:val>
                                        </p:tav>
                                      </p:tavLst>
                                    </p:anim>
                                    <p:anim calcmode="lin" valueType="num">
                                      <p:cBhvr>
                                        <p:cTn id="18" dur="750" fill="hold"/>
                                        <p:tgtEl>
                                          <p:spTgt spid="6152"/>
                                        </p:tgtEl>
                                        <p:attrNameLst>
                                          <p:attrName>ppt_h</p:attrName>
                                        </p:attrNameLst>
                                      </p:cBhvr>
                                      <p:tavLst>
                                        <p:tav tm="0">
                                          <p:val>
                                            <p:fltVal val="0"/>
                                          </p:val>
                                        </p:tav>
                                        <p:tav tm="100000">
                                          <p:val>
                                            <p:strVal val="#ppt_h"/>
                                          </p:val>
                                        </p:tav>
                                      </p:tavLst>
                                    </p:anim>
                                    <p:animEffect transition="in" filter="fade">
                                      <p:cBhvr>
                                        <p:cTn id="19" dur="750"/>
                                        <p:tgtEl>
                                          <p:spTgt spid="6152"/>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6148"/>
                                        </p:tgtEl>
                                        <p:attrNameLst>
                                          <p:attrName>style.visibility</p:attrName>
                                        </p:attrNameLst>
                                      </p:cBhvr>
                                      <p:to>
                                        <p:strVal val="visible"/>
                                      </p:to>
                                    </p:set>
                                    <p:anim calcmode="lin" valueType="num">
                                      <p:cBhvr>
                                        <p:cTn id="23" dur="500" fill="hold"/>
                                        <p:tgtEl>
                                          <p:spTgt spid="6148"/>
                                        </p:tgtEl>
                                        <p:attrNameLst>
                                          <p:attrName>ppt_w</p:attrName>
                                        </p:attrNameLst>
                                      </p:cBhvr>
                                      <p:tavLst>
                                        <p:tav tm="0">
                                          <p:val>
                                            <p:fltVal val="0"/>
                                          </p:val>
                                        </p:tav>
                                        <p:tav tm="100000">
                                          <p:val>
                                            <p:strVal val="#ppt_w"/>
                                          </p:val>
                                        </p:tav>
                                      </p:tavLst>
                                    </p:anim>
                                    <p:anim calcmode="lin" valueType="num">
                                      <p:cBhvr>
                                        <p:cTn id="24" dur="500" fill="hold"/>
                                        <p:tgtEl>
                                          <p:spTgt spid="6148"/>
                                        </p:tgtEl>
                                        <p:attrNameLst>
                                          <p:attrName>ppt_h</p:attrName>
                                        </p:attrNameLst>
                                      </p:cBhvr>
                                      <p:tavLst>
                                        <p:tav tm="0">
                                          <p:val>
                                            <p:fltVal val="0"/>
                                          </p:val>
                                        </p:tav>
                                        <p:tav tm="100000">
                                          <p:val>
                                            <p:strVal val="#ppt_h"/>
                                          </p:val>
                                        </p:tav>
                                      </p:tavLst>
                                    </p:anim>
                                    <p:animEffect transition="in" filter="fade">
                                      <p:cBhvr>
                                        <p:cTn id="25" dur="500"/>
                                        <p:tgtEl>
                                          <p:spTgt spid="6148"/>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32"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strVal val="4*#ppt_w"/>
                                          </p:val>
                                        </p:tav>
                                        <p:tav tm="100000">
                                          <p:val>
                                            <p:strVal val="#ppt_w"/>
                                          </p:val>
                                        </p:tav>
                                      </p:tavLst>
                                    </p:anim>
                                    <p:anim calcmode="lin" valueType="num">
                                      <p:cBhvr>
                                        <p:cTn id="31" dur="500" fill="hold"/>
                                        <p:tgtEl>
                                          <p:spTgt spid="9"/>
                                        </p:tgtEl>
                                        <p:attrNameLst>
                                          <p:attrName>ppt_h</p:attrName>
                                        </p:attrNameLst>
                                      </p:cBhvr>
                                      <p:tavLst>
                                        <p:tav tm="0">
                                          <p:val>
                                            <p:strVal val="4*#ppt_h"/>
                                          </p:val>
                                        </p:tav>
                                        <p:tav tm="100000">
                                          <p:val>
                                            <p:strVal val="#ppt_h"/>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8" grpId="0"/>
      <p:bldP spid="6152" grpId="0" animBg="1"/>
      <p:bldP spid="6153" grpId="0" animBg="1"/>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空心弧 40"/>
          <p:cNvSpPr>
            <a:spLocks noChangeArrowheads="1"/>
          </p:cNvSpPr>
          <p:nvPr/>
        </p:nvSpPr>
        <p:spPr bwMode="auto">
          <a:xfrm rot="5400000">
            <a:off x="8442391" y="881302"/>
            <a:ext cx="3549570" cy="3550468"/>
          </a:xfrm>
          <a:custGeom>
            <a:avLst/>
            <a:gdLst>
              <a:gd name="T0" fmla="*/ 2045494 w 21600"/>
              <a:gd name="T1" fmla="*/ 0 h 21600"/>
              <a:gd name="T2" fmla="*/ 25379 w 21600"/>
              <a:gd name="T3" fmla="*/ 2046288 h 21600"/>
              <a:gd name="T4" fmla="*/ 2045494 w 21600"/>
              <a:gd name="T5" fmla="*/ 50968 h 21600"/>
              <a:gd name="T6" fmla="*/ 4065608 w 21600"/>
              <a:gd name="T7" fmla="*/ 2046288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269" y="10800"/>
                </a:moveTo>
                <a:cubicBezTo>
                  <a:pt x="269" y="4983"/>
                  <a:pt x="4983" y="269"/>
                  <a:pt x="10800" y="269"/>
                </a:cubicBezTo>
                <a:cubicBezTo>
                  <a:pt x="16616" y="268"/>
                  <a:pt x="21330" y="4983"/>
                  <a:pt x="21331" y="10799"/>
                </a:cubicBezTo>
                <a:lnTo>
                  <a:pt x="21600" y="10800"/>
                </a:lnTo>
                <a:cubicBezTo>
                  <a:pt x="21600" y="4835"/>
                  <a:pt x="16764" y="0"/>
                  <a:pt x="10800" y="0"/>
                </a:cubicBezTo>
                <a:cubicBezTo>
                  <a:pt x="4835" y="0"/>
                  <a:pt x="0" y="4835"/>
                  <a:pt x="0" y="10800"/>
                </a:cubicBezTo>
                <a:close/>
              </a:path>
            </a:pathLst>
          </a:custGeom>
          <a:solidFill>
            <a:srgbClr val="00CCFF">
              <a:alpha val="25000"/>
            </a:srgbClr>
          </a:solidFill>
          <a:ln w="9525">
            <a:noFill/>
            <a:miter lim="800000"/>
          </a:ln>
        </p:spPr>
        <p:txBody>
          <a:bodyPr lIns="67636" tIns="35247" rIns="67636" bIns="35247" anchor="ctr"/>
          <a:lstStyle/>
          <a:p>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直接连接符 25"/>
          <p:cNvSpPr>
            <a:spLocks noChangeShapeType="1"/>
          </p:cNvSpPr>
          <p:nvPr/>
        </p:nvSpPr>
        <p:spPr bwMode="auto">
          <a:xfrm flipH="1" flipV="1">
            <a:off x="2897033" y="3201564"/>
            <a:ext cx="161410" cy="341810"/>
          </a:xfrm>
          <a:prstGeom prst="line">
            <a:avLst/>
          </a:prstGeom>
          <a:noFill/>
          <a:ln w="6350" cap="flat" cmpd="sng">
            <a:solidFill>
              <a:srgbClr val="131426"/>
            </a:solidFill>
            <a:prstDash val="dash"/>
            <a:bevel/>
          </a:ln>
          <a:extLst>
            <a:ext uri="{909E8E84-426E-40DD-AFC4-6F175D3DCCD1}">
              <a14:hiddenFill xmlns:a14="http://schemas.microsoft.com/office/drawing/2010/main">
                <a:noFill/>
              </a14:hiddenFill>
            </a:ext>
          </a:extLst>
        </p:spPr>
        <p:txBody>
          <a:bodyPr lIns="91458" tIns="45729" rIns="91458" bIns="45729"/>
          <a:lstStyle/>
          <a:p>
            <a:endParaRPr lang="zh-CN" altLang="en-US"/>
          </a:p>
        </p:txBody>
      </p:sp>
      <p:sp>
        <p:nvSpPr>
          <p:cNvPr id="63" name="椭圆 8"/>
          <p:cNvSpPr>
            <a:spLocks noChangeArrowheads="1"/>
          </p:cNvSpPr>
          <p:nvPr/>
        </p:nvSpPr>
        <p:spPr bwMode="auto">
          <a:xfrm rot="20334234">
            <a:off x="2806683" y="3508815"/>
            <a:ext cx="864101" cy="862787"/>
          </a:xfrm>
          <a:prstGeom prst="ellipse">
            <a:avLst/>
          </a:prstGeom>
          <a:noFill/>
          <a:ln w="130175" cap="flat" cmpd="sng">
            <a:solidFill>
              <a:schemeClr val="accent2"/>
            </a:solidFill>
            <a:bevel/>
          </a:ln>
        </p:spPr>
        <p:txBody>
          <a:bodyPr lIns="91458" tIns="45729" rIns="91458" bIns="45729" anchor="ctr"/>
          <a:lstStyle/>
          <a:p>
            <a:pPr algn="ctr"/>
            <a:r>
              <a:rPr lang="zh-CN" altLang="en-US" sz="1600" b="1" spc="-113" dirty="0">
                <a:solidFill>
                  <a:schemeClr val="bg1">
                    <a:lumMod val="50000"/>
                  </a:schemeClr>
                </a:solidFill>
                <a:latin typeface="黑体" panose="02010609060101010101" pitchFamily="49" charset="-122"/>
                <a:ea typeface="黑体" panose="02010609060101010101" pitchFamily="49" charset="-122"/>
                <a:sym typeface="方正稚艺简体" pitchFamily="1" charset="-122"/>
              </a:rPr>
              <a:t>拼搏</a:t>
            </a:r>
          </a:p>
        </p:txBody>
      </p:sp>
      <p:sp>
        <p:nvSpPr>
          <p:cNvPr id="80" name="直接连接符 25"/>
          <p:cNvSpPr>
            <a:spLocks noChangeShapeType="1"/>
          </p:cNvSpPr>
          <p:nvPr/>
        </p:nvSpPr>
        <p:spPr bwMode="auto">
          <a:xfrm rot="1510299" flipH="1" flipV="1">
            <a:off x="7663702" y="2409373"/>
            <a:ext cx="30510" cy="337198"/>
          </a:xfrm>
          <a:prstGeom prst="line">
            <a:avLst/>
          </a:prstGeom>
          <a:noFill/>
          <a:ln w="6350" cap="flat" cmpd="sng">
            <a:solidFill>
              <a:srgbClr val="131426"/>
            </a:solidFill>
            <a:prstDash val="dash"/>
            <a:bevel/>
          </a:ln>
          <a:extLst>
            <a:ext uri="{909E8E84-426E-40DD-AFC4-6F175D3DCCD1}">
              <a14:hiddenFill xmlns:a14="http://schemas.microsoft.com/office/drawing/2010/main">
                <a:noFill/>
              </a14:hiddenFill>
            </a:ext>
          </a:extLst>
        </p:spPr>
        <p:txBody>
          <a:bodyPr lIns="91458" tIns="45729" rIns="91458" bIns="45729"/>
          <a:lstStyle/>
          <a:p>
            <a:endParaRPr lang="zh-CN" altLang="en-US"/>
          </a:p>
        </p:txBody>
      </p:sp>
      <p:sp>
        <p:nvSpPr>
          <p:cNvPr id="81" name="椭圆 8"/>
          <p:cNvSpPr>
            <a:spLocks noChangeArrowheads="1"/>
          </p:cNvSpPr>
          <p:nvPr/>
        </p:nvSpPr>
        <p:spPr bwMode="auto">
          <a:xfrm rot="1052607">
            <a:off x="7390211" y="1671297"/>
            <a:ext cx="864101" cy="862787"/>
          </a:xfrm>
          <a:prstGeom prst="ellipse">
            <a:avLst/>
          </a:prstGeom>
          <a:solidFill>
            <a:schemeClr val="bg1"/>
          </a:solidFill>
          <a:ln w="130175" cap="flat" cmpd="sng">
            <a:solidFill>
              <a:schemeClr val="accent1"/>
            </a:solidFill>
            <a:bevel/>
          </a:ln>
        </p:spPr>
        <p:txBody>
          <a:bodyPr lIns="91458" tIns="45729" rIns="91458" bIns="45729" anchor="ctr"/>
          <a:lstStyle/>
          <a:p>
            <a:pPr algn="ctr"/>
            <a:r>
              <a:rPr lang="zh-CN" altLang="en-US" sz="1600" b="1" spc="-113" dirty="0">
                <a:solidFill>
                  <a:schemeClr val="bg1">
                    <a:lumMod val="50000"/>
                  </a:schemeClr>
                </a:solidFill>
                <a:latin typeface="黑体" panose="02010609060101010101" pitchFamily="49" charset="-122"/>
                <a:ea typeface="黑体" panose="02010609060101010101" pitchFamily="49" charset="-122"/>
                <a:sym typeface="方正稚艺简体" pitchFamily="1" charset="-122"/>
              </a:rPr>
              <a:t>辉煌</a:t>
            </a:r>
          </a:p>
        </p:txBody>
      </p:sp>
      <p:grpSp>
        <p:nvGrpSpPr>
          <p:cNvPr id="2" name="组合 5"/>
          <p:cNvGrpSpPr/>
          <p:nvPr/>
        </p:nvGrpSpPr>
        <p:grpSpPr>
          <a:xfrm>
            <a:off x="-463358" y="2618279"/>
            <a:ext cx="13772348" cy="11296950"/>
            <a:chOff x="-618497" y="3489960"/>
            <a:chExt cx="18359942" cy="15057951"/>
          </a:xfrm>
        </p:grpSpPr>
        <p:grpSp>
          <p:nvGrpSpPr>
            <p:cNvPr id="3" name="组合 2"/>
            <p:cNvGrpSpPr/>
            <p:nvPr/>
          </p:nvGrpSpPr>
          <p:grpSpPr>
            <a:xfrm>
              <a:off x="-618497" y="3489960"/>
              <a:ext cx="18359942" cy="15057951"/>
              <a:chOff x="-618497" y="3489960"/>
              <a:chExt cx="18359942" cy="15057951"/>
            </a:xfrm>
          </p:grpSpPr>
          <p:sp>
            <p:nvSpPr>
              <p:cNvPr id="58" name="弧形 57"/>
              <p:cNvSpPr/>
              <p:nvPr/>
            </p:nvSpPr>
            <p:spPr>
              <a:xfrm rot="17527046">
                <a:off x="1183522" y="1989988"/>
                <a:ext cx="14755904" cy="18359942"/>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4" name="椭圆 83"/>
              <p:cNvSpPr/>
              <p:nvPr/>
            </p:nvSpPr>
            <p:spPr>
              <a:xfrm>
                <a:off x="2770773" y="4581763"/>
                <a:ext cx="72000" cy="72000"/>
              </a:xfrm>
              <a:prstGeom prst="ellipse">
                <a:avLst/>
              </a:prstGeom>
              <a:solidFill>
                <a:srgbClr val="00898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a:off x="6743286" y="3489960"/>
                <a:ext cx="72000" cy="72000"/>
              </a:xfrm>
              <a:prstGeom prst="ellipse">
                <a:avLst/>
              </a:prstGeom>
              <a:solidFill>
                <a:srgbClr val="00898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8929806" y="3620163"/>
                <a:ext cx="72000" cy="72000"/>
              </a:xfrm>
              <a:prstGeom prst="ellipse">
                <a:avLst/>
              </a:prstGeom>
              <a:solidFill>
                <a:srgbClr val="00898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87" name="直接箭头连接符 86"/>
            <p:cNvCxnSpPr>
              <a:stCxn id="58" idx="2"/>
            </p:cNvCxnSpPr>
            <p:nvPr/>
          </p:nvCxnSpPr>
          <p:spPr>
            <a:xfrm flipV="1">
              <a:off x="11339318" y="3803409"/>
              <a:ext cx="397664" cy="531511"/>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组合 4"/>
          <p:cNvGrpSpPr/>
          <p:nvPr/>
        </p:nvGrpSpPr>
        <p:grpSpPr bwMode="auto">
          <a:xfrm rot="20200079">
            <a:off x="2445030" y="2997729"/>
            <a:ext cx="858412" cy="350108"/>
            <a:chOff x="0" y="152400"/>
            <a:chExt cx="779929" cy="377032"/>
          </a:xfrm>
          <a:solidFill>
            <a:schemeClr val="accent2"/>
          </a:solidFill>
        </p:grpSpPr>
        <p:sp>
          <p:nvSpPr>
            <p:cNvPr id="89" name="等腰三角形 5"/>
            <p:cNvSpPr>
              <a:spLocks noChangeArrowheads="1"/>
            </p:cNvSpPr>
            <p:nvPr/>
          </p:nvSpPr>
          <p:spPr bwMode="auto">
            <a:xfrm rot="10652948">
              <a:off x="264508" y="368067"/>
              <a:ext cx="259976" cy="161365"/>
            </a:xfrm>
            <a:prstGeom prst="triangle">
              <a:avLst>
                <a:gd name="adj" fmla="val 50000"/>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0" name="矩形 29"/>
            <p:cNvSpPr>
              <a:spLocks noChangeArrowheads="1"/>
            </p:cNvSpPr>
            <p:nvPr/>
          </p:nvSpPr>
          <p:spPr bwMode="auto">
            <a:xfrm rot="10657330">
              <a:off x="0" y="152400"/>
              <a:ext cx="779929" cy="259719"/>
            </a:xfrm>
            <a:prstGeom prst="rect">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en-US" dirty="0">
                <a:solidFill>
                  <a:srgbClr val="FFFFFF"/>
                </a:solidFill>
                <a:latin typeface="宋体" panose="02010600030101010101" pitchFamily="2" charset="-122"/>
                <a:sym typeface="宋体" panose="02010600030101010101" pitchFamily="2" charset="-122"/>
              </a:endParaRPr>
            </a:p>
          </p:txBody>
        </p:sp>
      </p:grpSp>
      <p:sp>
        <p:nvSpPr>
          <p:cNvPr id="91" name="TextBox 90"/>
          <p:cNvSpPr txBox="1"/>
          <p:nvPr/>
        </p:nvSpPr>
        <p:spPr>
          <a:xfrm rot="19980902">
            <a:off x="2583383" y="2852857"/>
            <a:ext cx="871037" cy="369446"/>
          </a:xfrm>
          <a:prstGeom prst="rect">
            <a:avLst/>
          </a:prstGeom>
          <a:noFill/>
        </p:spPr>
        <p:txBody>
          <a:bodyPr wrap="square" lIns="91458" tIns="45729" rIns="91458" bIns="45729" rtlCol="0">
            <a:spAutoFit/>
          </a:bodyPr>
          <a:lstStyle/>
          <a:p>
            <a:r>
              <a:rPr lang="en-US" altLang="zh-CN" dirty="0">
                <a:solidFill>
                  <a:schemeClr val="bg1"/>
                </a:solidFill>
                <a:sym typeface="Calibri" panose="020F0502020204030204" pitchFamily="34" charset="0"/>
              </a:rPr>
              <a:t>2013</a:t>
            </a:r>
            <a:endParaRPr lang="zh-CN" altLang="en-US" dirty="0"/>
          </a:p>
        </p:txBody>
      </p:sp>
      <p:sp>
        <p:nvSpPr>
          <p:cNvPr id="65" name="直接连接符 25"/>
          <p:cNvSpPr>
            <a:spLocks noChangeShapeType="1"/>
          </p:cNvSpPr>
          <p:nvPr/>
        </p:nvSpPr>
        <p:spPr bwMode="auto">
          <a:xfrm rot="1926196" flipH="1" flipV="1">
            <a:off x="5866826" y="2775349"/>
            <a:ext cx="161410" cy="341810"/>
          </a:xfrm>
          <a:prstGeom prst="line">
            <a:avLst/>
          </a:prstGeom>
          <a:noFill/>
          <a:ln w="6350" cap="flat" cmpd="sng">
            <a:solidFill>
              <a:srgbClr val="131426"/>
            </a:solidFill>
            <a:prstDash val="dash"/>
            <a:bevel/>
          </a:ln>
          <a:extLst>
            <a:ext uri="{909E8E84-426E-40DD-AFC4-6F175D3DCCD1}">
              <a14:hiddenFill xmlns:a14="http://schemas.microsoft.com/office/drawing/2010/main">
                <a:noFill/>
              </a14:hiddenFill>
            </a:ext>
          </a:extLst>
        </p:spPr>
        <p:txBody>
          <a:bodyPr lIns="91458" tIns="45729" rIns="91458" bIns="45729"/>
          <a:lstStyle/>
          <a:p>
            <a:endParaRPr lang="zh-CN" altLang="en-US"/>
          </a:p>
        </p:txBody>
      </p:sp>
      <p:sp>
        <p:nvSpPr>
          <p:cNvPr id="67" name="椭圆 8"/>
          <p:cNvSpPr>
            <a:spLocks noChangeArrowheads="1"/>
          </p:cNvSpPr>
          <p:nvPr/>
        </p:nvSpPr>
        <p:spPr bwMode="auto">
          <a:xfrm rot="660430">
            <a:off x="5434884" y="3134512"/>
            <a:ext cx="864101" cy="862787"/>
          </a:xfrm>
          <a:prstGeom prst="ellipse">
            <a:avLst/>
          </a:prstGeom>
          <a:noFill/>
          <a:ln w="130175" cap="flat" cmpd="sng">
            <a:solidFill>
              <a:schemeClr val="accent4"/>
            </a:solidFill>
            <a:bevel/>
          </a:ln>
        </p:spPr>
        <p:txBody>
          <a:bodyPr lIns="91458" tIns="45729" rIns="91458" bIns="45729" anchor="ctr"/>
          <a:lstStyle/>
          <a:p>
            <a:pPr algn="ctr"/>
            <a:r>
              <a:rPr lang="zh-CN" altLang="en-US" sz="1600" b="1" spc="-225" dirty="0">
                <a:solidFill>
                  <a:schemeClr val="bg1">
                    <a:lumMod val="50000"/>
                  </a:schemeClr>
                </a:solidFill>
                <a:latin typeface="黑体" panose="02010609060101010101" pitchFamily="49" charset="-122"/>
                <a:ea typeface="黑体" panose="02010609060101010101" pitchFamily="49" charset="-122"/>
                <a:sym typeface="方正稚艺简体" pitchFamily="1" charset="-122"/>
              </a:rPr>
              <a:t>创新</a:t>
            </a:r>
          </a:p>
        </p:txBody>
      </p:sp>
      <p:grpSp>
        <p:nvGrpSpPr>
          <p:cNvPr id="5" name="组合 6"/>
          <p:cNvGrpSpPr/>
          <p:nvPr/>
        </p:nvGrpSpPr>
        <p:grpSpPr>
          <a:xfrm>
            <a:off x="5542966" y="2417857"/>
            <a:ext cx="858412" cy="425271"/>
            <a:chOff x="7380265" y="3294812"/>
            <a:chExt cx="1144350" cy="566853"/>
          </a:xfrm>
          <a:solidFill>
            <a:schemeClr val="accent4"/>
          </a:solidFill>
        </p:grpSpPr>
        <p:grpSp>
          <p:nvGrpSpPr>
            <p:cNvPr id="6" name="组合 4"/>
            <p:cNvGrpSpPr/>
            <p:nvPr/>
          </p:nvGrpSpPr>
          <p:grpSpPr bwMode="auto">
            <a:xfrm rot="526275">
              <a:off x="7380265" y="3394998"/>
              <a:ext cx="1144350" cy="466667"/>
              <a:chOff x="0" y="152400"/>
              <a:chExt cx="779929" cy="377032"/>
            </a:xfrm>
            <a:grpFill/>
          </p:grpSpPr>
          <p:sp>
            <p:nvSpPr>
              <p:cNvPr id="69" name="等腰三角形 5"/>
              <p:cNvSpPr>
                <a:spLocks noChangeArrowheads="1"/>
              </p:cNvSpPr>
              <p:nvPr/>
            </p:nvSpPr>
            <p:spPr bwMode="auto">
              <a:xfrm rot="10652948">
                <a:off x="264508" y="368067"/>
                <a:ext cx="259976" cy="161365"/>
              </a:xfrm>
              <a:prstGeom prst="triangle">
                <a:avLst>
                  <a:gd name="adj" fmla="val 50000"/>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0" name="矩形 29"/>
              <p:cNvSpPr>
                <a:spLocks noChangeArrowheads="1"/>
              </p:cNvSpPr>
              <p:nvPr/>
            </p:nvSpPr>
            <p:spPr bwMode="auto">
              <a:xfrm rot="10657330">
                <a:off x="0" y="152400"/>
                <a:ext cx="779929" cy="259719"/>
              </a:xfrm>
              <a:prstGeom prst="rect">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en-US" dirty="0">
                  <a:solidFill>
                    <a:srgbClr val="FFFFFF"/>
                  </a:solidFill>
                  <a:latin typeface="宋体" panose="02010600030101010101" pitchFamily="2" charset="-122"/>
                  <a:sym typeface="宋体" panose="02010600030101010101" pitchFamily="2" charset="-122"/>
                </a:endParaRPr>
              </a:p>
            </p:txBody>
          </p:sp>
        </p:grpSp>
        <p:sp>
          <p:nvSpPr>
            <p:cNvPr id="68" name="TextBox 67"/>
            <p:cNvSpPr txBox="1"/>
            <p:nvPr/>
          </p:nvSpPr>
          <p:spPr>
            <a:xfrm rot="307098">
              <a:off x="7528350" y="3294812"/>
              <a:ext cx="870323" cy="492442"/>
            </a:xfrm>
            <a:prstGeom prst="rect">
              <a:avLst/>
            </a:prstGeom>
            <a:noFill/>
          </p:spPr>
          <p:txBody>
            <a:bodyPr wrap="none" rtlCol="0">
              <a:spAutoFit/>
            </a:bodyPr>
            <a:lstStyle/>
            <a:p>
              <a:r>
                <a:rPr lang="en-US" altLang="zh-CN" dirty="0">
                  <a:solidFill>
                    <a:schemeClr val="bg1"/>
                  </a:solidFill>
                  <a:sym typeface="Calibri" panose="020F0502020204030204" pitchFamily="34" charset="0"/>
                </a:rPr>
                <a:t>20XX</a:t>
              </a:r>
              <a:endParaRPr lang="zh-CN" altLang="en-US" dirty="0">
                <a:solidFill>
                  <a:schemeClr val="bg1"/>
                </a:solidFill>
                <a:sym typeface="宋体" panose="02010600030101010101" pitchFamily="2" charset="-122"/>
              </a:endParaRPr>
            </a:p>
          </p:txBody>
        </p:sp>
      </p:grpSp>
      <p:grpSp>
        <p:nvGrpSpPr>
          <p:cNvPr id="7" name="组合 4"/>
          <p:cNvGrpSpPr/>
          <p:nvPr/>
        </p:nvGrpSpPr>
        <p:grpSpPr bwMode="auto">
          <a:xfrm rot="1076385">
            <a:off x="7148816" y="2654465"/>
            <a:ext cx="858412" cy="382689"/>
            <a:chOff x="0" y="0"/>
            <a:chExt cx="779929" cy="412119"/>
          </a:xfrm>
          <a:solidFill>
            <a:schemeClr val="accent1"/>
          </a:solidFill>
        </p:grpSpPr>
        <p:sp>
          <p:nvSpPr>
            <p:cNvPr id="82" name="等腰三角形 5"/>
            <p:cNvSpPr>
              <a:spLocks noChangeArrowheads="1"/>
            </p:cNvSpPr>
            <p:nvPr/>
          </p:nvSpPr>
          <p:spPr bwMode="auto">
            <a:xfrm>
              <a:off x="268942" y="0"/>
              <a:ext cx="259976" cy="161365"/>
            </a:xfrm>
            <a:prstGeom prst="triangle">
              <a:avLst>
                <a:gd name="adj" fmla="val 50000"/>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3" name="矩形 29"/>
            <p:cNvSpPr>
              <a:spLocks noChangeArrowheads="1"/>
            </p:cNvSpPr>
            <p:nvPr/>
          </p:nvSpPr>
          <p:spPr bwMode="auto">
            <a:xfrm>
              <a:off x="0" y="152400"/>
              <a:ext cx="779929" cy="259719"/>
            </a:xfrm>
            <a:prstGeom prst="rect">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r>
                <a:rPr lang="en-US"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2018</a:t>
              </a:r>
              <a:endParaRPr lang="zh-CN" altLang="en-US" dirty="0">
                <a:solidFill>
                  <a:srgbClr val="FFFFFF"/>
                </a:solidFill>
                <a:latin typeface="宋体" panose="02010600030101010101" pitchFamily="2" charset="-122"/>
                <a:sym typeface="宋体" panose="02010600030101010101" pitchFamily="2" charset="-122"/>
              </a:endParaRPr>
            </a:p>
          </p:txBody>
        </p:sp>
      </p:grpSp>
      <p:sp>
        <p:nvSpPr>
          <p:cNvPr id="55" name="直接连接符 25"/>
          <p:cNvSpPr>
            <a:spLocks noChangeShapeType="1"/>
          </p:cNvSpPr>
          <p:nvPr/>
        </p:nvSpPr>
        <p:spPr bwMode="auto">
          <a:xfrm flipH="1" flipV="1">
            <a:off x="1130271" y="3417639"/>
            <a:ext cx="201364" cy="334834"/>
          </a:xfrm>
          <a:prstGeom prst="line">
            <a:avLst/>
          </a:prstGeom>
          <a:noFill/>
          <a:ln w="6350" cap="flat" cmpd="sng">
            <a:solidFill>
              <a:srgbClr val="00504E"/>
            </a:solidFill>
            <a:prstDash val="dash"/>
            <a:bevel/>
          </a:ln>
          <a:extLst>
            <a:ext uri="{909E8E84-426E-40DD-AFC4-6F175D3DCCD1}">
              <a14:hiddenFill xmlns:a14="http://schemas.microsoft.com/office/drawing/2010/main">
                <a:noFill/>
              </a14:hiddenFill>
            </a:ext>
          </a:extLst>
        </p:spPr>
        <p:txBody>
          <a:bodyPr lIns="91458" tIns="45729" rIns="91458" bIns="45729"/>
          <a:lstStyle/>
          <a:p>
            <a:endParaRPr lang="zh-CN" altLang="en-US"/>
          </a:p>
        </p:txBody>
      </p:sp>
      <p:grpSp>
        <p:nvGrpSpPr>
          <p:cNvPr id="8" name="组合 4"/>
          <p:cNvGrpSpPr/>
          <p:nvPr/>
        </p:nvGrpSpPr>
        <p:grpSpPr bwMode="auto">
          <a:xfrm rot="19174013">
            <a:off x="991839" y="3656148"/>
            <a:ext cx="858412" cy="382689"/>
            <a:chOff x="0" y="0"/>
            <a:chExt cx="779929" cy="412119"/>
          </a:xfrm>
          <a:solidFill>
            <a:schemeClr val="accent1"/>
          </a:solidFill>
        </p:grpSpPr>
        <p:sp>
          <p:nvSpPr>
            <p:cNvPr id="60" name="等腰三角形 5"/>
            <p:cNvSpPr>
              <a:spLocks noChangeArrowheads="1"/>
            </p:cNvSpPr>
            <p:nvPr/>
          </p:nvSpPr>
          <p:spPr bwMode="auto">
            <a:xfrm>
              <a:off x="268942" y="0"/>
              <a:ext cx="259976" cy="161365"/>
            </a:xfrm>
            <a:prstGeom prst="triangle">
              <a:avLst>
                <a:gd name="adj" fmla="val 50000"/>
              </a:avLst>
            </a:prstGeom>
            <a:grpFill/>
            <a:ln w="12700" cap="flat" cmpd="sng">
              <a:no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 name="矩形 29"/>
            <p:cNvSpPr>
              <a:spLocks noChangeArrowheads="1"/>
            </p:cNvSpPr>
            <p:nvPr/>
          </p:nvSpPr>
          <p:spPr bwMode="auto">
            <a:xfrm>
              <a:off x="0" y="152400"/>
              <a:ext cx="779929" cy="259719"/>
            </a:xfrm>
            <a:prstGeom prst="rect">
              <a:avLst/>
            </a:prstGeom>
            <a:grpFill/>
            <a:ln w="12700" cap="flat" cmpd="sng">
              <a:noFill/>
              <a:bevel/>
            </a:ln>
          </p:spPr>
          <p:txBody>
            <a:bodyPr anchor="ctr"/>
            <a:lstStyle/>
            <a:p>
              <a:pPr algn="ctr"/>
              <a:r>
                <a:rPr lang="en-US"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2012</a:t>
              </a:r>
              <a:endParaRPr lang="zh-CN" altLang="en-US" dirty="0">
                <a:solidFill>
                  <a:srgbClr val="FFFFFF"/>
                </a:solidFill>
                <a:latin typeface="宋体" panose="02010600030101010101" pitchFamily="2" charset="-122"/>
                <a:sym typeface="宋体" panose="02010600030101010101" pitchFamily="2" charset="-122"/>
              </a:endParaRPr>
            </a:p>
          </p:txBody>
        </p:sp>
      </p:grpSp>
      <p:sp>
        <p:nvSpPr>
          <p:cNvPr id="62" name="椭圆 8"/>
          <p:cNvSpPr>
            <a:spLocks noChangeArrowheads="1"/>
          </p:cNvSpPr>
          <p:nvPr/>
        </p:nvSpPr>
        <p:spPr bwMode="auto">
          <a:xfrm rot="19610405">
            <a:off x="480871" y="2691375"/>
            <a:ext cx="864101" cy="862787"/>
          </a:xfrm>
          <a:prstGeom prst="ellipse">
            <a:avLst/>
          </a:prstGeom>
          <a:noFill/>
          <a:ln w="130175" cap="flat" cmpd="sng">
            <a:solidFill>
              <a:schemeClr val="accent1"/>
            </a:solidFill>
            <a:bevel/>
          </a:ln>
        </p:spPr>
        <p:txBody>
          <a:bodyPr lIns="91458" tIns="45729" rIns="91458" bIns="45729" anchor="ctr"/>
          <a:lstStyle/>
          <a:p>
            <a:pPr algn="ctr"/>
            <a:r>
              <a:rPr lang="zh-CN" altLang="en-US" sz="1600" b="1" spc="-113" dirty="0">
                <a:solidFill>
                  <a:schemeClr val="bg1">
                    <a:lumMod val="50000"/>
                  </a:schemeClr>
                </a:solidFill>
                <a:latin typeface="黑体" panose="02010609060101010101" pitchFamily="49" charset="-122"/>
                <a:ea typeface="黑体" panose="02010609060101010101" pitchFamily="49" charset="-122"/>
                <a:sym typeface="方正稚艺简体" pitchFamily="1" charset="-122"/>
              </a:rPr>
              <a:t>起航</a:t>
            </a:r>
          </a:p>
        </p:txBody>
      </p:sp>
      <p:sp>
        <p:nvSpPr>
          <p:cNvPr id="74" name="直接连接符 25"/>
          <p:cNvSpPr>
            <a:spLocks noChangeShapeType="1"/>
          </p:cNvSpPr>
          <p:nvPr/>
        </p:nvSpPr>
        <p:spPr bwMode="auto">
          <a:xfrm flipH="1" flipV="1">
            <a:off x="4209147" y="2209235"/>
            <a:ext cx="30510" cy="337198"/>
          </a:xfrm>
          <a:prstGeom prst="line">
            <a:avLst/>
          </a:prstGeom>
          <a:noFill/>
          <a:ln w="6350" cap="flat" cmpd="sng">
            <a:solidFill>
              <a:srgbClr val="008986"/>
            </a:solidFill>
            <a:prstDash val="dash"/>
            <a:bevel/>
          </a:ln>
          <a:extLst>
            <a:ext uri="{909E8E84-426E-40DD-AFC4-6F175D3DCCD1}">
              <a14:hiddenFill xmlns:a14="http://schemas.microsoft.com/office/drawing/2010/main">
                <a:noFill/>
              </a14:hiddenFill>
            </a:ext>
          </a:extLst>
        </p:spPr>
        <p:txBody>
          <a:bodyPr lIns="91458" tIns="45729" rIns="91458" bIns="45729"/>
          <a:lstStyle/>
          <a:p>
            <a:endParaRPr lang="zh-CN" altLang="en-US"/>
          </a:p>
        </p:txBody>
      </p:sp>
      <p:sp>
        <p:nvSpPr>
          <p:cNvPr id="75" name="椭圆 8"/>
          <p:cNvSpPr>
            <a:spLocks noChangeArrowheads="1"/>
          </p:cNvSpPr>
          <p:nvPr/>
        </p:nvSpPr>
        <p:spPr bwMode="auto">
          <a:xfrm rot="21142308">
            <a:off x="3719921" y="1455333"/>
            <a:ext cx="864101" cy="862787"/>
          </a:xfrm>
          <a:prstGeom prst="ellipse">
            <a:avLst/>
          </a:prstGeom>
          <a:solidFill>
            <a:schemeClr val="bg1"/>
          </a:solidFill>
          <a:ln w="130175" cap="sq" cmpd="sng">
            <a:solidFill>
              <a:schemeClr val="accent3"/>
            </a:solidFill>
            <a:round/>
          </a:ln>
        </p:spPr>
        <p:txBody>
          <a:bodyPr lIns="91458" tIns="45729" rIns="91458" bIns="45729" anchor="ctr"/>
          <a:lstStyle/>
          <a:p>
            <a:pPr algn="ctr"/>
            <a:r>
              <a:rPr lang="zh-CN" altLang="en-US" sz="1600" b="1" spc="-113" dirty="0">
                <a:solidFill>
                  <a:schemeClr val="bg1">
                    <a:lumMod val="50000"/>
                  </a:schemeClr>
                </a:solidFill>
                <a:latin typeface="黑体" panose="02010609060101010101" pitchFamily="49" charset="-122"/>
                <a:ea typeface="黑体" panose="02010609060101010101" pitchFamily="49" charset="-122"/>
                <a:sym typeface="方正稚艺简体" pitchFamily="1" charset="-122"/>
              </a:rPr>
              <a:t>飞跃</a:t>
            </a:r>
          </a:p>
        </p:txBody>
      </p:sp>
      <p:grpSp>
        <p:nvGrpSpPr>
          <p:cNvPr id="9" name="组合 4"/>
          <p:cNvGrpSpPr/>
          <p:nvPr/>
        </p:nvGrpSpPr>
        <p:grpSpPr bwMode="auto">
          <a:xfrm rot="21166086">
            <a:off x="3817749" y="2471828"/>
            <a:ext cx="858412" cy="382689"/>
            <a:chOff x="0" y="0"/>
            <a:chExt cx="779929" cy="412119"/>
          </a:xfrm>
          <a:solidFill>
            <a:schemeClr val="accent3"/>
          </a:solidFill>
        </p:grpSpPr>
        <p:sp>
          <p:nvSpPr>
            <p:cNvPr id="76" name="等腰三角形 5"/>
            <p:cNvSpPr>
              <a:spLocks noChangeArrowheads="1"/>
            </p:cNvSpPr>
            <p:nvPr/>
          </p:nvSpPr>
          <p:spPr bwMode="auto">
            <a:xfrm>
              <a:off x="268942" y="0"/>
              <a:ext cx="259976" cy="161365"/>
            </a:xfrm>
            <a:prstGeom prst="triangle">
              <a:avLst>
                <a:gd name="adj" fmla="val 50000"/>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7" name="矩形 29"/>
            <p:cNvSpPr>
              <a:spLocks noChangeArrowheads="1"/>
            </p:cNvSpPr>
            <p:nvPr/>
          </p:nvSpPr>
          <p:spPr bwMode="auto">
            <a:xfrm>
              <a:off x="0" y="152400"/>
              <a:ext cx="779929" cy="259719"/>
            </a:xfrm>
            <a:prstGeom prst="rect">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r>
                <a:rPr lang="en-US"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2014</a:t>
              </a:r>
              <a:endParaRPr lang="zh-CN" altLang="en-US" dirty="0">
                <a:solidFill>
                  <a:srgbClr val="FFFFFF"/>
                </a:solidFill>
                <a:latin typeface="宋体" panose="02010600030101010101" pitchFamily="2" charset="-122"/>
                <a:sym typeface="宋体" panose="02010600030101010101" pitchFamily="2" charset="-122"/>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down)">
                                      <p:cBhvr>
                                        <p:cTn id="17" dur="300"/>
                                        <p:tgtEl>
                                          <p:spTgt spid="55"/>
                                        </p:tgtEl>
                                      </p:cBhvr>
                                    </p:animEffect>
                                  </p:childTnLst>
                                </p:cTn>
                              </p:par>
                            </p:childTnLst>
                          </p:cTn>
                        </p:par>
                        <p:par>
                          <p:cTn id="18" fill="hold">
                            <p:stCondLst>
                              <p:cond delay="2000"/>
                            </p:stCondLst>
                            <p:childTnLst>
                              <p:par>
                                <p:cTn id="19" presetID="19" presetClass="entr" presetSubtype="10" fill="hold" grpId="0" nodeType="afterEffect">
                                  <p:stCondLst>
                                    <p:cond delay="0"/>
                                  </p:stCondLst>
                                  <p:childTnLst>
                                    <p:set>
                                      <p:cBhvr>
                                        <p:cTn id="20" dur="1" fill="hold">
                                          <p:stCondLst>
                                            <p:cond delay="0"/>
                                          </p:stCondLst>
                                        </p:cTn>
                                        <p:tgtEl>
                                          <p:spTgt spid="62">
                                            <p:bg/>
                                          </p:spTgt>
                                        </p:tgtEl>
                                        <p:attrNameLst>
                                          <p:attrName>style.visibility</p:attrName>
                                        </p:attrNameLst>
                                      </p:cBhvr>
                                      <p:to>
                                        <p:strVal val="visible"/>
                                      </p:to>
                                    </p:set>
                                    <p:anim calcmode="lin" valueType="num">
                                      <p:cBhvr>
                                        <p:cTn id="21" dur="400" fill="hold"/>
                                        <p:tgtEl>
                                          <p:spTgt spid="62">
                                            <p:bg/>
                                          </p:spTgt>
                                        </p:tgtEl>
                                        <p:attrNameLst>
                                          <p:attrName>ppt_w</p:attrName>
                                        </p:attrNameLst>
                                      </p:cBhvr>
                                      <p:tavLst>
                                        <p:tav tm="0" fmla="#ppt_w*sin(2.5*pi*$)">
                                          <p:val>
                                            <p:fltVal val="0"/>
                                          </p:val>
                                        </p:tav>
                                        <p:tav tm="100000">
                                          <p:val>
                                            <p:fltVal val="1"/>
                                          </p:val>
                                        </p:tav>
                                      </p:tavLst>
                                    </p:anim>
                                    <p:anim calcmode="lin" valueType="num">
                                      <p:cBhvr>
                                        <p:cTn id="22" dur="400" fill="hold"/>
                                        <p:tgtEl>
                                          <p:spTgt spid="62">
                                            <p:bg/>
                                          </p:spTgt>
                                        </p:tgtEl>
                                        <p:attrNameLst>
                                          <p:attrName>ppt_h</p:attrName>
                                        </p:attrNameLst>
                                      </p:cBhvr>
                                      <p:tavLst>
                                        <p:tav tm="0">
                                          <p:val>
                                            <p:strVal val="#ppt_h"/>
                                          </p:val>
                                        </p:tav>
                                        <p:tav tm="100000">
                                          <p:val>
                                            <p:strVal val="#ppt_h"/>
                                          </p:val>
                                        </p:tav>
                                      </p:tavLst>
                                    </p:anim>
                                  </p:childTnLst>
                                </p:cTn>
                              </p:par>
                              <p:par>
                                <p:cTn id="23" presetID="19" presetClass="entr" presetSubtype="10" fill="hold" grpId="0" nodeType="withEffect">
                                  <p:stCondLst>
                                    <p:cond delay="0"/>
                                  </p:stCondLst>
                                  <p:childTnLst>
                                    <p:set>
                                      <p:cBhvr>
                                        <p:cTn id="24" dur="1" fill="hold">
                                          <p:stCondLst>
                                            <p:cond delay="0"/>
                                          </p:stCondLst>
                                        </p:cTn>
                                        <p:tgtEl>
                                          <p:spTgt spid="62">
                                            <p:txEl>
                                              <p:pRg st="0" end="0"/>
                                            </p:txEl>
                                          </p:spTgt>
                                        </p:tgtEl>
                                        <p:attrNameLst>
                                          <p:attrName>style.visibility</p:attrName>
                                        </p:attrNameLst>
                                      </p:cBhvr>
                                      <p:to>
                                        <p:strVal val="visible"/>
                                      </p:to>
                                    </p:set>
                                    <p:anim calcmode="lin" valueType="num">
                                      <p:cBhvr>
                                        <p:cTn id="25" dur="400" fill="hold"/>
                                        <p:tgtEl>
                                          <p:spTgt spid="62">
                                            <p:txEl>
                                              <p:pRg st="0" end="0"/>
                                            </p:txEl>
                                          </p:spTgt>
                                        </p:tgtEl>
                                        <p:attrNameLst>
                                          <p:attrName>ppt_w</p:attrName>
                                        </p:attrNameLst>
                                      </p:cBhvr>
                                      <p:tavLst>
                                        <p:tav tm="0" fmla="#ppt_w*sin(2.5*pi*$)">
                                          <p:val>
                                            <p:fltVal val="0"/>
                                          </p:val>
                                        </p:tav>
                                        <p:tav tm="100000">
                                          <p:val>
                                            <p:fltVal val="1"/>
                                          </p:val>
                                        </p:tav>
                                      </p:tavLst>
                                    </p:anim>
                                    <p:anim calcmode="lin" valueType="num">
                                      <p:cBhvr>
                                        <p:cTn id="26" dur="400" fill="hold"/>
                                        <p:tgtEl>
                                          <p:spTgt spid="62">
                                            <p:txEl>
                                              <p:pRg st="0" end="0"/>
                                            </p:txEl>
                                          </p:spTgt>
                                        </p:tgtEl>
                                        <p:attrNameLst>
                                          <p:attrName>ppt_h</p:attrName>
                                        </p:attrNameLst>
                                      </p:cBhvr>
                                      <p:tavLst>
                                        <p:tav tm="0">
                                          <p:val>
                                            <p:strVal val="#ppt_h"/>
                                          </p:val>
                                        </p:tav>
                                        <p:tav tm="100000">
                                          <p:val>
                                            <p:strVal val="#ppt_h"/>
                                          </p:val>
                                        </p:tav>
                                      </p:tavLst>
                                    </p:anim>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wipe(up)">
                                      <p:cBhvr>
                                        <p:cTn id="35" dur="500"/>
                                        <p:tgtEl>
                                          <p:spTgt spid="57"/>
                                        </p:tgtEl>
                                      </p:cBhvr>
                                    </p:animEffect>
                                  </p:childTnLst>
                                </p:cTn>
                              </p:par>
                            </p:childTnLst>
                          </p:cTn>
                        </p:par>
                        <p:par>
                          <p:cTn id="36" fill="hold">
                            <p:stCondLst>
                              <p:cond delay="3000"/>
                            </p:stCondLst>
                            <p:childTnLst>
                              <p:par>
                                <p:cTn id="37" presetID="19" presetClass="entr" presetSubtype="10" fill="hold" grpId="0" nodeType="afterEffect">
                                  <p:stCondLst>
                                    <p:cond delay="0"/>
                                  </p:stCondLst>
                                  <p:childTnLst>
                                    <p:set>
                                      <p:cBhvr>
                                        <p:cTn id="38" dur="1" fill="hold">
                                          <p:stCondLst>
                                            <p:cond delay="0"/>
                                          </p:stCondLst>
                                        </p:cTn>
                                        <p:tgtEl>
                                          <p:spTgt spid="63">
                                            <p:bg/>
                                          </p:spTgt>
                                        </p:tgtEl>
                                        <p:attrNameLst>
                                          <p:attrName>style.visibility</p:attrName>
                                        </p:attrNameLst>
                                      </p:cBhvr>
                                      <p:to>
                                        <p:strVal val="visible"/>
                                      </p:to>
                                    </p:set>
                                    <p:anim calcmode="lin" valueType="num">
                                      <p:cBhvr>
                                        <p:cTn id="39" dur="400" fill="hold"/>
                                        <p:tgtEl>
                                          <p:spTgt spid="63">
                                            <p:bg/>
                                          </p:spTgt>
                                        </p:tgtEl>
                                        <p:attrNameLst>
                                          <p:attrName>ppt_w</p:attrName>
                                        </p:attrNameLst>
                                      </p:cBhvr>
                                      <p:tavLst>
                                        <p:tav tm="0" fmla="#ppt_w*sin(2.5*pi*$)">
                                          <p:val>
                                            <p:fltVal val="0"/>
                                          </p:val>
                                        </p:tav>
                                        <p:tav tm="100000">
                                          <p:val>
                                            <p:fltVal val="1"/>
                                          </p:val>
                                        </p:tav>
                                      </p:tavLst>
                                    </p:anim>
                                    <p:anim calcmode="lin" valueType="num">
                                      <p:cBhvr>
                                        <p:cTn id="40" dur="400" fill="hold"/>
                                        <p:tgtEl>
                                          <p:spTgt spid="63">
                                            <p:bg/>
                                          </p:spTgt>
                                        </p:tgtEl>
                                        <p:attrNameLst>
                                          <p:attrName>ppt_h</p:attrName>
                                        </p:attrNameLst>
                                      </p:cBhvr>
                                      <p:tavLst>
                                        <p:tav tm="0">
                                          <p:val>
                                            <p:strVal val="#ppt_h"/>
                                          </p:val>
                                        </p:tav>
                                        <p:tav tm="100000">
                                          <p:val>
                                            <p:strVal val="#ppt_h"/>
                                          </p:val>
                                        </p:tav>
                                      </p:tavLst>
                                    </p:anim>
                                  </p:childTnLst>
                                </p:cTn>
                              </p:par>
                              <p:par>
                                <p:cTn id="41" presetID="19" presetClass="entr" presetSubtype="10" fill="hold" grpId="0" nodeType="withEffect">
                                  <p:stCondLst>
                                    <p:cond delay="0"/>
                                  </p:stCondLst>
                                  <p:childTnLst>
                                    <p:set>
                                      <p:cBhvr>
                                        <p:cTn id="42" dur="1" fill="hold">
                                          <p:stCondLst>
                                            <p:cond delay="0"/>
                                          </p:stCondLst>
                                        </p:cTn>
                                        <p:tgtEl>
                                          <p:spTgt spid="63">
                                            <p:txEl>
                                              <p:pRg st="0" end="0"/>
                                            </p:txEl>
                                          </p:spTgt>
                                        </p:tgtEl>
                                        <p:attrNameLst>
                                          <p:attrName>style.visibility</p:attrName>
                                        </p:attrNameLst>
                                      </p:cBhvr>
                                      <p:to>
                                        <p:strVal val="visible"/>
                                      </p:to>
                                    </p:set>
                                    <p:anim calcmode="lin" valueType="num">
                                      <p:cBhvr>
                                        <p:cTn id="43" dur="400" fill="hold"/>
                                        <p:tgtEl>
                                          <p:spTgt spid="63">
                                            <p:txEl>
                                              <p:pRg st="0" end="0"/>
                                            </p:txEl>
                                          </p:spTgt>
                                        </p:tgtEl>
                                        <p:attrNameLst>
                                          <p:attrName>ppt_w</p:attrName>
                                        </p:attrNameLst>
                                      </p:cBhvr>
                                      <p:tavLst>
                                        <p:tav tm="0" fmla="#ppt_w*sin(2.5*pi*$)">
                                          <p:val>
                                            <p:fltVal val="0"/>
                                          </p:val>
                                        </p:tav>
                                        <p:tav tm="100000">
                                          <p:val>
                                            <p:fltVal val="1"/>
                                          </p:val>
                                        </p:tav>
                                      </p:tavLst>
                                    </p:anim>
                                    <p:anim calcmode="lin" valueType="num">
                                      <p:cBhvr>
                                        <p:cTn id="44" dur="400" fill="hold"/>
                                        <p:tgtEl>
                                          <p:spTgt spid="63">
                                            <p:txEl>
                                              <p:pRg st="0" end="0"/>
                                            </p:txEl>
                                          </p:spTgt>
                                        </p:tgtEl>
                                        <p:attrNameLst>
                                          <p:attrName>ppt_h</p:attrName>
                                        </p:attrNameLst>
                                      </p:cBhvr>
                                      <p:tavLst>
                                        <p:tav tm="0">
                                          <p:val>
                                            <p:strVal val="#ppt_h"/>
                                          </p:val>
                                        </p:tav>
                                        <p:tav tm="100000">
                                          <p:val>
                                            <p:strVal val="#ppt_h"/>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animEffect transition="in" filter="fade">
                                      <p:cBhvr>
                                        <p:cTn id="50" dur="500"/>
                                        <p:tgtEl>
                                          <p:spTgt spid="9"/>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74"/>
                                        </p:tgtEl>
                                        <p:attrNameLst>
                                          <p:attrName>style.visibility</p:attrName>
                                        </p:attrNameLst>
                                      </p:cBhvr>
                                      <p:to>
                                        <p:strVal val="visible"/>
                                      </p:to>
                                    </p:set>
                                    <p:animEffect transition="in" filter="wipe(down)">
                                      <p:cBhvr>
                                        <p:cTn id="53" dur="500"/>
                                        <p:tgtEl>
                                          <p:spTgt spid="74"/>
                                        </p:tgtEl>
                                      </p:cBhvr>
                                    </p:animEffect>
                                  </p:childTnLst>
                                </p:cTn>
                              </p:par>
                            </p:childTnLst>
                          </p:cTn>
                        </p:par>
                        <p:par>
                          <p:cTn id="54" fill="hold">
                            <p:stCondLst>
                              <p:cond delay="4000"/>
                            </p:stCondLst>
                            <p:childTnLst>
                              <p:par>
                                <p:cTn id="55" presetID="19" presetClass="entr" presetSubtype="10" fill="hold" grpId="0" nodeType="afterEffect">
                                  <p:stCondLst>
                                    <p:cond delay="0"/>
                                  </p:stCondLst>
                                  <p:childTnLst>
                                    <p:set>
                                      <p:cBhvr>
                                        <p:cTn id="56" dur="1" fill="hold">
                                          <p:stCondLst>
                                            <p:cond delay="0"/>
                                          </p:stCondLst>
                                        </p:cTn>
                                        <p:tgtEl>
                                          <p:spTgt spid="75">
                                            <p:bg/>
                                          </p:spTgt>
                                        </p:tgtEl>
                                        <p:attrNameLst>
                                          <p:attrName>style.visibility</p:attrName>
                                        </p:attrNameLst>
                                      </p:cBhvr>
                                      <p:to>
                                        <p:strVal val="visible"/>
                                      </p:to>
                                    </p:set>
                                    <p:anim calcmode="lin" valueType="num">
                                      <p:cBhvr>
                                        <p:cTn id="57" dur="400" fill="hold"/>
                                        <p:tgtEl>
                                          <p:spTgt spid="75">
                                            <p:bg/>
                                          </p:spTgt>
                                        </p:tgtEl>
                                        <p:attrNameLst>
                                          <p:attrName>ppt_w</p:attrName>
                                        </p:attrNameLst>
                                      </p:cBhvr>
                                      <p:tavLst>
                                        <p:tav tm="0" fmla="#ppt_w*sin(2.5*pi*$)">
                                          <p:val>
                                            <p:fltVal val="0"/>
                                          </p:val>
                                        </p:tav>
                                        <p:tav tm="100000">
                                          <p:val>
                                            <p:fltVal val="1"/>
                                          </p:val>
                                        </p:tav>
                                      </p:tavLst>
                                    </p:anim>
                                    <p:anim calcmode="lin" valueType="num">
                                      <p:cBhvr>
                                        <p:cTn id="58" dur="400" fill="hold"/>
                                        <p:tgtEl>
                                          <p:spTgt spid="75">
                                            <p:bg/>
                                          </p:spTgt>
                                        </p:tgtEl>
                                        <p:attrNameLst>
                                          <p:attrName>ppt_h</p:attrName>
                                        </p:attrNameLst>
                                      </p:cBhvr>
                                      <p:tavLst>
                                        <p:tav tm="0">
                                          <p:val>
                                            <p:strVal val="#ppt_h"/>
                                          </p:val>
                                        </p:tav>
                                        <p:tav tm="100000">
                                          <p:val>
                                            <p:strVal val="#ppt_h"/>
                                          </p:val>
                                        </p:tav>
                                      </p:tavLst>
                                    </p:anim>
                                  </p:childTnLst>
                                </p:cTn>
                              </p:par>
                              <p:par>
                                <p:cTn id="59" presetID="19" presetClass="entr" presetSubtype="10" fill="hold" grpId="0" nodeType="withEffect">
                                  <p:stCondLst>
                                    <p:cond delay="0"/>
                                  </p:stCondLst>
                                  <p:childTnLst>
                                    <p:set>
                                      <p:cBhvr>
                                        <p:cTn id="60" dur="1" fill="hold">
                                          <p:stCondLst>
                                            <p:cond delay="0"/>
                                          </p:stCondLst>
                                        </p:cTn>
                                        <p:tgtEl>
                                          <p:spTgt spid="75">
                                            <p:txEl>
                                              <p:pRg st="0" end="0"/>
                                            </p:txEl>
                                          </p:spTgt>
                                        </p:tgtEl>
                                        <p:attrNameLst>
                                          <p:attrName>style.visibility</p:attrName>
                                        </p:attrNameLst>
                                      </p:cBhvr>
                                      <p:to>
                                        <p:strVal val="visible"/>
                                      </p:to>
                                    </p:set>
                                    <p:anim calcmode="lin" valueType="num">
                                      <p:cBhvr>
                                        <p:cTn id="61" dur="400" fill="hold"/>
                                        <p:tgtEl>
                                          <p:spTgt spid="75">
                                            <p:txEl>
                                              <p:pRg st="0" end="0"/>
                                            </p:txEl>
                                          </p:spTgt>
                                        </p:tgtEl>
                                        <p:attrNameLst>
                                          <p:attrName>ppt_w</p:attrName>
                                        </p:attrNameLst>
                                      </p:cBhvr>
                                      <p:tavLst>
                                        <p:tav tm="0" fmla="#ppt_w*sin(2.5*pi*$)">
                                          <p:val>
                                            <p:fltVal val="0"/>
                                          </p:val>
                                        </p:tav>
                                        <p:tav tm="100000">
                                          <p:val>
                                            <p:fltVal val="1"/>
                                          </p:val>
                                        </p:tav>
                                      </p:tavLst>
                                    </p:anim>
                                    <p:anim calcmode="lin" valueType="num">
                                      <p:cBhvr>
                                        <p:cTn id="62" dur="400" fill="hold"/>
                                        <p:tgtEl>
                                          <p:spTgt spid="75">
                                            <p:txEl>
                                              <p:pRg st="0" end="0"/>
                                            </p:txEl>
                                          </p:spTgt>
                                        </p:tgtEl>
                                        <p:attrNameLst>
                                          <p:attrName>ppt_h</p:attrName>
                                        </p:attrNameLst>
                                      </p:cBhvr>
                                      <p:tavLst>
                                        <p:tav tm="0">
                                          <p:val>
                                            <p:strVal val="#ppt_h"/>
                                          </p:val>
                                        </p:tav>
                                        <p:tav tm="100000">
                                          <p:val>
                                            <p:strVal val="#ppt_h"/>
                                          </p:val>
                                        </p:tav>
                                      </p:tavLst>
                                    </p:anim>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5"/>
                                        </p:tgtEl>
                                        <p:attrNameLst>
                                          <p:attrName>style.visibility</p:attrName>
                                        </p:attrNameLst>
                                      </p:cBhvr>
                                      <p:to>
                                        <p:strVal val="visible"/>
                                      </p:to>
                                    </p:set>
                                    <p:anim calcmode="lin" valueType="num">
                                      <p:cBhvr>
                                        <p:cTn id="66" dur="500" fill="hold"/>
                                        <p:tgtEl>
                                          <p:spTgt spid="5"/>
                                        </p:tgtEl>
                                        <p:attrNameLst>
                                          <p:attrName>ppt_w</p:attrName>
                                        </p:attrNameLst>
                                      </p:cBhvr>
                                      <p:tavLst>
                                        <p:tav tm="0">
                                          <p:val>
                                            <p:fltVal val="0"/>
                                          </p:val>
                                        </p:tav>
                                        <p:tav tm="100000">
                                          <p:val>
                                            <p:strVal val="#ppt_w"/>
                                          </p:val>
                                        </p:tav>
                                      </p:tavLst>
                                    </p:anim>
                                    <p:anim calcmode="lin" valueType="num">
                                      <p:cBhvr>
                                        <p:cTn id="67" dur="500" fill="hold"/>
                                        <p:tgtEl>
                                          <p:spTgt spid="5"/>
                                        </p:tgtEl>
                                        <p:attrNameLst>
                                          <p:attrName>ppt_h</p:attrName>
                                        </p:attrNameLst>
                                      </p:cBhvr>
                                      <p:tavLst>
                                        <p:tav tm="0">
                                          <p:val>
                                            <p:fltVal val="0"/>
                                          </p:val>
                                        </p:tav>
                                        <p:tav tm="100000">
                                          <p:val>
                                            <p:strVal val="#ppt_h"/>
                                          </p:val>
                                        </p:tav>
                                      </p:tavLst>
                                    </p:anim>
                                    <p:animEffect transition="in" filter="fade">
                                      <p:cBhvr>
                                        <p:cTn id="68" dur="500"/>
                                        <p:tgtEl>
                                          <p:spTgt spid="5"/>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65"/>
                                        </p:tgtEl>
                                        <p:attrNameLst>
                                          <p:attrName>style.visibility</p:attrName>
                                        </p:attrNameLst>
                                      </p:cBhvr>
                                      <p:to>
                                        <p:strVal val="visible"/>
                                      </p:to>
                                    </p:set>
                                    <p:animEffect transition="in" filter="wipe(up)">
                                      <p:cBhvr>
                                        <p:cTn id="71" dur="500"/>
                                        <p:tgtEl>
                                          <p:spTgt spid="65"/>
                                        </p:tgtEl>
                                      </p:cBhvr>
                                    </p:animEffect>
                                  </p:childTnLst>
                                </p:cTn>
                              </p:par>
                            </p:childTnLst>
                          </p:cTn>
                        </p:par>
                        <p:par>
                          <p:cTn id="72" fill="hold">
                            <p:stCondLst>
                              <p:cond delay="5000"/>
                            </p:stCondLst>
                            <p:childTnLst>
                              <p:par>
                                <p:cTn id="73" presetID="19" presetClass="entr" presetSubtype="10" fill="hold" grpId="0" nodeType="afterEffect">
                                  <p:stCondLst>
                                    <p:cond delay="0"/>
                                  </p:stCondLst>
                                  <p:childTnLst>
                                    <p:set>
                                      <p:cBhvr>
                                        <p:cTn id="74" dur="1" fill="hold">
                                          <p:stCondLst>
                                            <p:cond delay="0"/>
                                          </p:stCondLst>
                                        </p:cTn>
                                        <p:tgtEl>
                                          <p:spTgt spid="67">
                                            <p:bg/>
                                          </p:spTgt>
                                        </p:tgtEl>
                                        <p:attrNameLst>
                                          <p:attrName>style.visibility</p:attrName>
                                        </p:attrNameLst>
                                      </p:cBhvr>
                                      <p:to>
                                        <p:strVal val="visible"/>
                                      </p:to>
                                    </p:set>
                                    <p:anim calcmode="lin" valueType="num">
                                      <p:cBhvr>
                                        <p:cTn id="75" dur="400" fill="hold"/>
                                        <p:tgtEl>
                                          <p:spTgt spid="67">
                                            <p:bg/>
                                          </p:spTgt>
                                        </p:tgtEl>
                                        <p:attrNameLst>
                                          <p:attrName>ppt_w</p:attrName>
                                        </p:attrNameLst>
                                      </p:cBhvr>
                                      <p:tavLst>
                                        <p:tav tm="0" fmla="#ppt_w*sin(2.5*pi*$)">
                                          <p:val>
                                            <p:fltVal val="0"/>
                                          </p:val>
                                        </p:tav>
                                        <p:tav tm="100000">
                                          <p:val>
                                            <p:fltVal val="1"/>
                                          </p:val>
                                        </p:tav>
                                      </p:tavLst>
                                    </p:anim>
                                    <p:anim calcmode="lin" valueType="num">
                                      <p:cBhvr>
                                        <p:cTn id="76" dur="400" fill="hold"/>
                                        <p:tgtEl>
                                          <p:spTgt spid="67">
                                            <p:bg/>
                                          </p:spTgt>
                                        </p:tgtEl>
                                        <p:attrNameLst>
                                          <p:attrName>ppt_h</p:attrName>
                                        </p:attrNameLst>
                                      </p:cBhvr>
                                      <p:tavLst>
                                        <p:tav tm="0">
                                          <p:val>
                                            <p:strVal val="#ppt_h"/>
                                          </p:val>
                                        </p:tav>
                                        <p:tav tm="100000">
                                          <p:val>
                                            <p:strVal val="#ppt_h"/>
                                          </p:val>
                                        </p:tav>
                                      </p:tavLst>
                                    </p:anim>
                                  </p:childTnLst>
                                </p:cTn>
                              </p:par>
                              <p:par>
                                <p:cTn id="77" presetID="19" presetClass="entr" presetSubtype="10" fill="hold" grpId="0" nodeType="withEffect">
                                  <p:stCondLst>
                                    <p:cond delay="0"/>
                                  </p:stCondLst>
                                  <p:childTnLst>
                                    <p:set>
                                      <p:cBhvr>
                                        <p:cTn id="78" dur="1" fill="hold">
                                          <p:stCondLst>
                                            <p:cond delay="0"/>
                                          </p:stCondLst>
                                        </p:cTn>
                                        <p:tgtEl>
                                          <p:spTgt spid="67">
                                            <p:txEl>
                                              <p:pRg st="0" end="0"/>
                                            </p:txEl>
                                          </p:spTgt>
                                        </p:tgtEl>
                                        <p:attrNameLst>
                                          <p:attrName>style.visibility</p:attrName>
                                        </p:attrNameLst>
                                      </p:cBhvr>
                                      <p:to>
                                        <p:strVal val="visible"/>
                                      </p:to>
                                    </p:set>
                                    <p:anim calcmode="lin" valueType="num">
                                      <p:cBhvr>
                                        <p:cTn id="79" dur="400" fill="hold"/>
                                        <p:tgtEl>
                                          <p:spTgt spid="67">
                                            <p:txEl>
                                              <p:pRg st="0" end="0"/>
                                            </p:txEl>
                                          </p:spTgt>
                                        </p:tgtEl>
                                        <p:attrNameLst>
                                          <p:attrName>ppt_w</p:attrName>
                                        </p:attrNameLst>
                                      </p:cBhvr>
                                      <p:tavLst>
                                        <p:tav tm="0" fmla="#ppt_w*sin(2.5*pi*$)">
                                          <p:val>
                                            <p:fltVal val="0"/>
                                          </p:val>
                                        </p:tav>
                                        <p:tav tm="100000">
                                          <p:val>
                                            <p:fltVal val="1"/>
                                          </p:val>
                                        </p:tav>
                                      </p:tavLst>
                                    </p:anim>
                                    <p:anim calcmode="lin" valueType="num">
                                      <p:cBhvr>
                                        <p:cTn id="80" dur="400" fill="hold"/>
                                        <p:tgtEl>
                                          <p:spTgt spid="67">
                                            <p:txEl>
                                              <p:pRg st="0" end="0"/>
                                            </p:txEl>
                                          </p:spTgt>
                                        </p:tgtEl>
                                        <p:attrNameLst>
                                          <p:attrName>ppt_h</p:attrName>
                                        </p:attrNameLst>
                                      </p:cBhvr>
                                      <p:tavLst>
                                        <p:tav tm="0">
                                          <p:val>
                                            <p:strVal val="#ppt_h"/>
                                          </p:val>
                                        </p:tav>
                                        <p:tav tm="100000">
                                          <p:val>
                                            <p:strVal val="#ppt_h"/>
                                          </p:val>
                                        </p:tav>
                                      </p:tavLst>
                                    </p:anim>
                                  </p:childTnLst>
                                </p:cTn>
                              </p:par>
                            </p:childTnLst>
                          </p:cTn>
                        </p:par>
                        <p:par>
                          <p:cTn id="81" fill="hold">
                            <p:stCondLst>
                              <p:cond delay="5500"/>
                            </p:stCondLst>
                            <p:childTnLst>
                              <p:par>
                                <p:cTn id="82" presetID="53" presetClass="entr" presetSubtype="16" fill="hold" nodeType="afterEffect">
                                  <p:stCondLst>
                                    <p:cond delay="0"/>
                                  </p:stCondLst>
                                  <p:childTnLst>
                                    <p:set>
                                      <p:cBhvr>
                                        <p:cTn id="83" dur="1" fill="hold">
                                          <p:stCondLst>
                                            <p:cond delay="0"/>
                                          </p:stCondLst>
                                        </p:cTn>
                                        <p:tgtEl>
                                          <p:spTgt spid="7"/>
                                        </p:tgtEl>
                                        <p:attrNameLst>
                                          <p:attrName>style.visibility</p:attrName>
                                        </p:attrNameLst>
                                      </p:cBhvr>
                                      <p:to>
                                        <p:strVal val="visible"/>
                                      </p:to>
                                    </p:set>
                                    <p:anim calcmode="lin" valueType="num">
                                      <p:cBhvr>
                                        <p:cTn id="84" dur="500" fill="hold"/>
                                        <p:tgtEl>
                                          <p:spTgt spid="7"/>
                                        </p:tgtEl>
                                        <p:attrNameLst>
                                          <p:attrName>ppt_w</p:attrName>
                                        </p:attrNameLst>
                                      </p:cBhvr>
                                      <p:tavLst>
                                        <p:tav tm="0">
                                          <p:val>
                                            <p:fltVal val="0"/>
                                          </p:val>
                                        </p:tav>
                                        <p:tav tm="100000">
                                          <p:val>
                                            <p:strVal val="#ppt_w"/>
                                          </p:val>
                                        </p:tav>
                                      </p:tavLst>
                                    </p:anim>
                                    <p:anim calcmode="lin" valueType="num">
                                      <p:cBhvr>
                                        <p:cTn id="85" dur="500" fill="hold"/>
                                        <p:tgtEl>
                                          <p:spTgt spid="7"/>
                                        </p:tgtEl>
                                        <p:attrNameLst>
                                          <p:attrName>ppt_h</p:attrName>
                                        </p:attrNameLst>
                                      </p:cBhvr>
                                      <p:tavLst>
                                        <p:tav tm="0">
                                          <p:val>
                                            <p:fltVal val="0"/>
                                          </p:val>
                                        </p:tav>
                                        <p:tav tm="100000">
                                          <p:val>
                                            <p:strVal val="#ppt_h"/>
                                          </p:val>
                                        </p:tav>
                                      </p:tavLst>
                                    </p:anim>
                                    <p:animEffect transition="in" filter="fade">
                                      <p:cBhvr>
                                        <p:cTn id="86" dur="500"/>
                                        <p:tgtEl>
                                          <p:spTgt spid="7"/>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80"/>
                                        </p:tgtEl>
                                        <p:attrNameLst>
                                          <p:attrName>style.visibility</p:attrName>
                                        </p:attrNameLst>
                                      </p:cBhvr>
                                      <p:to>
                                        <p:strVal val="visible"/>
                                      </p:to>
                                    </p:set>
                                    <p:animEffect transition="in" filter="wipe(down)">
                                      <p:cBhvr>
                                        <p:cTn id="89" dur="500"/>
                                        <p:tgtEl>
                                          <p:spTgt spid="80"/>
                                        </p:tgtEl>
                                      </p:cBhvr>
                                    </p:animEffect>
                                  </p:childTnLst>
                                </p:cTn>
                              </p:par>
                            </p:childTnLst>
                          </p:cTn>
                        </p:par>
                        <p:par>
                          <p:cTn id="90" fill="hold">
                            <p:stCondLst>
                              <p:cond delay="6000"/>
                            </p:stCondLst>
                            <p:childTnLst>
                              <p:par>
                                <p:cTn id="91" presetID="19" presetClass="entr" presetSubtype="10" fill="hold" grpId="0" nodeType="afterEffect">
                                  <p:stCondLst>
                                    <p:cond delay="0"/>
                                  </p:stCondLst>
                                  <p:childTnLst>
                                    <p:set>
                                      <p:cBhvr>
                                        <p:cTn id="92" dur="1" fill="hold">
                                          <p:stCondLst>
                                            <p:cond delay="0"/>
                                          </p:stCondLst>
                                        </p:cTn>
                                        <p:tgtEl>
                                          <p:spTgt spid="81">
                                            <p:bg/>
                                          </p:spTgt>
                                        </p:tgtEl>
                                        <p:attrNameLst>
                                          <p:attrName>style.visibility</p:attrName>
                                        </p:attrNameLst>
                                      </p:cBhvr>
                                      <p:to>
                                        <p:strVal val="visible"/>
                                      </p:to>
                                    </p:set>
                                    <p:anim calcmode="lin" valueType="num">
                                      <p:cBhvr>
                                        <p:cTn id="93" dur="400" fill="hold"/>
                                        <p:tgtEl>
                                          <p:spTgt spid="81">
                                            <p:bg/>
                                          </p:spTgt>
                                        </p:tgtEl>
                                        <p:attrNameLst>
                                          <p:attrName>ppt_w</p:attrName>
                                        </p:attrNameLst>
                                      </p:cBhvr>
                                      <p:tavLst>
                                        <p:tav tm="0" fmla="#ppt_w*sin(2.5*pi*$)">
                                          <p:val>
                                            <p:fltVal val="0"/>
                                          </p:val>
                                        </p:tav>
                                        <p:tav tm="100000">
                                          <p:val>
                                            <p:fltVal val="1"/>
                                          </p:val>
                                        </p:tav>
                                      </p:tavLst>
                                    </p:anim>
                                    <p:anim calcmode="lin" valueType="num">
                                      <p:cBhvr>
                                        <p:cTn id="94" dur="400" fill="hold"/>
                                        <p:tgtEl>
                                          <p:spTgt spid="81">
                                            <p:bg/>
                                          </p:spTgt>
                                        </p:tgtEl>
                                        <p:attrNameLst>
                                          <p:attrName>ppt_h</p:attrName>
                                        </p:attrNameLst>
                                      </p:cBhvr>
                                      <p:tavLst>
                                        <p:tav tm="0">
                                          <p:val>
                                            <p:strVal val="#ppt_h"/>
                                          </p:val>
                                        </p:tav>
                                        <p:tav tm="100000">
                                          <p:val>
                                            <p:strVal val="#ppt_h"/>
                                          </p:val>
                                        </p:tav>
                                      </p:tavLst>
                                    </p:anim>
                                  </p:childTnLst>
                                </p:cTn>
                              </p:par>
                              <p:par>
                                <p:cTn id="95" presetID="19" presetClass="entr" presetSubtype="10" fill="hold" grpId="0" nodeType="withEffect">
                                  <p:stCondLst>
                                    <p:cond delay="0"/>
                                  </p:stCondLst>
                                  <p:childTnLst>
                                    <p:set>
                                      <p:cBhvr>
                                        <p:cTn id="96" dur="1" fill="hold">
                                          <p:stCondLst>
                                            <p:cond delay="0"/>
                                          </p:stCondLst>
                                        </p:cTn>
                                        <p:tgtEl>
                                          <p:spTgt spid="81">
                                            <p:txEl>
                                              <p:pRg st="0" end="0"/>
                                            </p:txEl>
                                          </p:spTgt>
                                        </p:tgtEl>
                                        <p:attrNameLst>
                                          <p:attrName>style.visibility</p:attrName>
                                        </p:attrNameLst>
                                      </p:cBhvr>
                                      <p:to>
                                        <p:strVal val="visible"/>
                                      </p:to>
                                    </p:set>
                                    <p:anim calcmode="lin" valueType="num">
                                      <p:cBhvr>
                                        <p:cTn id="97" dur="400" fill="hold"/>
                                        <p:tgtEl>
                                          <p:spTgt spid="81">
                                            <p:txEl>
                                              <p:pRg st="0" end="0"/>
                                            </p:txEl>
                                          </p:spTgt>
                                        </p:tgtEl>
                                        <p:attrNameLst>
                                          <p:attrName>ppt_w</p:attrName>
                                        </p:attrNameLst>
                                      </p:cBhvr>
                                      <p:tavLst>
                                        <p:tav tm="0" fmla="#ppt_w*sin(2.5*pi*$)">
                                          <p:val>
                                            <p:fltVal val="0"/>
                                          </p:val>
                                        </p:tav>
                                        <p:tav tm="100000">
                                          <p:val>
                                            <p:fltVal val="1"/>
                                          </p:val>
                                        </p:tav>
                                      </p:tavLst>
                                    </p:anim>
                                    <p:anim calcmode="lin" valueType="num">
                                      <p:cBhvr>
                                        <p:cTn id="98" dur="400" fill="hold"/>
                                        <p:tgtEl>
                                          <p:spTgt spid="81">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3" grpId="0" build="allAtOnce" animBg="1"/>
      <p:bldP spid="80" grpId="0" animBg="1"/>
      <p:bldP spid="81" grpId="0" build="allAtOnce" animBg="1"/>
      <p:bldP spid="65" grpId="0" animBg="1"/>
      <p:bldP spid="67" grpId="0" build="allAtOnce" animBg="1"/>
      <p:bldP spid="55" grpId="0" animBg="1"/>
      <p:bldP spid="62" grpId="0" build="allAtOnce" animBg="1"/>
      <p:bldP spid="74" grpId="0" animBg="1"/>
      <p:bldP spid="75" grpId="0"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1"/>
          <p:cNvSpPr/>
          <p:nvPr/>
        </p:nvSpPr>
        <p:spPr bwMode="auto">
          <a:xfrm>
            <a:off x="4031363" y="3290429"/>
            <a:ext cx="1405182" cy="1861124"/>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chemeClr val="accent1"/>
          </a:solidFill>
          <a:ln w="9525">
            <a:noFill/>
            <a:round/>
          </a:ln>
        </p:spPr>
        <p:txBody>
          <a:bodyPr vert="horz" wrap="square" lIns="91458" tIns="45729" rIns="91458" bIns="45729" numCol="1" anchor="t" anchorCtr="0" compatLnSpc="1"/>
          <a:lstStyle/>
          <a:p>
            <a:endParaRPr lang="en-US">
              <a:solidFill>
                <a:schemeClr val="bg1"/>
              </a:solidFill>
              <a:latin typeface="微软雅黑" panose="020B0503020204020204" pitchFamily="34" charset="-122"/>
              <a:ea typeface="微软雅黑" panose="020B0503020204020204" pitchFamily="34" charset="-122"/>
            </a:endParaRPr>
          </a:p>
        </p:txBody>
      </p:sp>
      <p:sp>
        <p:nvSpPr>
          <p:cNvPr id="5" name="Freeform 12"/>
          <p:cNvSpPr/>
          <p:nvPr/>
        </p:nvSpPr>
        <p:spPr bwMode="auto">
          <a:xfrm>
            <a:off x="3712219" y="1106942"/>
            <a:ext cx="1155901" cy="1194169"/>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chemeClr val="accent4"/>
          </a:solidFill>
          <a:ln w="9525">
            <a:noFill/>
            <a:round/>
          </a:ln>
        </p:spPr>
        <p:txBody>
          <a:bodyPr vert="horz" wrap="square" lIns="91458" tIns="45729" rIns="91458" bIns="45729" numCol="1" anchor="t" anchorCtr="0" compatLnSpc="1"/>
          <a:lstStyle/>
          <a:p>
            <a:endParaRPr lang="en-US">
              <a:solidFill>
                <a:schemeClr val="bg1"/>
              </a:solidFill>
              <a:latin typeface="微软雅黑" panose="020B0503020204020204" pitchFamily="34" charset="-122"/>
              <a:ea typeface="微软雅黑" panose="020B0503020204020204" pitchFamily="34" charset="-122"/>
            </a:endParaRPr>
          </a:p>
        </p:txBody>
      </p:sp>
      <p:sp>
        <p:nvSpPr>
          <p:cNvPr id="6" name="Freeform 13"/>
          <p:cNvSpPr/>
          <p:nvPr/>
        </p:nvSpPr>
        <p:spPr bwMode="auto">
          <a:xfrm>
            <a:off x="3709044" y="2563129"/>
            <a:ext cx="1167016" cy="1203697"/>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chemeClr val="accent2"/>
          </a:solidFill>
          <a:ln w="9525">
            <a:noFill/>
            <a:round/>
          </a:ln>
        </p:spPr>
        <p:txBody>
          <a:bodyPr vert="horz" wrap="square" lIns="91458" tIns="45729" rIns="91458" bIns="45729" numCol="1" anchor="t" anchorCtr="0" compatLnSpc="1"/>
          <a:lstStyle/>
          <a:p>
            <a:endParaRPr lang="en-US">
              <a:solidFill>
                <a:schemeClr val="bg1"/>
              </a:solidFill>
              <a:latin typeface="微软雅黑" panose="020B0503020204020204" pitchFamily="34" charset="-122"/>
              <a:ea typeface="微软雅黑" panose="020B0503020204020204" pitchFamily="34" charset="-122"/>
            </a:endParaRPr>
          </a:p>
        </p:txBody>
      </p:sp>
      <p:sp>
        <p:nvSpPr>
          <p:cNvPr id="7" name="Freeform 14"/>
          <p:cNvSpPr/>
          <p:nvPr/>
        </p:nvSpPr>
        <p:spPr bwMode="auto">
          <a:xfrm>
            <a:off x="4280643" y="1842182"/>
            <a:ext cx="1155901" cy="1186228"/>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chemeClr val="accent3"/>
          </a:solidFill>
          <a:ln w="9525">
            <a:noFill/>
            <a:round/>
          </a:ln>
        </p:spPr>
        <p:txBody>
          <a:bodyPr vert="horz" wrap="square" lIns="91458" tIns="45729" rIns="91458" bIns="45729" numCol="1" anchor="t" anchorCtr="0" compatLnSpc="1"/>
          <a:lstStyle/>
          <a:p>
            <a:endParaRPr lang="en-US">
              <a:solidFill>
                <a:schemeClr val="bg1"/>
              </a:solidFill>
              <a:latin typeface="微软雅黑" panose="020B0503020204020204" pitchFamily="34" charset="-122"/>
              <a:ea typeface="微软雅黑" panose="020B0503020204020204" pitchFamily="34" charset="-122"/>
            </a:endParaRPr>
          </a:p>
        </p:txBody>
      </p:sp>
      <p:sp>
        <p:nvSpPr>
          <p:cNvPr id="8" name="Text Placeholder 3"/>
          <p:cNvSpPr txBox="1"/>
          <p:nvPr/>
        </p:nvSpPr>
        <p:spPr>
          <a:xfrm rot="19086412">
            <a:off x="5002302" y="3500606"/>
            <a:ext cx="221214" cy="21544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400" fontAlgn="auto">
              <a:spcBef>
                <a:spcPct val="20000"/>
              </a:spcBef>
              <a:spcAft>
                <a:spcPts val="0"/>
              </a:spcAft>
              <a:defRPr/>
            </a:pPr>
            <a:r>
              <a:rPr lang="en-US" sz="1400" dirty="0">
                <a:solidFill>
                  <a:schemeClr val="bg1"/>
                </a:solidFill>
                <a:latin typeface="微软雅黑" panose="020B0503020204020204" pitchFamily="34" charset="-122"/>
                <a:ea typeface="微软雅黑" panose="020B0503020204020204" pitchFamily="34" charset="-122"/>
              </a:rPr>
              <a:t>01</a:t>
            </a:r>
          </a:p>
        </p:txBody>
      </p:sp>
      <p:sp>
        <p:nvSpPr>
          <p:cNvPr id="9" name="Text Placeholder 3"/>
          <p:cNvSpPr txBox="1"/>
          <p:nvPr/>
        </p:nvSpPr>
        <p:spPr>
          <a:xfrm rot="2817072">
            <a:off x="3897891" y="2742321"/>
            <a:ext cx="221214" cy="21544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400" fontAlgn="auto">
              <a:spcBef>
                <a:spcPct val="20000"/>
              </a:spcBef>
              <a:spcAft>
                <a:spcPts val="0"/>
              </a:spcAft>
              <a:defRPr/>
            </a:pPr>
            <a:r>
              <a:rPr lang="en-US" sz="1400" dirty="0">
                <a:solidFill>
                  <a:schemeClr val="bg1"/>
                </a:solidFill>
                <a:latin typeface="微软雅黑" panose="020B0503020204020204" pitchFamily="34" charset="-122"/>
                <a:ea typeface="微软雅黑" panose="020B0503020204020204" pitchFamily="34" charset="-122"/>
              </a:rPr>
              <a:t>02</a:t>
            </a:r>
          </a:p>
        </p:txBody>
      </p:sp>
      <p:sp>
        <p:nvSpPr>
          <p:cNvPr id="10" name="Text Placeholder 3"/>
          <p:cNvSpPr txBox="1"/>
          <p:nvPr/>
        </p:nvSpPr>
        <p:spPr>
          <a:xfrm rot="18997969">
            <a:off x="4987485" y="2042236"/>
            <a:ext cx="221214" cy="21544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400" fontAlgn="auto">
              <a:spcBef>
                <a:spcPct val="20000"/>
              </a:spcBef>
              <a:spcAft>
                <a:spcPts val="0"/>
              </a:spcAft>
              <a:defRPr/>
            </a:pPr>
            <a:r>
              <a:rPr lang="en-US" sz="1400" dirty="0">
                <a:solidFill>
                  <a:schemeClr val="bg1"/>
                </a:solidFill>
                <a:latin typeface="微软雅黑" panose="020B0503020204020204" pitchFamily="34" charset="-122"/>
                <a:ea typeface="微软雅黑" panose="020B0503020204020204" pitchFamily="34" charset="-122"/>
              </a:rPr>
              <a:t>03</a:t>
            </a:r>
          </a:p>
        </p:txBody>
      </p:sp>
      <p:sp>
        <p:nvSpPr>
          <p:cNvPr id="11" name="Text Placeholder 3"/>
          <p:cNvSpPr txBox="1"/>
          <p:nvPr/>
        </p:nvSpPr>
        <p:spPr>
          <a:xfrm rot="2817072">
            <a:off x="3913135" y="1312092"/>
            <a:ext cx="221214" cy="21544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400" fontAlgn="auto">
              <a:spcBef>
                <a:spcPct val="20000"/>
              </a:spcBef>
              <a:spcAft>
                <a:spcPts val="0"/>
              </a:spcAft>
              <a:defRPr/>
            </a:pPr>
            <a:r>
              <a:rPr lang="en-US" sz="1400" dirty="0">
                <a:solidFill>
                  <a:schemeClr val="bg1"/>
                </a:solidFill>
                <a:latin typeface="微软雅黑" panose="020B0503020204020204" pitchFamily="34" charset="-122"/>
                <a:ea typeface="微软雅黑" panose="020B0503020204020204" pitchFamily="34" charset="-122"/>
              </a:rPr>
              <a:t>04</a:t>
            </a:r>
          </a:p>
        </p:txBody>
      </p:sp>
      <p:sp>
        <p:nvSpPr>
          <p:cNvPr id="12" name="Rectangle 23"/>
          <p:cNvSpPr/>
          <p:nvPr/>
        </p:nvSpPr>
        <p:spPr>
          <a:xfrm rot="18897855">
            <a:off x="4371677" y="2450202"/>
            <a:ext cx="769441" cy="153888"/>
          </a:xfrm>
          <a:prstGeom prst="rect">
            <a:avLst/>
          </a:prstGeom>
        </p:spPr>
        <p:txBody>
          <a:bodyPr wrap="none" lIns="0" tIns="0" rIns="0" bIns="0">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单击编辑标题</a:t>
            </a:r>
          </a:p>
        </p:txBody>
      </p:sp>
      <p:sp>
        <p:nvSpPr>
          <p:cNvPr id="13" name="Rectangle 26"/>
          <p:cNvSpPr/>
          <p:nvPr/>
        </p:nvSpPr>
        <p:spPr>
          <a:xfrm rot="2726022">
            <a:off x="3997767" y="1711683"/>
            <a:ext cx="769441" cy="153888"/>
          </a:xfrm>
          <a:prstGeom prst="rect">
            <a:avLst/>
          </a:prstGeom>
        </p:spPr>
        <p:txBody>
          <a:bodyPr wrap="none" lIns="0" tIns="0" rIns="0" bIns="0">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单击编辑标题</a:t>
            </a:r>
          </a:p>
        </p:txBody>
      </p:sp>
      <p:sp>
        <p:nvSpPr>
          <p:cNvPr id="14" name="Rectangle 27"/>
          <p:cNvSpPr/>
          <p:nvPr/>
        </p:nvSpPr>
        <p:spPr>
          <a:xfrm rot="2786029">
            <a:off x="3987491" y="3164974"/>
            <a:ext cx="769441" cy="153888"/>
          </a:xfrm>
          <a:prstGeom prst="rect">
            <a:avLst/>
          </a:prstGeom>
        </p:spPr>
        <p:txBody>
          <a:bodyPr wrap="none" lIns="0" tIns="0" rIns="0" bIns="0">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单击编辑标题</a:t>
            </a:r>
          </a:p>
        </p:txBody>
      </p:sp>
      <p:sp>
        <p:nvSpPr>
          <p:cNvPr id="15" name="Rectangle 28"/>
          <p:cNvSpPr/>
          <p:nvPr/>
        </p:nvSpPr>
        <p:spPr>
          <a:xfrm rot="18897855">
            <a:off x="4368379" y="3875434"/>
            <a:ext cx="795089" cy="184666"/>
          </a:xfrm>
          <a:prstGeom prst="rect">
            <a:avLst/>
          </a:prstGeom>
        </p:spPr>
        <p:txBody>
          <a:bodyPr wrap="none" lIns="0" tIns="0" rIns="0" bIns="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a:t>
            </a:r>
            <a:r>
              <a:rPr lang="zh-CN" altLang="en-US" sz="1000" dirty="0">
                <a:solidFill>
                  <a:schemeClr val="bg1"/>
                </a:solidFill>
                <a:latin typeface="微软雅黑" panose="020B0503020204020204" pitchFamily="34" charset="-122"/>
                <a:ea typeface="微软雅黑" panose="020B0503020204020204" pitchFamily="34" charset="-122"/>
              </a:rPr>
              <a:t>击编辑标题</a:t>
            </a:r>
          </a:p>
        </p:txBody>
      </p:sp>
      <p:sp>
        <p:nvSpPr>
          <p:cNvPr id="16" name="Freeform 100"/>
          <p:cNvSpPr>
            <a:spLocks noEditPoints="1"/>
          </p:cNvSpPr>
          <p:nvPr/>
        </p:nvSpPr>
        <p:spPr bwMode="auto">
          <a:xfrm>
            <a:off x="4141600" y="4688145"/>
            <a:ext cx="383853" cy="368019"/>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vert="horz" wrap="square" lIns="91458" tIns="45729" rIns="91458" bIns="45729" numCol="1" anchor="t" anchorCtr="0" compatLnSpc="1"/>
          <a:lstStyle/>
          <a:p>
            <a:endParaRPr lang="en-US">
              <a:solidFill>
                <a:schemeClr val="bg1"/>
              </a:solidFill>
              <a:latin typeface="微软雅黑" panose="020B0503020204020204" pitchFamily="34" charset="-122"/>
              <a:ea typeface="微软雅黑" panose="020B0503020204020204" pitchFamily="34" charset="-122"/>
            </a:endParaRPr>
          </a:p>
        </p:txBody>
      </p:sp>
      <p:sp>
        <p:nvSpPr>
          <p:cNvPr id="17" name="Freeform 187"/>
          <p:cNvSpPr>
            <a:spLocks noEditPoints="1"/>
          </p:cNvSpPr>
          <p:nvPr/>
        </p:nvSpPr>
        <p:spPr bwMode="auto">
          <a:xfrm>
            <a:off x="5536405" y="3335309"/>
            <a:ext cx="435315" cy="281364"/>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accent1"/>
          </a:solidFill>
          <a:ln w="9525">
            <a:noFill/>
            <a:round/>
          </a:ln>
        </p:spPr>
        <p:txBody>
          <a:bodyPr vert="horz" wrap="square" lIns="91458" tIns="45729" rIns="91458" bIns="45729" numCol="1" anchor="t" anchorCtr="0" compatLnSpc="1"/>
          <a:lstStyle/>
          <a:p>
            <a:endParaRPr lang="en-US">
              <a:solidFill>
                <a:schemeClr val="tx2"/>
              </a:solidFill>
              <a:latin typeface="微软雅黑" panose="020B0503020204020204" pitchFamily="34" charset="-122"/>
              <a:ea typeface="微软雅黑" panose="020B0503020204020204" pitchFamily="34" charset="-122"/>
            </a:endParaRPr>
          </a:p>
        </p:txBody>
      </p:sp>
      <p:sp>
        <p:nvSpPr>
          <p:cNvPr id="18" name="Freeform 52"/>
          <p:cNvSpPr>
            <a:spLocks noEditPoints="1"/>
          </p:cNvSpPr>
          <p:nvPr/>
        </p:nvSpPr>
        <p:spPr bwMode="auto">
          <a:xfrm>
            <a:off x="3232015" y="2599993"/>
            <a:ext cx="418908" cy="418964"/>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accent2"/>
          </a:solidFill>
          <a:ln w="9525">
            <a:noFill/>
            <a:round/>
          </a:ln>
        </p:spPr>
        <p:txBody>
          <a:bodyPr vert="horz" wrap="square" lIns="91458" tIns="45729" rIns="91458" bIns="45729" numCol="1" anchor="t" anchorCtr="0" compatLnSpc="1"/>
          <a:lstStyle/>
          <a:p>
            <a:endParaRPr lang="en-US">
              <a:solidFill>
                <a:schemeClr val="tx2"/>
              </a:solidFill>
              <a:latin typeface="微软雅黑" panose="020B0503020204020204" pitchFamily="34" charset="-122"/>
              <a:ea typeface="微软雅黑" panose="020B0503020204020204" pitchFamily="34" charset="-122"/>
            </a:endParaRPr>
          </a:p>
        </p:txBody>
      </p:sp>
      <p:sp>
        <p:nvSpPr>
          <p:cNvPr id="19" name="Freeform 51"/>
          <p:cNvSpPr>
            <a:spLocks noEditPoints="1"/>
          </p:cNvSpPr>
          <p:nvPr/>
        </p:nvSpPr>
        <p:spPr bwMode="auto">
          <a:xfrm>
            <a:off x="5511180" y="1787418"/>
            <a:ext cx="361204" cy="511435"/>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chemeClr val="accent3"/>
          </a:solidFill>
          <a:ln w="9525">
            <a:noFill/>
            <a:round/>
          </a:ln>
        </p:spPr>
        <p:txBody>
          <a:bodyPr vert="horz" wrap="square" lIns="91458" tIns="45729" rIns="91458" bIns="45729" numCol="1" anchor="t" anchorCtr="0" compatLnSpc="1"/>
          <a:lstStyle/>
          <a:p>
            <a:endParaRPr lang="en-US">
              <a:solidFill>
                <a:schemeClr val="tx2"/>
              </a:solidFill>
              <a:latin typeface="微软雅黑" panose="020B0503020204020204" pitchFamily="34" charset="-122"/>
              <a:ea typeface="微软雅黑" panose="020B0503020204020204" pitchFamily="34" charset="-122"/>
            </a:endParaRPr>
          </a:p>
        </p:txBody>
      </p:sp>
      <p:sp>
        <p:nvSpPr>
          <p:cNvPr id="20" name="Freeform 152"/>
          <p:cNvSpPr>
            <a:spLocks noEditPoints="1"/>
          </p:cNvSpPr>
          <p:nvPr/>
        </p:nvSpPr>
        <p:spPr bwMode="auto">
          <a:xfrm>
            <a:off x="3216816" y="1152479"/>
            <a:ext cx="397041" cy="36696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accent4"/>
          </a:solidFill>
          <a:ln w="9525">
            <a:noFill/>
            <a:round/>
          </a:ln>
        </p:spPr>
        <p:txBody>
          <a:bodyPr vert="horz" wrap="square" lIns="91458" tIns="45729" rIns="91458" bIns="45729" numCol="1" anchor="t" anchorCtr="0" compatLnSpc="1"/>
          <a:lstStyle/>
          <a:p>
            <a:endParaRPr lang="en-US">
              <a:solidFill>
                <a:schemeClr val="tx2"/>
              </a:solidFill>
              <a:latin typeface="微软雅黑" panose="020B0503020204020204" pitchFamily="34" charset="-122"/>
              <a:ea typeface="微软雅黑" panose="020B0503020204020204" pitchFamily="34" charset="-122"/>
            </a:endParaRPr>
          </a:p>
        </p:txBody>
      </p:sp>
      <p:sp>
        <p:nvSpPr>
          <p:cNvPr id="21" name="TextBox 37"/>
          <p:cNvSpPr txBox="1"/>
          <p:nvPr/>
        </p:nvSpPr>
        <p:spPr>
          <a:xfrm>
            <a:off x="6109560" y="3320857"/>
            <a:ext cx="1487570" cy="246221"/>
          </a:xfrm>
          <a:prstGeom prst="rect">
            <a:avLst/>
          </a:prstGeom>
          <a:noFill/>
        </p:spPr>
        <p:txBody>
          <a:bodyPr wrap="square" lIns="0" tIns="0" rIns="0" bIns="0" rtlCol="0">
            <a:spAutoFit/>
          </a:bodyPr>
          <a:lstStyle/>
          <a:p>
            <a:pPr defTabSz="912495">
              <a:spcBef>
                <a:spcPct val="20000"/>
              </a:spcBef>
              <a:defRPr/>
            </a:pPr>
            <a:r>
              <a:rPr lang="zh-CN" altLang="en-US" sz="8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8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2" name="Rectangle 38"/>
          <p:cNvSpPr/>
          <p:nvPr/>
        </p:nvSpPr>
        <p:spPr>
          <a:xfrm>
            <a:off x="6109559" y="3111089"/>
            <a:ext cx="923490" cy="184723"/>
          </a:xfrm>
          <a:prstGeom prst="rect">
            <a:avLst/>
          </a:prstGeom>
        </p:spPr>
        <p:txBody>
          <a:bodyPr wrap="none" lIns="0" tIns="0" rIns="0" bIns="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单击编辑标题</a:t>
            </a:r>
          </a:p>
        </p:txBody>
      </p:sp>
      <p:sp>
        <p:nvSpPr>
          <p:cNvPr id="23" name="TextBox 40"/>
          <p:cNvSpPr txBox="1"/>
          <p:nvPr/>
        </p:nvSpPr>
        <p:spPr>
          <a:xfrm>
            <a:off x="6109560" y="1917308"/>
            <a:ext cx="1487569" cy="246221"/>
          </a:xfrm>
          <a:prstGeom prst="rect">
            <a:avLst/>
          </a:prstGeom>
          <a:noFill/>
        </p:spPr>
        <p:txBody>
          <a:bodyPr wrap="square" lIns="0" tIns="0" rIns="0" bIns="0" rtlCol="0">
            <a:spAutoFit/>
          </a:bodyPr>
          <a:lstStyle/>
          <a:p>
            <a:pPr defTabSz="912495">
              <a:spcBef>
                <a:spcPct val="20000"/>
              </a:spcBef>
              <a:defRPr/>
            </a:pPr>
            <a:r>
              <a:rPr lang="zh-CN" altLang="en-US" sz="8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8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4" name="Rectangle 41"/>
          <p:cNvSpPr/>
          <p:nvPr/>
        </p:nvSpPr>
        <p:spPr>
          <a:xfrm>
            <a:off x="6109559" y="1698012"/>
            <a:ext cx="923490" cy="184723"/>
          </a:xfrm>
          <a:prstGeom prst="rect">
            <a:avLst/>
          </a:prstGeom>
        </p:spPr>
        <p:txBody>
          <a:bodyPr wrap="none" lIns="0" tIns="0" rIns="0" bIns="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单击编辑标题</a:t>
            </a:r>
          </a:p>
        </p:txBody>
      </p:sp>
      <p:sp>
        <p:nvSpPr>
          <p:cNvPr id="25" name="TextBox 43"/>
          <p:cNvSpPr txBox="1"/>
          <p:nvPr/>
        </p:nvSpPr>
        <p:spPr>
          <a:xfrm>
            <a:off x="1620466" y="2686985"/>
            <a:ext cx="1340487" cy="246221"/>
          </a:xfrm>
          <a:prstGeom prst="rect">
            <a:avLst/>
          </a:prstGeom>
          <a:noFill/>
        </p:spPr>
        <p:txBody>
          <a:bodyPr wrap="square" lIns="0" tIns="0" rIns="0" bIns="0" rtlCol="0">
            <a:spAutoFit/>
          </a:bodyPr>
          <a:lstStyle/>
          <a:p>
            <a:pPr algn="r" defTabSz="912495">
              <a:spcBef>
                <a:spcPct val="20000"/>
              </a:spcBef>
              <a:defRPr/>
            </a:pPr>
            <a:r>
              <a:rPr lang="zh-CN" altLang="en-US" sz="8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8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6" name="Rectangle 44"/>
          <p:cNvSpPr/>
          <p:nvPr/>
        </p:nvSpPr>
        <p:spPr>
          <a:xfrm>
            <a:off x="2021534" y="2496272"/>
            <a:ext cx="923490" cy="184723"/>
          </a:xfrm>
          <a:prstGeom prst="rect">
            <a:avLst/>
          </a:prstGeom>
        </p:spPr>
        <p:txBody>
          <a:bodyPr wrap="none" lIns="0" tIns="0" rIns="0" bIns="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单击编辑标题</a:t>
            </a:r>
          </a:p>
        </p:txBody>
      </p:sp>
      <p:sp>
        <p:nvSpPr>
          <p:cNvPr id="27" name="TextBox 46"/>
          <p:cNvSpPr txBox="1"/>
          <p:nvPr/>
        </p:nvSpPr>
        <p:spPr>
          <a:xfrm>
            <a:off x="1548458" y="1217664"/>
            <a:ext cx="1379537" cy="246221"/>
          </a:xfrm>
          <a:prstGeom prst="rect">
            <a:avLst/>
          </a:prstGeom>
          <a:noFill/>
        </p:spPr>
        <p:txBody>
          <a:bodyPr wrap="square" lIns="0" tIns="0" rIns="0" bIns="0" rtlCol="0">
            <a:spAutoFit/>
          </a:bodyPr>
          <a:lstStyle/>
          <a:p>
            <a:pPr algn="r" defTabSz="912495">
              <a:spcBef>
                <a:spcPct val="20000"/>
              </a:spcBef>
              <a:defRPr/>
            </a:pPr>
            <a:r>
              <a:rPr lang="zh-CN" altLang="en-US" sz="8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8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8" name="Rectangle 47"/>
          <p:cNvSpPr/>
          <p:nvPr/>
        </p:nvSpPr>
        <p:spPr>
          <a:xfrm>
            <a:off x="2021534" y="1026952"/>
            <a:ext cx="923490" cy="184723"/>
          </a:xfrm>
          <a:prstGeom prst="rect">
            <a:avLst/>
          </a:prstGeom>
        </p:spPr>
        <p:txBody>
          <a:bodyPr wrap="none" lIns="0" tIns="0" rIns="0" bIns="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单击编辑标题</a:t>
            </a:r>
          </a:p>
        </p:txBody>
      </p:sp>
    </p:spTree>
  </p:cSld>
  <p:clrMapOvr>
    <a:masterClrMapping/>
  </p:clrMapOvr>
  <p:transition spd="med" advClick="0" advTm="6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Effect transition="in" filter="fade">
                                      <p:cBhvr>
                                        <p:cTn id="57" dur="500"/>
                                        <p:tgtEl>
                                          <p:spTgt spid="18"/>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fltVal val="0"/>
                                          </p:val>
                                        </p:tav>
                                        <p:tav tm="100000">
                                          <p:val>
                                            <p:strVal val="#ppt_w"/>
                                          </p:val>
                                        </p:tav>
                                      </p:tavLst>
                                    </p:anim>
                                    <p:anim calcmode="lin" valueType="num">
                                      <p:cBhvr>
                                        <p:cTn id="62" dur="500" fill="hold"/>
                                        <p:tgtEl>
                                          <p:spTgt spid="7"/>
                                        </p:tgtEl>
                                        <p:attrNameLst>
                                          <p:attrName>ppt_h</p:attrName>
                                        </p:attrNameLst>
                                      </p:cBhvr>
                                      <p:tavLst>
                                        <p:tav tm="0">
                                          <p:val>
                                            <p:fltVal val="0"/>
                                          </p:val>
                                        </p:tav>
                                        <p:tav tm="100000">
                                          <p:val>
                                            <p:strVal val="#ppt_h"/>
                                          </p:val>
                                        </p:tav>
                                      </p:tavLst>
                                    </p:anim>
                                    <p:animEffect transition="in" filter="fade">
                                      <p:cBhvr>
                                        <p:cTn id="63" dur="500"/>
                                        <p:tgtEl>
                                          <p:spTgt spid="7"/>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500" fill="hold"/>
                                        <p:tgtEl>
                                          <p:spTgt spid="10"/>
                                        </p:tgtEl>
                                        <p:attrNameLst>
                                          <p:attrName>ppt_w</p:attrName>
                                        </p:attrNameLst>
                                      </p:cBhvr>
                                      <p:tavLst>
                                        <p:tav tm="0">
                                          <p:val>
                                            <p:fltVal val="0"/>
                                          </p:val>
                                        </p:tav>
                                        <p:tav tm="100000">
                                          <p:val>
                                            <p:strVal val="#ppt_w"/>
                                          </p:val>
                                        </p:tav>
                                      </p:tavLst>
                                    </p:anim>
                                    <p:anim calcmode="lin" valueType="num">
                                      <p:cBhvr>
                                        <p:cTn id="68" dur="500" fill="hold"/>
                                        <p:tgtEl>
                                          <p:spTgt spid="10"/>
                                        </p:tgtEl>
                                        <p:attrNameLst>
                                          <p:attrName>ppt_h</p:attrName>
                                        </p:attrNameLst>
                                      </p:cBhvr>
                                      <p:tavLst>
                                        <p:tav tm="0">
                                          <p:val>
                                            <p:fltVal val="0"/>
                                          </p:val>
                                        </p:tav>
                                        <p:tav tm="100000">
                                          <p:val>
                                            <p:strVal val="#ppt_h"/>
                                          </p:val>
                                        </p:tav>
                                      </p:tavLst>
                                    </p:anim>
                                    <p:animEffect transition="in" filter="fade">
                                      <p:cBhvr>
                                        <p:cTn id="69" dur="500"/>
                                        <p:tgtEl>
                                          <p:spTgt spid="10"/>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ppt_w</p:attrName>
                                        </p:attrNameLst>
                                      </p:cBhvr>
                                      <p:tavLst>
                                        <p:tav tm="0">
                                          <p:val>
                                            <p:fltVal val="0"/>
                                          </p:val>
                                        </p:tav>
                                        <p:tav tm="100000">
                                          <p:val>
                                            <p:strVal val="#ppt_w"/>
                                          </p:val>
                                        </p:tav>
                                      </p:tavLst>
                                    </p:anim>
                                    <p:anim calcmode="lin" valueType="num">
                                      <p:cBhvr>
                                        <p:cTn id="80" dur="500" fill="hold"/>
                                        <p:tgtEl>
                                          <p:spTgt spid="19"/>
                                        </p:tgtEl>
                                        <p:attrNameLst>
                                          <p:attrName>ppt_h</p:attrName>
                                        </p:attrNameLst>
                                      </p:cBhvr>
                                      <p:tavLst>
                                        <p:tav tm="0">
                                          <p:val>
                                            <p:fltVal val="0"/>
                                          </p:val>
                                        </p:tav>
                                        <p:tav tm="100000">
                                          <p:val>
                                            <p:strVal val="#ppt_h"/>
                                          </p:val>
                                        </p:tav>
                                      </p:tavLst>
                                    </p:anim>
                                    <p:animEffect transition="in" filter="fade">
                                      <p:cBhvr>
                                        <p:cTn id="81" dur="500"/>
                                        <p:tgtEl>
                                          <p:spTgt spid="19"/>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5"/>
                                        </p:tgtEl>
                                        <p:attrNameLst>
                                          <p:attrName>style.visibility</p:attrName>
                                        </p:attrNameLst>
                                      </p:cBhvr>
                                      <p:to>
                                        <p:strVal val="visible"/>
                                      </p:to>
                                    </p:set>
                                    <p:anim calcmode="lin" valueType="num">
                                      <p:cBhvr>
                                        <p:cTn id="85" dur="500" fill="hold"/>
                                        <p:tgtEl>
                                          <p:spTgt spid="5"/>
                                        </p:tgtEl>
                                        <p:attrNameLst>
                                          <p:attrName>ppt_w</p:attrName>
                                        </p:attrNameLst>
                                      </p:cBhvr>
                                      <p:tavLst>
                                        <p:tav tm="0">
                                          <p:val>
                                            <p:fltVal val="0"/>
                                          </p:val>
                                        </p:tav>
                                        <p:tav tm="100000">
                                          <p:val>
                                            <p:strVal val="#ppt_w"/>
                                          </p:val>
                                        </p:tav>
                                      </p:tavLst>
                                    </p:anim>
                                    <p:anim calcmode="lin" valueType="num">
                                      <p:cBhvr>
                                        <p:cTn id="86" dur="500" fill="hold"/>
                                        <p:tgtEl>
                                          <p:spTgt spid="5"/>
                                        </p:tgtEl>
                                        <p:attrNameLst>
                                          <p:attrName>ppt_h</p:attrName>
                                        </p:attrNameLst>
                                      </p:cBhvr>
                                      <p:tavLst>
                                        <p:tav tm="0">
                                          <p:val>
                                            <p:fltVal val="0"/>
                                          </p:val>
                                        </p:tav>
                                        <p:tav tm="100000">
                                          <p:val>
                                            <p:strVal val="#ppt_h"/>
                                          </p:val>
                                        </p:tav>
                                      </p:tavLst>
                                    </p:anim>
                                    <p:animEffect transition="in" filter="fade">
                                      <p:cBhvr>
                                        <p:cTn id="87" dur="500"/>
                                        <p:tgtEl>
                                          <p:spTgt spid="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 calcmode="lin" valueType="num">
                                      <p:cBhvr>
                                        <p:cTn id="91" dur="500" fill="hold"/>
                                        <p:tgtEl>
                                          <p:spTgt spid="11"/>
                                        </p:tgtEl>
                                        <p:attrNameLst>
                                          <p:attrName>ppt_w</p:attrName>
                                        </p:attrNameLst>
                                      </p:cBhvr>
                                      <p:tavLst>
                                        <p:tav tm="0">
                                          <p:val>
                                            <p:fltVal val="0"/>
                                          </p:val>
                                        </p:tav>
                                        <p:tav tm="100000">
                                          <p:val>
                                            <p:strVal val="#ppt_w"/>
                                          </p:val>
                                        </p:tav>
                                      </p:tavLst>
                                    </p:anim>
                                    <p:anim calcmode="lin" valueType="num">
                                      <p:cBhvr>
                                        <p:cTn id="92" dur="500" fill="hold"/>
                                        <p:tgtEl>
                                          <p:spTgt spid="11"/>
                                        </p:tgtEl>
                                        <p:attrNameLst>
                                          <p:attrName>ppt_h</p:attrName>
                                        </p:attrNameLst>
                                      </p:cBhvr>
                                      <p:tavLst>
                                        <p:tav tm="0">
                                          <p:val>
                                            <p:fltVal val="0"/>
                                          </p:val>
                                        </p:tav>
                                        <p:tav tm="100000">
                                          <p:val>
                                            <p:strVal val="#ppt_h"/>
                                          </p:val>
                                        </p:tav>
                                      </p:tavLst>
                                    </p:anim>
                                    <p:animEffect transition="in" filter="fade">
                                      <p:cBhvr>
                                        <p:cTn id="93" dur="500"/>
                                        <p:tgtEl>
                                          <p:spTgt spid="11"/>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13"/>
                                        </p:tgtEl>
                                        <p:attrNameLst>
                                          <p:attrName>style.visibility</p:attrName>
                                        </p:attrNameLst>
                                      </p:cBhvr>
                                      <p:to>
                                        <p:strVal val="visible"/>
                                      </p:to>
                                    </p:set>
                                    <p:anim calcmode="lin" valueType="num">
                                      <p:cBhvr>
                                        <p:cTn id="97" dur="500" fill="hold"/>
                                        <p:tgtEl>
                                          <p:spTgt spid="13"/>
                                        </p:tgtEl>
                                        <p:attrNameLst>
                                          <p:attrName>ppt_w</p:attrName>
                                        </p:attrNameLst>
                                      </p:cBhvr>
                                      <p:tavLst>
                                        <p:tav tm="0">
                                          <p:val>
                                            <p:fltVal val="0"/>
                                          </p:val>
                                        </p:tav>
                                        <p:tav tm="100000">
                                          <p:val>
                                            <p:strVal val="#ppt_w"/>
                                          </p:val>
                                        </p:tav>
                                      </p:tavLst>
                                    </p:anim>
                                    <p:anim calcmode="lin" valueType="num">
                                      <p:cBhvr>
                                        <p:cTn id="98" dur="500" fill="hold"/>
                                        <p:tgtEl>
                                          <p:spTgt spid="13"/>
                                        </p:tgtEl>
                                        <p:attrNameLst>
                                          <p:attrName>ppt_h</p:attrName>
                                        </p:attrNameLst>
                                      </p:cBhvr>
                                      <p:tavLst>
                                        <p:tav tm="0">
                                          <p:val>
                                            <p:fltVal val="0"/>
                                          </p:val>
                                        </p:tav>
                                        <p:tav tm="100000">
                                          <p:val>
                                            <p:strVal val="#ppt_h"/>
                                          </p:val>
                                        </p:tav>
                                      </p:tavLst>
                                    </p:anim>
                                    <p:animEffect transition="in" filter="fade">
                                      <p:cBhvr>
                                        <p:cTn id="99" dur="500"/>
                                        <p:tgtEl>
                                          <p:spTgt spid="13"/>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 calcmode="lin" valueType="num">
                                      <p:cBhvr>
                                        <p:cTn id="103" dur="500" fill="hold"/>
                                        <p:tgtEl>
                                          <p:spTgt spid="20"/>
                                        </p:tgtEl>
                                        <p:attrNameLst>
                                          <p:attrName>ppt_w</p:attrName>
                                        </p:attrNameLst>
                                      </p:cBhvr>
                                      <p:tavLst>
                                        <p:tav tm="0">
                                          <p:val>
                                            <p:fltVal val="0"/>
                                          </p:val>
                                        </p:tav>
                                        <p:tav tm="100000">
                                          <p:val>
                                            <p:strVal val="#ppt_w"/>
                                          </p:val>
                                        </p:tav>
                                      </p:tavLst>
                                    </p:anim>
                                    <p:anim calcmode="lin" valueType="num">
                                      <p:cBhvr>
                                        <p:cTn id="104" dur="500" fill="hold"/>
                                        <p:tgtEl>
                                          <p:spTgt spid="20"/>
                                        </p:tgtEl>
                                        <p:attrNameLst>
                                          <p:attrName>ppt_h</p:attrName>
                                        </p:attrNameLst>
                                      </p:cBhvr>
                                      <p:tavLst>
                                        <p:tav tm="0">
                                          <p:val>
                                            <p:fltVal val="0"/>
                                          </p:val>
                                        </p:tav>
                                        <p:tav tm="100000">
                                          <p:val>
                                            <p:strVal val="#ppt_h"/>
                                          </p:val>
                                        </p:tav>
                                      </p:tavLst>
                                    </p:anim>
                                    <p:animEffect transition="in" filter="fade">
                                      <p:cBhvr>
                                        <p:cTn id="105" dur="500"/>
                                        <p:tgtEl>
                                          <p:spTgt spid="20"/>
                                        </p:tgtEl>
                                      </p:cBhvr>
                                    </p:animEffect>
                                  </p:childTnLst>
                                </p:cTn>
                              </p:par>
                            </p:childTnLst>
                          </p:cTn>
                        </p:par>
                      </p:childTnLst>
                    </p:cTn>
                  </p:par>
                  <p:par>
                    <p:cTn id="106" fill="hold">
                      <p:stCondLst>
                        <p:cond delay="indefinite"/>
                      </p:stCondLst>
                      <p:childTnLst>
                        <p:par>
                          <p:cTn id="107" fill="hold">
                            <p:stCondLst>
                              <p:cond delay="0"/>
                            </p:stCondLst>
                            <p:childTnLst>
                              <p:par>
                                <p:cTn id="108" presetID="2" presetClass="entr" presetSubtype="8" fill="hold" grpId="0" nodeType="clickEffect">
                                  <p:stCondLst>
                                    <p:cond delay="0"/>
                                  </p:stCondLst>
                                  <p:childTnLst>
                                    <p:set>
                                      <p:cBhvr>
                                        <p:cTn id="109" dur="1" fill="hold">
                                          <p:stCondLst>
                                            <p:cond delay="0"/>
                                          </p:stCondLst>
                                        </p:cTn>
                                        <p:tgtEl>
                                          <p:spTgt spid="25"/>
                                        </p:tgtEl>
                                        <p:attrNameLst>
                                          <p:attrName>style.visibility</p:attrName>
                                        </p:attrNameLst>
                                      </p:cBhvr>
                                      <p:to>
                                        <p:strVal val="visible"/>
                                      </p:to>
                                    </p:set>
                                    <p:anim calcmode="lin" valueType="num">
                                      <p:cBhvr additive="base">
                                        <p:cTn id="110" dur="500" fill="hold"/>
                                        <p:tgtEl>
                                          <p:spTgt spid="25"/>
                                        </p:tgtEl>
                                        <p:attrNameLst>
                                          <p:attrName>ppt_x</p:attrName>
                                        </p:attrNameLst>
                                      </p:cBhvr>
                                      <p:tavLst>
                                        <p:tav tm="0">
                                          <p:val>
                                            <p:strVal val="0-#ppt_w/2"/>
                                          </p:val>
                                        </p:tav>
                                        <p:tav tm="100000">
                                          <p:val>
                                            <p:strVal val="#ppt_x"/>
                                          </p:val>
                                        </p:tav>
                                      </p:tavLst>
                                    </p:anim>
                                    <p:anim calcmode="lin" valueType="num">
                                      <p:cBhvr additive="base">
                                        <p:cTn id="111" dur="500" fill="hold"/>
                                        <p:tgtEl>
                                          <p:spTgt spid="25"/>
                                        </p:tgtEl>
                                        <p:attrNameLst>
                                          <p:attrName>ppt_y</p:attrName>
                                        </p:attrNameLst>
                                      </p:cBhvr>
                                      <p:tavLst>
                                        <p:tav tm="0">
                                          <p:val>
                                            <p:strVal val="#ppt_y"/>
                                          </p:val>
                                        </p:tav>
                                        <p:tav tm="100000">
                                          <p:val>
                                            <p:strVal val="#ppt_y"/>
                                          </p:val>
                                        </p:tav>
                                      </p:tavLst>
                                    </p:anim>
                                  </p:childTnLst>
                                </p:cTn>
                              </p:par>
                              <p:par>
                                <p:cTn id="112" presetID="2" presetClass="entr" presetSubtype="8" fill="hold" grpId="0" nodeType="withEffect">
                                  <p:stCondLst>
                                    <p:cond delay="0"/>
                                  </p:stCondLst>
                                  <p:childTnLst>
                                    <p:set>
                                      <p:cBhvr>
                                        <p:cTn id="113" dur="1" fill="hold">
                                          <p:stCondLst>
                                            <p:cond delay="0"/>
                                          </p:stCondLst>
                                        </p:cTn>
                                        <p:tgtEl>
                                          <p:spTgt spid="26"/>
                                        </p:tgtEl>
                                        <p:attrNameLst>
                                          <p:attrName>style.visibility</p:attrName>
                                        </p:attrNameLst>
                                      </p:cBhvr>
                                      <p:to>
                                        <p:strVal val="visible"/>
                                      </p:to>
                                    </p:set>
                                    <p:anim calcmode="lin" valueType="num">
                                      <p:cBhvr additive="base">
                                        <p:cTn id="114" dur="500" fill="hold"/>
                                        <p:tgtEl>
                                          <p:spTgt spid="26"/>
                                        </p:tgtEl>
                                        <p:attrNameLst>
                                          <p:attrName>ppt_x</p:attrName>
                                        </p:attrNameLst>
                                      </p:cBhvr>
                                      <p:tavLst>
                                        <p:tav tm="0">
                                          <p:val>
                                            <p:strVal val="0-#ppt_w/2"/>
                                          </p:val>
                                        </p:tav>
                                        <p:tav tm="100000">
                                          <p:val>
                                            <p:strVal val="#ppt_x"/>
                                          </p:val>
                                        </p:tav>
                                      </p:tavLst>
                                    </p:anim>
                                    <p:anim calcmode="lin" valueType="num">
                                      <p:cBhvr additive="base">
                                        <p:cTn id="115" dur="500" fill="hold"/>
                                        <p:tgtEl>
                                          <p:spTgt spid="26"/>
                                        </p:tgtEl>
                                        <p:attrNameLst>
                                          <p:attrName>ppt_y</p:attrName>
                                        </p:attrNameLst>
                                      </p:cBhvr>
                                      <p:tavLst>
                                        <p:tav tm="0">
                                          <p:val>
                                            <p:strVal val="#ppt_y"/>
                                          </p:val>
                                        </p:tav>
                                        <p:tav tm="100000">
                                          <p:val>
                                            <p:strVal val="#ppt_y"/>
                                          </p:val>
                                        </p:tav>
                                      </p:tavLst>
                                    </p:anim>
                                  </p:childTnLst>
                                </p:cTn>
                              </p:par>
                              <p:par>
                                <p:cTn id="116" presetID="2" presetClass="entr" presetSubtype="8" fill="hold" grpId="0" nodeType="withEffect">
                                  <p:stCondLst>
                                    <p:cond delay="0"/>
                                  </p:stCondLst>
                                  <p:childTnLst>
                                    <p:set>
                                      <p:cBhvr>
                                        <p:cTn id="117" dur="1" fill="hold">
                                          <p:stCondLst>
                                            <p:cond delay="0"/>
                                          </p:stCondLst>
                                        </p:cTn>
                                        <p:tgtEl>
                                          <p:spTgt spid="27"/>
                                        </p:tgtEl>
                                        <p:attrNameLst>
                                          <p:attrName>style.visibility</p:attrName>
                                        </p:attrNameLst>
                                      </p:cBhvr>
                                      <p:to>
                                        <p:strVal val="visible"/>
                                      </p:to>
                                    </p:set>
                                    <p:anim calcmode="lin" valueType="num">
                                      <p:cBhvr additive="base">
                                        <p:cTn id="118" dur="500" fill="hold"/>
                                        <p:tgtEl>
                                          <p:spTgt spid="27"/>
                                        </p:tgtEl>
                                        <p:attrNameLst>
                                          <p:attrName>ppt_x</p:attrName>
                                        </p:attrNameLst>
                                      </p:cBhvr>
                                      <p:tavLst>
                                        <p:tav tm="0">
                                          <p:val>
                                            <p:strVal val="0-#ppt_w/2"/>
                                          </p:val>
                                        </p:tav>
                                        <p:tav tm="100000">
                                          <p:val>
                                            <p:strVal val="#ppt_x"/>
                                          </p:val>
                                        </p:tav>
                                      </p:tavLst>
                                    </p:anim>
                                    <p:anim calcmode="lin" valueType="num">
                                      <p:cBhvr additive="base">
                                        <p:cTn id="119" dur="500" fill="hold"/>
                                        <p:tgtEl>
                                          <p:spTgt spid="27"/>
                                        </p:tgtEl>
                                        <p:attrNameLst>
                                          <p:attrName>ppt_y</p:attrName>
                                        </p:attrNameLst>
                                      </p:cBhvr>
                                      <p:tavLst>
                                        <p:tav tm="0">
                                          <p:val>
                                            <p:strVal val="#ppt_y"/>
                                          </p:val>
                                        </p:tav>
                                        <p:tav tm="100000">
                                          <p:val>
                                            <p:strVal val="#ppt_y"/>
                                          </p:val>
                                        </p:tav>
                                      </p:tavLst>
                                    </p:anim>
                                  </p:childTnLst>
                                </p:cTn>
                              </p:par>
                              <p:par>
                                <p:cTn id="120" presetID="2" presetClass="entr" presetSubtype="8" fill="hold" grpId="0" nodeType="with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additive="base">
                                        <p:cTn id="122" dur="500" fill="hold"/>
                                        <p:tgtEl>
                                          <p:spTgt spid="28"/>
                                        </p:tgtEl>
                                        <p:attrNameLst>
                                          <p:attrName>ppt_x</p:attrName>
                                        </p:attrNameLst>
                                      </p:cBhvr>
                                      <p:tavLst>
                                        <p:tav tm="0">
                                          <p:val>
                                            <p:strVal val="0-#ppt_w/2"/>
                                          </p:val>
                                        </p:tav>
                                        <p:tav tm="100000">
                                          <p:val>
                                            <p:strVal val="#ppt_x"/>
                                          </p:val>
                                        </p:tav>
                                      </p:tavLst>
                                    </p:anim>
                                    <p:anim calcmode="lin" valueType="num">
                                      <p:cBhvr additive="base">
                                        <p:cTn id="123"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2" presetClass="entr" presetSubtype="2" fill="hold" grpId="0" nodeType="clickEffect">
                                  <p:stCondLst>
                                    <p:cond delay="0"/>
                                  </p:stCondLst>
                                  <p:childTnLst>
                                    <p:set>
                                      <p:cBhvr>
                                        <p:cTn id="127" dur="1" fill="hold">
                                          <p:stCondLst>
                                            <p:cond delay="0"/>
                                          </p:stCondLst>
                                        </p:cTn>
                                        <p:tgtEl>
                                          <p:spTgt spid="21"/>
                                        </p:tgtEl>
                                        <p:attrNameLst>
                                          <p:attrName>style.visibility</p:attrName>
                                        </p:attrNameLst>
                                      </p:cBhvr>
                                      <p:to>
                                        <p:strVal val="visible"/>
                                      </p:to>
                                    </p:set>
                                    <p:anim calcmode="lin" valueType="num">
                                      <p:cBhvr additive="base">
                                        <p:cTn id="128" dur="500" fill="hold"/>
                                        <p:tgtEl>
                                          <p:spTgt spid="21"/>
                                        </p:tgtEl>
                                        <p:attrNameLst>
                                          <p:attrName>ppt_x</p:attrName>
                                        </p:attrNameLst>
                                      </p:cBhvr>
                                      <p:tavLst>
                                        <p:tav tm="0">
                                          <p:val>
                                            <p:strVal val="1+#ppt_w/2"/>
                                          </p:val>
                                        </p:tav>
                                        <p:tav tm="100000">
                                          <p:val>
                                            <p:strVal val="#ppt_x"/>
                                          </p:val>
                                        </p:tav>
                                      </p:tavLst>
                                    </p:anim>
                                    <p:anim calcmode="lin" valueType="num">
                                      <p:cBhvr additive="base">
                                        <p:cTn id="129" dur="500" fill="hold"/>
                                        <p:tgtEl>
                                          <p:spTgt spid="21"/>
                                        </p:tgtEl>
                                        <p:attrNameLst>
                                          <p:attrName>ppt_y</p:attrName>
                                        </p:attrNameLst>
                                      </p:cBhvr>
                                      <p:tavLst>
                                        <p:tav tm="0">
                                          <p:val>
                                            <p:strVal val="#ppt_y"/>
                                          </p:val>
                                        </p:tav>
                                        <p:tav tm="100000">
                                          <p:val>
                                            <p:strVal val="#ppt_y"/>
                                          </p:val>
                                        </p:tav>
                                      </p:tavLst>
                                    </p:anim>
                                  </p:childTnLst>
                                </p:cTn>
                              </p:par>
                              <p:par>
                                <p:cTn id="130" presetID="2" presetClass="entr" presetSubtype="2" fill="hold" grpId="0" nodeType="withEffect">
                                  <p:stCondLst>
                                    <p:cond delay="0"/>
                                  </p:stCondLst>
                                  <p:childTnLst>
                                    <p:set>
                                      <p:cBhvr>
                                        <p:cTn id="131" dur="1" fill="hold">
                                          <p:stCondLst>
                                            <p:cond delay="0"/>
                                          </p:stCondLst>
                                        </p:cTn>
                                        <p:tgtEl>
                                          <p:spTgt spid="22"/>
                                        </p:tgtEl>
                                        <p:attrNameLst>
                                          <p:attrName>style.visibility</p:attrName>
                                        </p:attrNameLst>
                                      </p:cBhvr>
                                      <p:to>
                                        <p:strVal val="visible"/>
                                      </p:to>
                                    </p:set>
                                    <p:anim calcmode="lin" valueType="num">
                                      <p:cBhvr additive="base">
                                        <p:cTn id="132" dur="500" fill="hold"/>
                                        <p:tgtEl>
                                          <p:spTgt spid="22"/>
                                        </p:tgtEl>
                                        <p:attrNameLst>
                                          <p:attrName>ppt_x</p:attrName>
                                        </p:attrNameLst>
                                      </p:cBhvr>
                                      <p:tavLst>
                                        <p:tav tm="0">
                                          <p:val>
                                            <p:strVal val="1+#ppt_w/2"/>
                                          </p:val>
                                        </p:tav>
                                        <p:tav tm="100000">
                                          <p:val>
                                            <p:strVal val="#ppt_x"/>
                                          </p:val>
                                        </p:tav>
                                      </p:tavLst>
                                    </p:anim>
                                    <p:anim calcmode="lin" valueType="num">
                                      <p:cBhvr additive="base">
                                        <p:cTn id="133" dur="500" fill="hold"/>
                                        <p:tgtEl>
                                          <p:spTgt spid="22"/>
                                        </p:tgtEl>
                                        <p:attrNameLst>
                                          <p:attrName>ppt_y</p:attrName>
                                        </p:attrNameLst>
                                      </p:cBhvr>
                                      <p:tavLst>
                                        <p:tav tm="0">
                                          <p:val>
                                            <p:strVal val="#ppt_y"/>
                                          </p:val>
                                        </p:tav>
                                        <p:tav tm="100000">
                                          <p:val>
                                            <p:strVal val="#ppt_y"/>
                                          </p:val>
                                        </p:tav>
                                      </p:tavLst>
                                    </p:anim>
                                  </p:childTnLst>
                                </p:cTn>
                              </p:par>
                              <p:par>
                                <p:cTn id="134" presetID="2" presetClass="entr" presetSubtype="2" fill="hold" grpId="0" nodeType="withEffect">
                                  <p:stCondLst>
                                    <p:cond delay="0"/>
                                  </p:stCondLst>
                                  <p:childTnLst>
                                    <p:set>
                                      <p:cBhvr>
                                        <p:cTn id="135" dur="1" fill="hold">
                                          <p:stCondLst>
                                            <p:cond delay="0"/>
                                          </p:stCondLst>
                                        </p:cTn>
                                        <p:tgtEl>
                                          <p:spTgt spid="23"/>
                                        </p:tgtEl>
                                        <p:attrNameLst>
                                          <p:attrName>style.visibility</p:attrName>
                                        </p:attrNameLst>
                                      </p:cBhvr>
                                      <p:to>
                                        <p:strVal val="visible"/>
                                      </p:to>
                                    </p:set>
                                    <p:anim calcmode="lin" valueType="num">
                                      <p:cBhvr additive="base">
                                        <p:cTn id="136" dur="500" fill="hold"/>
                                        <p:tgtEl>
                                          <p:spTgt spid="23"/>
                                        </p:tgtEl>
                                        <p:attrNameLst>
                                          <p:attrName>ppt_x</p:attrName>
                                        </p:attrNameLst>
                                      </p:cBhvr>
                                      <p:tavLst>
                                        <p:tav tm="0">
                                          <p:val>
                                            <p:strVal val="1+#ppt_w/2"/>
                                          </p:val>
                                        </p:tav>
                                        <p:tav tm="100000">
                                          <p:val>
                                            <p:strVal val="#ppt_x"/>
                                          </p:val>
                                        </p:tav>
                                      </p:tavLst>
                                    </p:anim>
                                    <p:anim calcmode="lin" valueType="num">
                                      <p:cBhvr additive="base">
                                        <p:cTn id="137" dur="500" fill="hold"/>
                                        <p:tgtEl>
                                          <p:spTgt spid="23"/>
                                        </p:tgtEl>
                                        <p:attrNameLst>
                                          <p:attrName>ppt_y</p:attrName>
                                        </p:attrNameLst>
                                      </p:cBhvr>
                                      <p:tavLst>
                                        <p:tav tm="0">
                                          <p:val>
                                            <p:strVal val="#ppt_y"/>
                                          </p:val>
                                        </p:tav>
                                        <p:tav tm="100000">
                                          <p:val>
                                            <p:strVal val="#ppt_y"/>
                                          </p:val>
                                        </p:tav>
                                      </p:tavLst>
                                    </p:anim>
                                  </p:childTnLst>
                                </p:cTn>
                              </p:par>
                              <p:par>
                                <p:cTn id="138" presetID="2" presetClass="entr" presetSubtype="2" fill="hold" grpId="0" nodeType="withEffect">
                                  <p:stCondLst>
                                    <p:cond delay="0"/>
                                  </p:stCondLst>
                                  <p:childTnLst>
                                    <p:set>
                                      <p:cBhvr>
                                        <p:cTn id="139" dur="1" fill="hold">
                                          <p:stCondLst>
                                            <p:cond delay="0"/>
                                          </p:stCondLst>
                                        </p:cTn>
                                        <p:tgtEl>
                                          <p:spTgt spid="24"/>
                                        </p:tgtEl>
                                        <p:attrNameLst>
                                          <p:attrName>style.visibility</p:attrName>
                                        </p:attrNameLst>
                                      </p:cBhvr>
                                      <p:to>
                                        <p:strVal val="visible"/>
                                      </p:to>
                                    </p:set>
                                    <p:anim calcmode="lin" valueType="num">
                                      <p:cBhvr additive="base">
                                        <p:cTn id="140" dur="500" fill="hold"/>
                                        <p:tgtEl>
                                          <p:spTgt spid="24"/>
                                        </p:tgtEl>
                                        <p:attrNameLst>
                                          <p:attrName>ppt_x</p:attrName>
                                        </p:attrNameLst>
                                      </p:cBhvr>
                                      <p:tavLst>
                                        <p:tav tm="0">
                                          <p:val>
                                            <p:strVal val="1+#ppt_w/2"/>
                                          </p:val>
                                        </p:tav>
                                        <p:tav tm="100000">
                                          <p:val>
                                            <p:strVal val="#ppt_x"/>
                                          </p:val>
                                        </p:tav>
                                      </p:tavLst>
                                    </p:anim>
                                    <p:anim calcmode="lin" valueType="num">
                                      <p:cBhvr additive="base">
                                        <p:cTn id="141"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p:bldP spid="9" grpId="0"/>
      <p:bldP spid="10" grpId="0"/>
      <p:bldP spid="11" grpId="0"/>
      <p:bldP spid="12" grpId="0"/>
      <p:bldP spid="13" grpId="0"/>
      <p:bldP spid="14" grpId="0"/>
      <p:bldP spid="15" grpId="0"/>
      <p:bldP spid="16" grpId="0" animBg="1"/>
      <p:bldP spid="17" grpId="0" animBg="1"/>
      <p:bldP spid="18" grpId="0" animBg="1"/>
      <p:bldP spid="19" grpId="0" animBg="1"/>
      <p:bldP spid="20" grpId="0" animBg="1"/>
      <p:bldP spid="21" grpId="0"/>
      <p:bldP spid="22" grpId="0"/>
      <p:bldP spid="23" grpId="0"/>
      <p:bldP spid="24" grpId="0"/>
      <p:bldP spid="25" grpId="0"/>
      <p:bldP spid="26" grpId="0"/>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8"/>
          <p:cNvGrpSpPr/>
          <p:nvPr/>
        </p:nvGrpSpPr>
        <p:grpSpPr>
          <a:xfrm>
            <a:off x="5053914" y="1781703"/>
            <a:ext cx="4091675" cy="1842297"/>
            <a:chOff x="5053036" y="1866998"/>
            <a:chExt cx="4090965" cy="1841728"/>
          </a:xfrm>
        </p:grpSpPr>
        <p:sp>
          <p:nvSpPr>
            <p:cNvPr id="50" name="任意多边形 49"/>
            <p:cNvSpPr/>
            <p:nvPr/>
          </p:nvSpPr>
          <p:spPr>
            <a:xfrm flipH="1">
              <a:off x="5231631" y="1866998"/>
              <a:ext cx="3912370" cy="1772091"/>
            </a:xfrm>
            <a:custGeom>
              <a:avLst/>
              <a:gdLst>
                <a:gd name="connsiteX0" fmla="*/ 4058363 w 5216493"/>
                <a:gd name="connsiteY0" fmla="*/ 0 h 2362788"/>
                <a:gd name="connsiteX1" fmla="*/ 850234 w 5216493"/>
                <a:gd name="connsiteY1" fmla="*/ 0 h 2362788"/>
                <a:gd name="connsiteX2" fmla="*/ 850234 w 5216493"/>
                <a:gd name="connsiteY2" fmla="*/ 2032 h 2362788"/>
                <a:gd name="connsiteX3" fmla="*/ 0 w 5216493"/>
                <a:gd name="connsiteY3" fmla="*/ 2032 h 2362788"/>
                <a:gd name="connsiteX4" fmla="*/ 0 w 5216493"/>
                <a:gd name="connsiteY4" fmla="*/ 531904 h 2362788"/>
                <a:gd name="connsiteX5" fmla="*/ 1 w 5216493"/>
                <a:gd name="connsiteY5" fmla="*/ 531904 h 2362788"/>
                <a:gd name="connsiteX6" fmla="*/ 1 w 5216493"/>
                <a:gd name="connsiteY6" fmla="*/ 364801 h 2362788"/>
                <a:gd name="connsiteX7" fmla="*/ 850234 w 5216493"/>
                <a:gd name="connsiteY7" fmla="*/ 364801 h 2362788"/>
                <a:gd name="connsiteX8" fmla="*/ 850234 w 5216493"/>
                <a:gd name="connsiteY8" fmla="*/ 2362788 h 2362788"/>
                <a:gd name="connsiteX9" fmla="*/ 850235 w 5216493"/>
                <a:gd name="connsiteY9" fmla="*/ 2362788 h 2362788"/>
                <a:gd name="connsiteX10" fmla="*/ 850235 w 5216493"/>
                <a:gd name="connsiteY10" fmla="*/ 364801 h 2362788"/>
                <a:gd name="connsiteX11" fmla="*/ 1653870 w 5216493"/>
                <a:gd name="connsiteY11" fmla="*/ 364801 h 2362788"/>
                <a:gd name="connsiteX12" fmla="*/ 1653870 w 5216493"/>
                <a:gd name="connsiteY12" fmla="*/ 362769 h 2362788"/>
                <a:gd name="connsiteX13" fmla="*/ 3815944 w 5216493"/>
                <a:gd name="connsiteY13" fmla="*/ 362769 h 2362788"/>
                <a:gd name="connsiteX14" fmla="*/ 4860260 w 5216493"/>
                <a:gd name="connsiteY14" fmla="*/ 1407085 h 2362788"/>
                <a:gd name="connsiteX15" fmla="*/ 4860260 w 5216493"/>
                <a:gd name="connsiteY15" fmla="*/ 2125118 h 2362788"/>
                <a:gd name="connsiteX16" fmla="*/ 5216493 w 5216493"/>
                <a:gd name="connsiteY16" fmla="*/ 2125118 h 2362788"/>
                <a:gd name="connsiteX17" fmla="*/ 5216493 w 5216493"/>
                <a:gd name="connsiteY17" fmla="*/ 1158130 h 2362788"/>
                <a:gd name="connsiteX18" fmla="*/ 4058363 w 5216493"/>
                <a:gd name="connsiteY18" fmla="*/ 0 h 236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6493" h="2362788">
                  <a:moveTo>
                    <a:pt x="4058363" y="0"/>
                  </a:moveTo>
                  <a:lnTo>
                    <a:pt x="850234" y="0"/>
                  </a:lnTo>
                  <a:lnTo>
                    <a:pt x="850234" y="2032"/>
                  </a:lnTo>
                  <a:lnTo>
                    <a:pt x="0" y="2032"/>
                  </a:lnTo>
                  <a:lnTo>
                    <a:pt x="0" y="531904"/>
                  </a:lnTo>
                  <a:lnTo>
                    <a:pt x="1" y="531904"/>
                  </a:lnTo>
                  <a:lnTo>
                    <a:pt x="1" y="364801"/>
                  </a:lnTo>
                  <a:lnTo>
                    <a:pt x="850234" y="364801"/>
                  </a:lnTo>
                  <a:lnTo>
                    <a:pt x="850234" y="2362788"/>
                  </a:lnTo>
                  <a:lnTo>
                    <a:pt x="850235" y="2362788"/>
                  </a:lnTo>
                  <a:lnTo>
                    <a:pt x="850235" y="364801"/>
                  </a:lnTo>
                  <a:lnTo>
                    <a:pt x="1653870" y="364801"/>
                  </a:lnTo>
                  <a:lnTo>
                    <a:pt x="1653870" y="362769"/>
                  </a:lnTo>
                  <a:lnTo>
                    <a:pt x="3815944" y="362769"/>
                  </a:lnTo>
                  <a:cubicBezTo>
                    <a:pt x="4392704" y="362769"/>
                    <a:pt x="4860260" y="830325"/>
                    <a:pt x="4860260" y="1407085"/>
                  </a:cubicBezTo>
                  <a:lnTo>
                    <a:pt x="4860260" y="2125118"/>
                  </a:lnTo>
                  <a:lnTo>
                    <a:pt x="5216493" y="2125118"/>
                  </a:lnTo>
                  <a:lnTo>
                    <a:pt x="5216493" y="1158130"/>
                  </a:lnTo>
                  <a:cubicBezTo>
                    <a:pt x="5216493" y="518512"/>
                    <a:pt x="4697981" y="0"/>
                    <a:pt x="4058363"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51" name="椭圆 50"/>
            <p:cNvSpPr/>
            <p:nvPr/>
          </p:nvSpPr>
          <p:spPr>
            <a:xfrm>
              <a:off x="5053036" y="3212947"/>
              <a:ext cx="495779" cy="495779"/>
            </a:xfrm>
            <a:prstGeom prst="ellipse">
              <a:avLst/>
            </a:pr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52" name="文本框 92"/>
            <p:cNvSpPr txBox="1"/>
            <p:nvPr/>
          </p:nvSpPr>
          <p:spPr>
            <a:xfrm>
              <a:off x="5095740" y="3320198"/>
              <a:ext cx="410370" cy="300083"/>
            </a:xfrm>
            <a:prstGeom prst="rect">
              <a:avLst/>
            </a:prstGeom>
            <a:noFill/>
          </p:spPr>
          <p:txBody>
            <a:bodyPr wrap="square" lIns="68580" tIns="34290" rIns="68580" bIns="34290" rtlCol="0">
              <a:spAutoFit/>
            </a:bodyPr>
            <a:lstStyle/>
            <a:p>
              <a:pPr algn="ctr"/>
              <a:r>
                <a:rPr lang="en-US" altLang="zh-CN" sz="1500" dirty="0">
                  <a:solidFill>
                    <a:schemeClr val="bg1"/>
                  </a:solidFill>
                  <a:latin typeface="微软雅黑" panose="020B0503020204020204" pitchFamily="34" charset="-122"/>
                  <a:ea typeface="微软雅黑" panose="020B0503020204020204" pitchFamily="34" charset="-122"/>
                </a:rPr>
                <a:t>01</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grpSp>
        <p:nvGrpSpPr>
          <p:cNvPr id="3" name="组合 52"/>
          <p:cNvGrpSpPr/>
          <p:nvPr/>
        </p:nvGrpSpPr>
        <p:grpSpPr>
          <a:xfrm>
            <a:off x="5764485" y="2337867"/>
            <a:ext cx="3381102" cy="1286133"/>
            <a:chOff x="5763484" y="2422990"/>
            <a:chExt cx="3380515" cy="1285736"/>
          </a:xfrm>
        </p:grpSpPr>
        <p:sp>
          <p:nvSpPr>
            <p:cNvPr id="54" name="任意多边形 53"/>
            <p:cNvSpPr/>
            <p:nvPr/>
          </p:nvSpPr>
          <p:spPr>
            <a:xfrm flipH="1">
              <a:off x="5797656" y="2422990"/>
              <a:ext cx="3346343" cy="1037847"/>
            </a:xfrm>
            <a:custGeom>
              <a:avLst/>
              <a:gdLst>
                <a:gd name="connsiteX0" fmla="*/ 1607999 w 4461791"/>
                <a:gd name="connsiteY0" fmla="*/ 0 h 1383796"/>
                <a:gd name="connsiteX1" fmla="*/ 0 w 4461791"/>
                <a:gd name="connsiteY1" fmla="*/ 0 h 1383796"/>
                <a:gd name="connsiteX2" fmla="*/ 0 w 4461791"/>
                <a:gd name="connsiteY2" fmla="*/ 566646 h 1383796"/>
                <a:gd name="connsiteX3" fmla="*/ 1 w 4461791"/>
                <a:gd name="connsiteY3" fmla="*/ 566646 h 1383796"/>
                <a:gd name="connsiteX4" fmla="*/ 1 w 4461791"/>
                <a:gd name="connsiteY4" fmla="*/ 387946 h 1383796"/>
                <a:gd name="connsiteX5" fmla="*/ 1603034 w 4461791"/>
                <a:gd name="connsiteY5" fmla="*/ 387946 h 1383796"/>
                <a:gd name="connsiteX6" fmla="*/ 1603034 w 4461791"/>
                <a:gd name="connsiteY6" fmla="*/ 384898 h 1383796"/>
                <a:gd name="connsiteX7" fmla="*/ 3653197 w 4461791"/>
                <a:gd name="connsiteY7" fmla="*/ 384898 h 1383796"/>
                <a:gd name="connsiteX8" fmla="*/ 4068091 w 4461791"/>
                <a:gd name="connsiteY8" fmla="*/ 799792 h 1383796"/>
                <a:gd name="connsiteX9" fmla="*/ 4068091 w 4461791"/>
                <a:gd name="connsiteY9" fmla="*/ 1383796 h 1383796"/>
                <a:gd name="connsiteX10" fmla="*/ 4461791 w 4461791"/>
                <a:gd name="connsiteY10" fmla="*/ 1383796 h 1383796"/>
                <a:gd name="connsiteX11" fmla="*/ 4461791 w 4461791"/>
                <a:gd name="connsiteY11" fmla="*/ 701914 h 1383796"/>
                <a:gd name="connsiteX12" fmla="*/ 3763050 w 4461791"/>
                <a:gd name="connsiteY12" fmla="*/ 3173 h 1383796"/>
                <a:gd name="connsiteX13" fmla="*/ 1607733 w 4461791"/>
                <a:gd name="connsiteY13" fmla="*/ 3173 h 13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61791" h="1383796">
                  <a:moveTo>
                    <a:pt x="1607999" y="0"/>
                  </a:moveTo>
                  <a:lnTo>
                    <a:pt x="0" y="0"/>
                  </a:lnTo>
                  <a:lnTo>
                    <a:pt x="0" y="566646"/>
                  </a:lnTo>
                  <a:lnTo>
                    <a:pt x="1" y="566646"/>
                  </a:lnTo>
                  <a:lnTo>
                    <a:pt x="1" y="387946"/>
                  </a:lnTo>
                  <a:lnTo>
                    <a:pt x="1603034" y="387946"/>
                  </a:lnTo>
                  <a:lnTo>
                    <a:pt x="1603034" y="384898"/>
                  </a:lnTo>
                  <a:lnTo>
                    <a:pt x="3653197" y="384898"/>
                  </a:lnTo>
                  <a:cubicBezTo>
                    <a:pt x="3882337" y="384898"/>
                    <a:pt x="4068091" y="570652"/>
                    <a:pt x="4068091" y="799792"/>
                  </a:cubicBezTo>
                  <a:lnTo>
                    <a:pt x="4068091" y="1383796"/>
                  </a:lnTo>
                  <a:lnTo>
                    <a:pt x="4461791" y="1383796"/>
                  </a:lnTo>
                  <a:lnTo>
                    <a:pt x="4461791" y="701914"/>
                  </a:lnTo>
                  <a:cubicBezTo>
                    <a:pt x="4461791" y="316010"/>
                    <a:pt x="4148954" y="3173"/>
                    <a:pt x="3763050" y="3173"/>
                  </a:cubicBezTo>
                  <a:lnTo>
                    <a:pt x="1607733" y="3173"/>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55" name="椭圆 54"/>
            <p:cNvSpPr/>
            <p:nvPr/>
          </p:nvSpPr>
          <p:spPr>
            <a:xfrm>
              <a:off x="5763484" y="3212947"/>
              <a:ext cx="495779" cy="495779"/>
            </a:xfrm>
            <a:prstGeom prst="ellipse">
              <a:avLst/>
            </a:prstGeom>
            <a:solidFill>
              <a:schemeClr val="accent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56" name="文本框 100"/>
            <p:cNvSpPr txBox="1"/>
            <p:nvPr/>
          </p:nvSpPr>
          <p:spPr>
            <a:xfrm>
              <a:off x="5843734" y="3320198"/>
              <a:ext cx="410370" cy="300083"/>
            </a:xfrm>
            <a:prstGeom prst="rect">
              <a:avLst/>
            </a:prstGeom>
            <a:noFill/>
          </p:spPr>
          <p:txBody>
            <a:bodyPr wrap="square" lIns="68580" tIns="34290" rIns="68580" bIns="34290" rtlCol="0">
              <a:spAutoFit/>
            </a:bodyPr>
            <a:lstStyle/>
            <a:p>
              <a:pPr algn="ctr"/>
              <a:r>
                <a:rPr lang="en-US" altLang="zh-CN" sz="1500" dirty="0">
                  <a:solidFill>
                    <a:schemeClr val="bg1"/>
                  </a:solidFill>
                  <a:latin typeface="微软雅黑" panose="020B0503020204020204" pitchFamily="34" charset="-122"/>
                  <a:ea typeface="微软雅黑" panose="020B0503020204020204" pitchFamily="34" charset="-122"/>
                </a:rPr>
                <a:t>03</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56"/>
          <p:cNvGrpSpPr/>
          <p:nvPr/>
        </p:nvGrpSpPr>
        <p:grpSpPr>
          <a:xfrm>
            <a:off x="5422715" y="2053864"/>
            <a:ext cx="3722871" cy="1570136"/>
            <a:chOff x="5421773" y="2139075"/>
            <a:chExt cx="3722225" cy="1569651"/>
          </a:xfrm>
          <a:solidFill>
            <a:schemeClr val="accent2"/>
          </a:solidFill>
        </p:grpSpPr>
        <p:sp>
          <p:nvSpPr>
            <p:cNvPr id="58" name="任意多边形 57"/>
            <p:cNvSpPr/>
            <p:nvPr/>
          </p:nvSpPr>
          <p:spPr>
            <a:xfrm flipH="1">
              <a:off x="5498806" y="2139075"/>
              <a:ext cx="3645192" cy="1321762"/>
            </a:xfrm>
            <a:custGeom>
              <a:avLst/>
              <a:gdLst>
                <a:gd name="connsiteX0" fmla="*/ 3815940 w 4860256"/>
                <a:gd name="connsiteY0" fmla="*/ 0 h 1762349"/>
                <a:gd name="connsiteX1" fmla="*/ 990598 w 4860256"/>
                <a:gd name="connsiteY1" fmla="*/ 0 h 1762349"/>
                <a:gd name="connsiteX2" fmla="*/ 850231 w 4860256"/>
                <a:gd name="connsiteY2" fmla="*/ 0 h 1762349"/>
                <a:gd name="connsiteX3" fmla="*/ 0 w 4860256"/>
                <a:gd name="connsiteY3" fmla="*/ 0 h 1762349"/>
                <a:gd name="connsiteX4" fmla="*/ 0 w 4860256"/>
                <a:gd name="connsiteY4" fmla="*/ 395925 h 1762349"/>
                <a:gd name="connsiteX5" fmla="*/ 990598 w 4860256"/>
                <a:gd name="connsiteY5" fmla="*/ 395925 h 1762349"/>
                <a:gd name="connsiteX6" fmla="*/ 990598 w 4860256"/>
                <a:gd name="connsiteY6" fmla="*/ 392340 h 1762349"/>
                <a:gd name="connsiteX7" fmla="*/ 3763050 w 4860256"/>
                <a:gd name="connsiteY7" fmla="*/ 392340 h 1762349"/>
                <a:gd name="connsiteX8" fmla="*/ 4461791 w 4860256"/>
                <a:gd name="connsiteY8" fmla="*/ 1091081 h 1762349"/>
                <a:gd name="connsiteX9" fmla="*/ 4461791 w 4860256"/>
                <a:gd name="connsiteY9" fmla="*/ 1762349 h 1762349"/>
                <a:gd name="connsiteX10" fmla="*/ 4860256 w 4860256"/>
                <a:gd name="connsiteY10" fmla="*/ 1762349 h 1762349"/>
                <a:gd name="connsiteX11" fmla="*/ 4860256 w 4860256"/>
                <a:gd name="connsiteY11" fmla="*/ 1044316 h 1762349"/>
                <a:gd name="connsiteX12" fmla="*/ 3815940 w 4860256"/>
                <a:gd name="connsiteY12" fmla="*/ 0 h 176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60256" h="1762349">
                  <a:moveTo>
                    <a:pt x="3815940" y="0"/>
                  </a:moveTo>
                  <a:lnTo>
                    <a:pt x="990598" y="0"/>
                  </a:lnTo>
                  <a:lnTo>
                    <a:pt x="850231" y="0"/>
                  </a:lnTo>
                  <a:lnTo>
                    <a:pt x="0" y="0"/>
                  </a:lnTo>
                  <a:lnTo>
                    <a:pt x="0" y="395925"/>
                  </a:lnTo>
                  <a:lnTo>
                    <a:pt x="990598" y="395925"/>
                  </a:lnTo>
                  <a:lnTo>
                    <a:pt x="990598" y="392340"/>
                  </a:lnTo>
                  <a:lnTo>
                    <a:pt x="3763050" y="392340"/>
                  </a:lnTo>
                  <a:cubicBezTo>
                    <a:pt x="4148954" y="392340"/>
                    <a:pt x="4461791" y="705177"/>
                    <a:pt x="4461791" y="1091081"/>
                  </a:cubicBezTo>
                  <a:lnTo>
                    <a:pt x="4461791" y="1762349"/>
                  </a:lnTo>
                  <a:lnTo>
                    <a:pt x="4860256" y="1762349"/>
                  </a:lnTo>
                  <a:lnTo>
                    <a:pt x="4860256" y="1044316"/>
                  </a:lnTo>
                  <a:cubicBezTo>
                    <a:pt x="4860256" y="467556"/>
                    <a:pt x="4392700" y="0"/>
                    <a:pt x="381594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59" name="椭圆 58"/>
            <p:cNvSpPr/>
            <p:nvPr/>
          </p:nvSpPr>
          <p:spPr>
            <a:xfrm>
              <a:off x="5421773" y="3212947"/>
              <a:ext cx="495779" cy="495779"/>
            </a:xfrm>
            <a:prstGeom prst="ellipse">
              <a:avLst/>
            </a:prstGeom>
            <a:gr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60" name="文本框 93"/>
            <p:cNvSpPr txBox="1"/>
            <p:nvPr/>
          </p:nvSpPr>
          <p:spPr>
            <a:xfrm>
              <a:off x="5468050" y="3320198"/>
              <a:ext cx="410370" cy="300083"/>
            </a:xfrm>
            <a:prstGeom prst="rect">
              <a:avLst/>
            </a:prstGeom>
            <a:noFill/>
          </p:spPr>
          <p:txBody>
            <a:bodyPr wrap="square" lIns="68580" tIns="34290" rIns="68580" bIns="34290" rtlCol="0">
              <a:spAutoFit/>
            </a:bodyPr>
            <a:lstStyle/>
            <a:p>
              <a:pPr algn="ctr"/>
              <a:r>
                <a:rPr lang="en-US" altLang="zh-CN" sz="1500" dirty="0">
                  <a:solidFill>
                    <a:schemeClr val="bg1"/>
                  </a:solidFill>
                  <a:latin typeface="微软雅黑" panose="020B0503020204020204" pitchFamily="34" charset="-122"/>
                  <a:ea typeface="微软雅黑" panose="020B0503020204020204" pitchFamily="34" charset="-122"/>
                </a:rPr>
                <a:t>02</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sp>
        <p:nvSpPr>
          <p:cNvPr id="61" name="任意多边形 60"/>
          <p:cNvSpPr/>
          <p:nvPr/>
        </p:nvSpPr>
        <p:spPr>
          <a:xfrm>
            <a:off x="3382464" y="1590280"/>
            <a:ext cx="2229237" cy="381118"/>
          </a:xfrm>
          <a:custGeom>
            <a:avLst/>
            <a:gdLst>
              <a:gd name="connsiteX0" fmla="*/ 2971800 w 2971800"/>
              <a:gd name="connsiteY0" fmla="*/ 508000 h 508000"/>
              <a:gd name="connsiteX1" fmla="*/ 622300 w 2971800"/>
              <a:gd name="connsiteY1" fmla="*/ 508000 h 508000"/>
              <a:gd name="connsiteX2" fmla="*/ 622300 w 2971800"/>
              <a:gd name="connsiteY2" fmla="*/ 0 h 508000"/>
              <a:gd name="connsiteX3" fmla="*/ 0 w 2971800"/>
              <a:gd name="connsiteY3" fmla="*/ 0 h 508000"/>
            </a:gdLst>
            <a:ahLst/>
            <a:cxnLst>
              <a:cxn ang="0">
                <a:pos x="connsiteX0" y="connsiteY0"/>
              </a:cxn>
              <a:cxn ang="0">
                <a:pos x="connsiteX1" y="connsiteY1"/>
              </a:cxn>
              <a:cxn ang="0">
                <a:pos x="connsiteX2" y="connsiteY2"/>
              </a:cxn>
              <a:cxn ang="0">
                <a:pos x="connsiteX3" y="connsiteY3"/>
              </a:cxn>
            </a:cxnLst>
            <a:rect l="l" t="t" r="r" b="b"/>
            <a:pathLst>
              <a:path w="2971800" h="508000">
                <a:moveTo>
                  <a:pt x="2971800" y="508000"/>
                </a:moveTo>
                <a:lnTo>
                  <a:pt x="622300" y="508000"/>
                </a:lnTo>
                <a:lnTo>
                  <a:pt x="622300" y="0"/>
                </a:lnTo>
                <a:lnTo>
                  <a:pt x="0" y="0"/>
                </a:lnTo>
              </a:path>
            </a:pathLst>
          </a:cu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62" name="任意多边形 61"/>
          <p:cNvSpPr/>
          <p:nvPr/>
        </p:nvSpPr>
        <p:spPr>
          <a:xfrm>
            <a:off x="3382465" y="2520207"/>
            <a:ext cx="2638883" cy="438285"/>
          </a:xfrm>
          <a:custGeom>
            <a:avLst/>
            <a:gdLst>
              <a:gd name="connsiteX0" fmla="*/ 3517900 w 3517900"/>
              <a:gd name="connsiteY0" fmla="*/ 0 h 584200"/>
              <a:gd name="connsiteX1" fmla="*/ 609600 w 3517900"/>
              <a:gd name="connsiteY1" fmla="*/ 0 h 584200"/>
              <a:gd name="connsiteX2" fmla="*/ 609600 w 3517900"/>
              <a:gd name="connsiteY2" fmla="*/ 584200 h 584200"/>
              <a:gd name="connsiteX3" fmla="*/ 0 w 3517900"/>
              <a:gd name="connsiteY3" fmla="*/ 584200 h 584200"/>
            </a:gdLst>
            <a:ahLst/>
            <a:cxnLst>
              <a:cxn ang="0">
                <a:pos x="connsiteX0" y="connsiteY0"/>
              </a:cxn>
              <a:cxn ang="0">
                <a:pos x="connsiteX1" y="connsiteY1"/>
              </a:cxn>
              <a:cxn ang="0">
                <a:pos x="connsiteX2" y="connsiteY2"/>
              </a:cxn>
              <a:cxn ang="0">
                <a:pos x="connsiteX3" y="connsiteY3"/>
              </a:cxn>
            </a:cxnLst>
            <a:rect l="l" t="t" r="r" b="b"/>
            <a:pathLst>
              <a:path w="3517900" h="584200">
                <a:moveTo>
                  <a:pt x="3517900" y="0"/>
                </a:moveTo>
                <a:lnTo>
                  <a:pt x="609600" y="0"/>
                </a:lnTo>
                <a:lnTo>
                  <a:pt x="609600" y="584200"/>
                </a:lnTo>
                <a:lnTo>
                  <a:pt x="0" y="584200"/>
                </a:lnTo>
              </a:path>
            </a:pathLst>
          </a:cu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rtlCol="0" anchor="ctr"/>
          <a:lstStyle/>
          <a:p>
            <a:pPr algn="ctr"/>
            <a:endParaRPr lang="zh-CN" altLang="en-US">
              <a:ln>
                <a:solidFill>
                  <a:srgbClr val="8FA3A4"/>
                </a:solidFill>
              </a:ln>
              <a:solidFill>
                <a:srgbClr val="564B45"/>
              </a:solidFill>
              <a:latin typeface="微软雅黑" panose="020B0503020204020204" pitchFamily="34" charset="-122"/>
              <a:ea typeface="微软雅黑" panose="020B0503020204020204" pitchFamily="34" charset="-122"/>
            </a:endParaRPr>
          </a:p>
        </p:txBody>
      </p:sp>
      <p:sp>
        <p:nvSpPr>
          <p:cNvPr id="63" name="任意多边形 62"/>
          <p:cNvSpPr/>
          <p:nvPr/>
        </p:nvSpPr>
        <p:spPr>
          <a:xfrm>
            <a:off x="3382464" y="2264858"/>
            <a:ext cx="2419770" cy="0"/>
          </a:xfrm>
          <a:custGeom>
            <a:avLst/>
            <a:gdLst>
              <a:gd name="connsiteX0" fmla="*/ 3225800 w 3225800"/>
              <a:gd name="connsiteY0" fmla="*/ 0 h 0"/>
              <a:gd name="connsiteX1" fmla="*/ 0 w 3225800"/>
              <a:gd name="connsiteY1" fmla="*/ 0 h 0"/>
            </a:gdLst>
            <a:ahLst/>
            <a:cxnLst>
              <a:cxn ang="0">
                <a:pos x="connsiteX0" y="connsiteY0"/>
              </a:cxn>
              <a:cxn ang="0">
                <a:pos x="connsiteX1" y="connsiteY1"/>
              </a:cxn>
            </a:cxnLst>
            <a:rect l="l" t="t" r="r" b="b"/>
            <a:pathLst>
              <a:path w="3225800">
                <a:moveTo>
                  <a:pt x="3225800" y="0"/>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grpSp>
        <p:nvGrpSpPr>
          <p:cNvPr id="5" name="组合 63"/>
          <p:cNvGrpSpPr/>
          <p:nvPr/>
        </p:nvGrpSpPr>
        <p:grpSpPr>
          <a:xfrm>
            <a:off x="1827832" y="1348408"/>
            <a:ext cx="1479054" cy="556050"/>
            <a:chOff x="3447030" y="3890564"/>
            <a:chExt cx="1971730" cy="741171"/>
          </a:xfrm>
        </p:grpSpPr>
        <p:sp>
          <p:nvSpPr>
            <p:cNvPr id="65" name="文本框 111"/>
            <p:cNvSpPr txBox="1"/>
            <p:nvPr/>
          </p:nvSpPr>
          <p:spPr>
            <a:xfrm>
              <a:off x="3451161" y="3890564"/>
              <a:ext cx="1725051" cy="369218"/>
            </a:xfrm>
            <a:prstGeom prst="rect">
              <a:avLst/>
            </a:prstGeom>
            <a:noFill/>
          </p:spPr>
          <p:txBody>
            <a:bodyPr wrap="square"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标题文字</a:t>
              </a:r>
            </a:p>
          </p:txBody>
        </p:sp>
        <p:sp>
          <p:nvSpPr>
            <p:cNvPr id="66" name="文本框 112"/>
            <p:cNvSpPr txBox="1"/>
            <p:nvPr/>
          </p:nvSpPr>
          <p:spPr>
            <a:xfrm>
              <a:off x="3447030" y="4180469"/>
              <a:ext cx="1971730" cy="451266"/>
            </a:xfrm>
            <a:prstGeom prst="rect">
              <a:avLst/>
            </a:prstGeom>
            <a:noFill/>
          </p:spPr>
          <p:txBody>
            <a:bodyPr wrap="square" rtlCol="0">
              <a:spAutoFit/>
            </a:bodyPr>
            <a:lstStyle/>
            <a:p>
              <a:pPr algn="just"/>
              <a:r>
                <a:rPr lang="zh-CN" altLang="en-US" sz="800" kern="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单击此处可添加文本单击此处可添加文本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67" name="椭圆 66"/>
          <p:cNvSpPr/>
          <p:nvPr/>
        </p:nvSpPr>
        <p:spPr>
          <a:xfrm>
            <a:off x="3351026" y="1560983"/>
            <a:ext cx="62876" cy="62884"/>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rtlCol="0" anchor="ctr"/>
          <a:lstStyle/>
          <a:p>
            <a:pPr algn="ctr"/>
            <a:endParaRPr lang="zh-CN" altLang="en-US">
              <a:solidFill>
                <a:srgbClr val="080808"/>
              </a:solidFill>
              <a:latin typeface="微软雅黑" panose="020B0503020204020204" pitchFamily="34" charset="-122"/>
              <a:ea typeface="微软雅黑" panose="020B0503020204020204" pitchFamily="34" charset="-122"/>
            </a:endParaRPr>
          </a:p>
        </p:txBody>
      </p:sp>
      <p:sp>
        <p:nvSpPr>
          <p:cNvPr id="68" name="椭圆 67"/>
          <p:cNvSpPr/>
          <p:nvPr/>
        </p:nvSpPr>
        <p:spPr>
          <a:xfrm>
            <a:off x="3351026" y="2232159"/>
            <a:ext cx="62876" cy="628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rtlCol="0" anchor="ctr"/>
          <a:lstStyle/>
          <a:p>
            <a:pPr algn="ctr"/>
            <a:endParaRPr lang="zh-CN" altLang="en-US">
              <a:solidFill>
                <a:srgbClr val="080808"/>
              </a:solidFill>
              <a:latin typeface="微软雅黑" panose="020B0503020204020204" pitchFamily="34" charset="-122"/>
              <a:ea typeface="微软雅黑" panose="020B0503020204020204" pitchFamily="34" charset="-122"/>
            </a:endParaRPr>
          </a:p>
        </p:txBody>
      </p:sp>
      <p:sp>
        <p:nvSpPr>
          <p:cNvPr id="69" name="椭圆 68"/>
          <p:cNvSpPr/>
          <p:nvPr/>
        </p:nvSpPr>
        <p:spPr>
          <a:xfrm>
            <a:off x="3351026" y="2927496"/>
            <a:ext cx="62876" cy="6288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rtlCol="0" anchor="ctr"/>
          <a:lstStyle/>
          <a:p>
            <a:pPr algn="ctr"/>
            <a:endParaRPr lang="zh-CN" altLang="en-US">
              <a:solidFill>
                <a:srgbClr val="080808"/>
              </a:solidFill>
              <a:latin typeface="微软雅黑" panose="020B0503020204020204" pitchFamily="34" charset="-122"/>
              <a:ea typeface="微软雅黑" panose="020B0503020204020204" pitchFamily="34" charset="-122"/>
            </a:endParaRPr>
          </a:p>
        </p:txBody>
      </p:sp>
      <p:sp>
        <p:nvSpPr>
          <p:cNvPr id="70" name="椭圆 69"/>
          <p:cNvSpPr/>
          <p:nvPr/>
        </p:nvSpPr>
        <p:spPr>
          <a:xfrm>
            <a:off x="1341157" y="1364857"/>
            <a:ext cx="450786" cy="450847"/>
          </a:xfrm>
          <a:prstGeom prst="ellipse">
            <a:avLst/>
          </a:pr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71" name="椭圆 70"/>
          <p:cNvSpPr/>
          <p:nvPr/>
        </p:nvSpPr>
        <p:spPr>
          <a:xfrm>
            <a:off x="1341157" y="2037956"/>
            <a:ext cx="450786" cy="450847"/>
          </a:xfrm>
          <a:prstGeom prst="ellipse">
            <a:avLst/>
          </a:prstGeom>
          <a:solidFill>
            <a:schemeClr val="accent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72" name="椭圆 71"/>
          <p:cNvSpPr/>
          <p:nvPr/>
        </p:nvSpPr>
        <p:spPr>
          <a:xfrm>
            <a:off x="1341157" y="2731226"/>
            <a:ext cx="450786" cy="450847"/>
          </a:xfrm>
          <a:prstGeom prst="ellipse">
            <a:avLst/>
          </a:prstGeom>
          <a:solidFill>
            <a:schemeClr val="accent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73" name="椭圆 70"/>
          <p:cNvSpPr/>
          <p:nvPr/>
        </p:nvSpPr>
        <p:spPr>
          <a:xfrm>
            <a:off x="1452478" y="1452765"/>
            <a:ext cx="228144" cy="275031"/>
          </a:xfrm>
          <a:custGeom>
            <a:avLst/>
            <a:gdLst/>
            <a:ahLst/>
            <a:cxnLst/>
            <a:rect l="l" t="t" r="r" b="b"/>
            <a:pathLst>
              <a:path w="1674290" h="2018114">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4" tIns="34297" rIns="68594" bIns="34297" numCol="1" spcCol="0" rtlCol="0" fromWordArt="0" anchor="ctr" anchorCtr="0" forceAA="0" compatLnSpc="1">
            <a:noAutofit/>
          </a:bodyP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grpSp>
        <p:nvGrpSpPr>
          <p:cNvPr id="6" name="组合 73"/>
          <p:cNvGrpSpPr/>
          <p:nvPr/>
        </p:nvGrpSpPr>
        <p:grpSpPr>
          <a:xfrm>
            <a:off x="1452478" y="2162737"/>
            <a:ext cx="215849" cy="217350"/>
            <a:chOff x="3771900" y="3200400"/>
            <a:chExt cx="2011680" cy="2025396"/>
          </a:xfrm>
          <a:solidFill>
            <a:schemeClr val="bg1"/>
          </a:solidFill>
        </p:grpSpPr>
        <p:sp>
          <p:nvSpPr>
            <p:cNvPr id="75" name="任意多边形 74"/>
            <p:cNvSpPr/>
            <p:nvPr/>
          </p:nvSpPr>
          <p:spPr>
            <a:xfrm>
              <a:off x="3775166" y="3370217"/>
              <a:ext cx="770708" cy="796834"/>
            </a:xfrm>
            <a:custGeom>
              <a:avLst/>
              <a:gdLst>
                <a:gd name="connsiteX0" fmla="*/ 0 w 770708"/>
                <a:gd name="connsiteY0" fmla="*/ 104503 h 796834"/>
                <a:gd name="connsiteX1" fmla="*/ 0 w 770708"/>
                <a:gd name="connsiteY1" fmla="*/ 796834 h 796834"/>
                <a:gd name="connsiteX2" fmla="*/ 770708 w 770708"/>
                <a:gd name="connsiteY2" fmla="*/ 770709 h 796834"/>
                <a:gd name="connsiteX3" fmla="*/ 770708 w 770708"/>
                <a:gd name="connsiteY3" fmla="*/ 0 h 796834"/>
                <a:gd name="connsiteX4" fmla="*/ 0 w 770708"/>
                <a:gd name="connsiteY4" fmla="*/ 104503 h 79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708" h="796834">
                  <a:moveTo>
                    <a:pt x="0" y="104503"/>
                  </a:moveTo>
                  <a:lnTo>
                    <a:pt x="0" y="796834"/>
                  </a:lnTo>
                  <a:lnTo>
                    <a:pt x="770708" y="770709"/>
                  </a:lnTo>
                  <a:lnTo>
                    <a:pt x="770708" y="0"/>
                  </a:lnTo>
                  <a:lnTo>
                    <a:pt x="0" y="104503"/>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76" name="任意多边形 75"/>
            <p:cNvSpPr/>
            <p:nvPr/>
          </p:nvSpPr>
          <p:spPr>
            <a:xfrm>
              <a:off x="4704588" y="3200400"/>
              <a:ext cx="1078992" cy="937260"/>
            </a:xfrm>
            <a:custGeom>
              <a:avLst/>
              <a:gdLst>
                <a:gd name="connsiteX0" fmla="*/ 0 w 1078992"/>
                <a:gd name="connsiteY0" fmla="*/ 155448 h 937260"/>
                <a:gd name="connsiteX1" fmla="*/ 1078992 w 1078992"/>
                <a:gd name="connsiteY1" fmla="*/ 0 h 937260"/>
                <a:gd name="connsiteX2" fmla="*/ 1078992 w 1078992"/>
                <a:gd name="connsiteY2" fmla="*/ 928116 h 937260"/>
                <a:gd name="connsiteX3" fmla="*/ 9144 w 1078992"/>
                <a:gd name="connsiteY3" fmla="*/ 937260 h 937260"/>
                <a:gd name="connsiteX4" fmla="*/ 0 w 1078992"/>
                <a:gd name="connsiteY4" fmla="*/ 155448 h 937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992" h="937260">
                  <a:moveTo>
                    <a:pt x="0" y="155448"/>
                  </a:moveTo>
                  <a:lnTo>
                    <a:pt x="1078992" y="0"/>
                  </a:lnTo>
                  <a:lnTo>
                    <a:pt x="1078992" y="928116"/>
                  </a:lnTo>
                  <a:lnTo>
                    <a:pt x="9144" y="937260"/>
                  </a:lnTo>
                  <a:lnTo>
                    <a:pt x="0" y="155448"/>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07" name="任意多边形 106"/>
            <p:cNvSpPr/>
            <p:nvPr/>
          </p:nvSpPr>
          <p:spPr>
            <a:xfrm>
              <a:off x="3771900" y="4279392"/>
              <a:ext cx="772668" cy="786384"/>
            </a:xfrm>
            <a:custGeom>
              <a:avLst/>
              <a:gdLst>
                <a:gd name="connsiteX0" fmla="*/ 0 w 772668"/>
                <a:gd name="connsiteY0" fmla="*/ 0 h 786384"/>
                <a:gd name="connsiteX1" fmla="*/ 772668 w 772668"/>
                <a:gd name="connsiteY1" fmla="*/ 13716 h 786384"/>
                <a:gd name="connsiteX2" fmla="*/ 772668 w 772668"/>
                <a:gd name="connsiteY2" fmla="*/ 786384 h 786384"/>
                <a:gd name="connsiteX3" fmla="*/ 4572 w 772668"/>
                <a:gd name="connsiteY3" fmla="*/ 667512 h 786384"/>
                <a:gd name="connsiteX4" fmla="*/ 0 w 772668"/>
                <a:gd name="connsiteY4" fmla="*/ 0 h 786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668" h="786384">
                  <a:moveTo>
                    <a:pt x="0" y="0"/>
                  </a:moveTo>
                  <a:lnTo>
                    <a:pt x="772668" y="13716"/>
                  </a:lnTo>
                  <a:lnTo>
                    <a:pt x="772668" y="786384"/>
                  </a:lnTo>
                  <a:lnTo>
                    <a:pt x="4572" y="667512"/>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08" name="任意多边形 107"/>
            <p:cNvSpPr/>
            <p:nvPr/>
          </p:nvSpPr>
          <p:spPr>
            <a:xfrm>
              <a:off x="4704587" y="4293109"/>
              <a:ext cx="1076201" cy="932687"/>
            </a:xfrm>
            <a:custGeom>
              <a:avLst/>
              <a:gdLst>
                <a:gd name="connsiteX0" fmla="*/ 0 w 1092708"/>
                <a:gd name="connsiteY0" fmla="*/ 0 h 932688"/>
                <a:gd name="connsiteX1" fmla="*/ 0 w 1092708"/>
                <a:gd name="connsiteY1" fmla="*/ 795528 h 932688"/>
                <a:gd name="connsiteX2" fmla="*/ 1092708 w 1092708"/>
                <a:gd name="connsiteY2" fmla="*/ 932688 h 932688"/>
                <a:gd name="connsiteX3" fmla="*/ 1092708 w 1092708"/>
                <a:gd name="connsiteY3" fmla="*/ 9144 h 932688"/>
                <a:gd name="connsiteX4" fmla="*/ 0 w 1092708"/>
                <a:gd name="connsiteY4" fmla="*/ 0 h 932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708" h="932688">
                  <a:moveTo>
                    <a:pt x="0" y="0"/>
                  </a:moveTo>
                  <a:lnTo>
                    <a:pt x="0" y="795528"/>
                  </a:lnTo>
                  <a:lnTo>
                    <a:pt x="1092708" y="932688"/>
                  </a:lnTo>
                  <a:lnTo>
                    <a:pt x="1092708" y="9144"/>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grpSp>
        <p:nvGrpSpPr>
          <p:cNvPr id="7" name="组合 108"/>
          <p:cNvGrpSpPr/>
          <p:nvPr/>
        </p:nvGrpSpPr>
        <p:grpSpPr>
          <a:xfrm>
            <a:off x="1461465" y="2832508"/>
            <a:ext cx="210170" cy="253389"/>
            <a:chOff x="4141788" y="809625"/>
            <a:chExt cx="3600450" cy="4340225"/>
          </a:xfrm>
          <a:solidFill>
            <a:schemeClr val="bg1"/>
          </a:solidFill>
        </p:grpSpPr>
        <p:sp>
          <p:nvSpPr>
            <p:cNvPr id="110" name="Freeform 7"/>
            <p:cNvSpPr/>
            <p:nvPr/>
          </p:nvSpPr>
          <p:spPr bwMode="auto">
            <a:xfrm>
              <a:off x="4141788" y="1774825"/>
              <a:ext cx="3600450" cy="3375025"/>
            </a:xfrm>
            <a:custGeom>
              <a:avLst/>
              <a:gdLst>
                <a:gd name="T0" fmla="*/ 923 w 958"/>
                <a:gd name="T1" fmla="*/ 114 h 898"/>
                <a:gd name="T2" fmla="*/ 721 w 958"/>
                <a:gd name="T3" fmla="*/ 0 h 898"/>
                <a:gd name="T4" fmla="*/ 508 w 958"/>
                <a:gd name="T5" fmla="*/ 65 h 898"/>
                <a:gd name="T6" fmla="*/ 326 w 958"/>
                <a:gd name="T7" fmla="*/ 3 h 898"/>
                <a:gd name="T8" fmla="*/ 0 w 958"/>
                <a:gd name="T9" fmla="*/ 341 h 898"/>
                <a:gd name="T10" fmla="*/ 107 w 958"/>
                <a:gd name="T11" fmla="*/ 734 h 898"/>
                <a:gd name="T12" fmla="*/ 301 w 958"/>
                <a:gd name="T13" fmla="*/ 898 h 898"/>
                <a:gd name="T14" fmla="*/ 494 w 958"/>
                <a:gd name="T15" fmla="*/ 849 h 898"/>
                <a:gd name="T16" fmla="*/ 681 w 958"/>
                <a:gd name="T17" fmla="*/ 894 h 898"/>
                <a:gd name="T18" fmla="*/ 958 w 958"/>
                <a:gd name="T19" fmla="*/ 583 h 898"/>
                <a:gd name="T20" fmla="*/ 956 w 958"/>
                <a:gd name="T21" fmla="*/ 567 h 898"/>
                <a:gd name="T22" fmla="*/ 956 w 958"/>
                <a:gd name="T23" fmla="*/ 559 h 898"/>
                <a:gd name="T24" fmla="*/ 812 w 958"/>
                <a:gd name="T25" fmla="*/ 327 h 898"/>
                <a:gd name="T26" fmla="*/ 920 w 958"/>
                <a:gd name="T27" fmla="*/ 116 h 898"/>
                <a:gd name="T28" fmla="*/ 923 w 958"/>
                <a:gd name="T29" fmla="*/ 114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8" h="898">
                  <a:moveTo>
                    <a:pt x="923" y="114"/>
                  </a:moveTo>
                  <a:cubicBezTo>
                    <a:pt x="877" y="57"/>
                    <a:pt x="816" y="0"/>
                    <a:pt x="721" y="0"/>
                  </a:cubicBezTo>
                  <a:cubicBezTo>
                    <a:pt x="655" y="0"/>
                    <a:pt x="599" y="65"/>
                    <a:pt x="508" y="65"/>
                  </a:cubicBezTo>
                  <a:cubicBezTo>
                    <a:pt x="435" y="65"/>
                    <a:pt x="405" y="3"/>
                    <a:pt x="326" y="3"/>
                  </a:cubicBezTo>
                  <a:cubicBezTo>
                    <a:pt x="162" y="3"/>
                    <a:pt x="0" y="150"/>
                    <a:pt x="0" y="341"/>
                  </a:cubicBezTo>
                  <a:cubicBezTo>
                    <a:pt x="0" y="442"/>
                    <a:pt x="33" y="598"/>
                    <a:pt x="107" y="734"/>
                  </a:cubicBezTo>
                  <a:cubicBezTo>
                    <a:pt x="161" y="834"/>
                    <a:pt x="227" y="898"/>
                    <a:pt x="301" y="898"/>
                  </a:cubicBezTo>
                  <a:cubicBezTo>
                    <a:pt x="355" y="898"/>
                    <a:pt x="418" y="849"/>
                    <a:pt x="494" y="849"/>
                  </a:cubicBezTo>
                  <a:cubicBezTo>
                    <a:pt x="560" y="849"/>
                    <a:pt x="621" y="894"/>
                    <a:pt x="681" y="894"/>
                  </a:cubicBezTo>
                  <a:cubicBezTo>
                    <a:pt x="825" y="894"/>
                    <a:pt x="958" y="707"/>
                    <a:pt x="958" y="583"/>
                  </a:cubicBezTo>
                  <a:cubicBezTo>
                    <a:pt x="958" y="576"/>
                    <a:pt x="956" y="572"/>
                    <a:pt x="956" y="567"/>
                  </a:cubicBezTo>
                  <a:cubicBezTo>
                    <a:pt x="956" y="559"/>
                    <a:pt x="956" y="559"/>
                    <a:pt x="956" y="559"/>
                  </a:cubicBezTo>
                  <a:cubicBezTo>
                    <a:pt x="863" y="509"/>
                    <a:pt x="812" y="434"/>
                    <a:pt x="812" y="327"/>
                  </a:cubicBezTo>
                  <a:cubicBezTo>
                    <a:pt x="812" y="240"/>
                    <a:pt x="850" y="164"/>
                    <a:pt x="920" y="116"/>
                  </a:cubicBezTo>
                  <a:cubicBezTo>
                    <a:pt x="923" y="114"/>
                    <a:pt x="923" y="114"/>
                    <a:pt x="923" y="114"/>
                  </a:cubicBezTo>
                  <a:close/>
                </a:path>
              </a:pathLst>
            </a:custGeom>
            <a:grpFill/>
            <a:ln w="9525">
              <a:noFill/>
              <a:round/>
            </a:ln>
          </p:spPr>
          <p:txBody>
            <a:bodyPr vert="horz" wrap="square" lIns="91440" tIns="45720" rIns="91440" bIns="45720" numCol="1" anchor="t" anchorCtr="0" compatLnSpc="1"/>
            <a:lstStyle/>
            <a:p>
              <a:endParaRPr lang="zh-CN" altLang="en-US">
                <a:solidFill>
                  <a:srgbClr val="FFB954"/>
                </a:solidFill>
                <a:latin typeface="微软雅黑" panose="020B0503020204020204" pitchFamily="34" charset="-122"/>
                <a:ea typeface="微软雅黑" panose="020B0503020204020204" pitchFamily="34" charset="-122"/>
              </a:endParaRPr>
            </a:p>
          </p:txBody>
        </p:sp>
        <p:sp>
          <p:nvSpPr>
            <p:cNvPr id="111" name="Freeform 8"/>
            <p:cNvSpPr/>
            <p:nvPr/>
          </p:nvSpPr>
          <p:spPr bwMode="auto">
            <a:xfrm>
              <a:off x="6021388" y="809625"/>
              <a:ext cx="792163" cy="1135063"/>
            </a:xfrm>
            <a:custGeom>
              <a:avLst/>
              <a:gdLst>
                <a:gd name="T0" fmla="*/ 5 w 211"/>
                <a:gd name="T1" fmla="*/ 302 h 302"/>
                <a:gd name="T2" fmla="*/ 211 w 211"/>
                <a:gd name="T3" fmla="*/ 47 h 302"/>
                <a:gd name="T4" fmla="*/ 208 w 211"/>
                <a:gd name="T5" fmla="*/ 6 h 302"/>
                <a:gd name="T6" fmla="*/ 207 w 211"/>
                <a:gd name="T7" fmla="*/ 0 h 302"/>
                <a:gd name="T8" fmla="*/ 0 w 211"/>
                <a:gd name="T9" fmla="*/ 249 h 302"/>
                <a:gd name="T10" fmla="*/ 5 w 211"/>
                <a:gd name="T11" fmla="*/ 295 h 302"/>
                <a:gd name="T12" fmla="*/ 5 w 211"/>
                <a:gd name="T13" fmla="*/ 302 h 302"/>
              </a:gdLst>
              <a:ahLst/>
              <a:cxnLst>
                <a:cxn ang="0">
                  <a:pos x="T0" y="T1"/>
                </a:cxn>
                <a:cxn ang="0">
                  <a:pos x="T2" y="T3"/>
                </a:cxn>
                <a:cxn ang="0">
                  <a:pos x="T4" y="T5"/>
                </a:cxn>
                <a:cxn ang="0">
                  <a:pos x="T6" y="T7"/>
                </a:cxn>
                <a:cxn ang="0">
                  <a:pos x="T8" y="T9"/>
                </a:cxn>
                <a:cxn ang="0">
                  <a:pos x="T10" y="T11"/>
                </a:cxn>
                <a:cxn ang="0">
                  <a:pos x="T12" y="T13"/>
                </a:cxn>
              </a:cxnLst>
              <a:rect l="0" t="0" r="r" b="b"/>
              <a:pathLst>
                <a:path w="211" h="302">
                  <a:moveTo>
                    <a:pt x="5" y="302"/>
                  </a:moveTo>
                  <a:cubicBezTo>
                    <a:pt x="112" y="268"/>
                    <a:pt x="211" y="188"/>
                    <a:pt x="211" y="47"/>
                  </a:cubicBezTo>
                  <a:cubicBezTo>
                    <a:pt x="211" y="36"/>
                    <a:pt x="210" y="22"/>
                    <a:pt x="208" y="6"/>
                  </a:cubicBezTo>
                  <a:cubicBezTo>
                    <a:pt x="207" y="0"/>
                    <a:pt x="207" y="0"/>
                    <a:pt x="207" y="0"/>
                  </a:cubicBezTo>
                  <a:cubicBezTo>
                    <a:pt x="98" y="30"/>
                    <a:pt x="0" y="115"/>
                    <a:pt x="0" y="249"/>
                  </a:cubicBezTo>
                  <a:cubicBezTo>
                    <a:pt x="0" y="262"/>
                    <a:pt x="1" y="278"/>
                    <a:pt x="5" y="295"/>
                  </a:cubicBezTo>
                  <a:cubicBezTo>
                    <a:pt x="5" y="302"/>
                    <a:pt x="5" y="302"/>
                    <a:pt x="5" y="302"/>
                  </a:cubicBezTo>
                  <a:close/>
                </a:path>
              </a:pathLst>
            </a:custGeom>
            <a:grpFill/>
            <a:ln w="9525">
              <a:noFill/>
              <a:round/>
            </a:ln>
          </p:spPr>
          <p:txBody>
            <a:bodyPr vert="horz" wrap="square" lIns="91440" tIns="45720" rIns="91440" bIns="45720" numCol="1" anchor="t" anchorCtr="0" compatLnSpc="1"/>
            <a:lstStyle/>
            <a:p>
              <a:endParaRPr lang="zh-CN" altLang="en-US">
                <a:solidFill>
                  <a:srgbClr val="FFB954"/>
                </a:solidFill>
                <a:latin typeface="微软雅黑" panose="020B0503020204020204" pitchFamily="34" charset="-122"/>
                <a:ea typeface="微软雅黑" panose="020B0503020204020204" pitchFamily="34" charset="-122"/>
              </a:endParaRPr>
            </a:p>
          </p:txBody>
        </p:sp>
      </p:grpSp>
      <p:grpSp>
        <p:nvGrpSpPr>
          <p:cNvPr id="8" name="组合 111"/>
          <p:cNvGrpSpPr/>
          <p:nvPr/>
        </p:nvGrpSpPr>
        <p:grpSpPr>
          <a:xfrm>
            <a:off x="1827832" y="1973002"/>
            <a:ext cx="1479054" cy="556050"/>
            <a:chOff x="3447030" y="3890564"/>
            <a:chExt cx="1971730" cy="741171"/>
          </a:xfrm>
        </p:grpSpPr>
        <p:sp>
          <p:nvSpPr>
            <p:cNvPr id="113" name="文本框 111"/>
            <p:cNvSpPr txBox="1"/>
            <p:nvPr/>
          </p:nvSpPr>
          <p:spPr>
            <a:xfrm>
              <a:off x="3451161" y="3890564"/>
              <a:ext cx="1725051" cy="369218"/>
            </a:xfrm>
            <a:prstGeom prst="rect">
              <a:avLst/>
            </a:prstGeom>
            <a:noFill/>
          </p:spPr>
          <p:txBody>
            <a:bodyPr wrap="square"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标题文字</a:t>
              </a:r>
            </a:p>
          </p:txBody>
        </p:sp>
        <p:sp>
          <p:nvSpPr>
            <p:cNvPr id="114" name="文本框 112"/>
            <p:cNvSpPr txBox="1"/>
            <p:nvPr/>
          </p:nvSpPr>
          <p:spPr>
            <a:xfrm>
              <a:off x="3447030" y="4180469"/>
              <a:ext cx="1971730" cy="451266"/>
            </a:xfrm>
            <a:prstGeom prst="rect">
              <a:avLst/>
            </a:prstGeom>
            <a:noFill/>
          </p:spPr>
          <p:txBody>
            <a:bodyPr wrap="square" rtlCol="0">
              <a:spAutoFit/>
            </a:bodyPr>
            <a:lstStyle/>
            <a:p>
              <a:pPr algn="just"/>
              <a:r>
                <a:rPr lang="zh-CN" altLang="en-US" sz="800" kern="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单击此处可添加文本单击此处可添加文本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9" name="组合 114"/>
          <p:cNvGrpSpPr/>
          <p:nvPr/>
        </p:nvGrpSpPr>
        <p:grpSpPr>
          <a:xfrm>
            <a:off x="1827832" y="2696911"/>
            <a:ext cx="1479054" cy="556050"/>
            <a:chOff x="3447030" y="3890564"/>
            <a:chExt cx="1971730" cy="741171"/>
          </a:xfrm>
        </p:grpSpPr>
        <p:sp>
          <p:nvSpPr>
            <p:cNvPr id="116" name="文本框 111"/>
            <p:cNvSpPr txBox="1"/>
            <p:nvPr/>
          </p:nvSpPr>
          <p:spPr>
            <a:xfrm>
              <a:off x="3451161" y="3890564"/>
              <a:ext cx="1725051" cy="369218"/>
            </a:xfrm>
            <a:prstGeom prst="rect">
              <a:avLst/>
            </a:prstGeom>
            <a:noFill/>
          </p:spPr>
          <p:txBody>
            <a:bodyPr wrap="square" rtlCol="0">
              <a:spAutoFit/>
            </a:bodyPr>
            <a:lstStyle/>
            <a:p>
              <a:r>
                <a:rPr lang="zh-CN" altLang="en-US" sz="1200" b="1" dirty="0">
                  <a:solidFill>
                    <a:schemeClr val="bg2"/>
                  </a:solidFill>
                  <a:latin typeface="微软雅黑" panose="020B0503020204020204" pitchFamily="34" charset="-122"/>
                  <a:ea typeface="微软雅黑" panose="020B0503020204020204" pitchFamily="34" charset="-122"/>
                </a:rPr>
                <a:t>标题文字</a:t>
              </a:r>
            </a:p>
          </p:txBody>
        </p:sp>
        <p:sp>
          <p:nvSpPr>
            <p:cNvPr id="117" name="文本框 112"/>
            <p:cNvSpPr txBox="1"/>
            <p:nvPr/>
          </p:nvSpPr>
          <p:spPr>
            <a:xfrm>
              <a:off x="3447030" y="4180469"/>
              <a:ext cx="1971730" cy="451266"/>
            </a:xfrm>
            <a:prstGeom prst="rect">
              <a:avLst/>
            </a:prstGeom>
            <a:noFill/>
          </p:spPr>
          <p:txBody>
            <a:bodyPr wrap="square" rtlCol="0">
              <a:spAutoFit/>
            </a:bodyPr>
            <a:lstStyle/>
            <a:p>
              <a:pPr algn="just"/>
              <a:r>
                <a:rPr lang="zh-CN" altLang="en-US" sz="800" kern="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单击此处可添加文本单击此处可添加文本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18" name="TextBox 117"/>
          <p:cNvSpPr txBox="1"/>
          <p:nvPr/>
        </p:nvSpPr>
        <p:spPr>
          <a:xfrm>
            <a:off x="1187830" y="4045472"/>
            <a:ext cx="6697907" cy="338572"/>
          </a:xfrm>
          <a:prstGeom prst="rect">
            <a:avLst/>
          </a:prstGeom>
          <a:noFill/>
        </p:spPr>
        <p:txBody>
          <a:bodyPr wrap="square" lIns="91458" tIns="45729" rIns="91458" bIns="45729" rtlCol="0">
            <a:spAutoFit/>
          </a:bodyPr>
          <a:lstStyle/>
          <a:p>
            <a:r>
              <a:rPr lang="zh-CN" altLang="en-US" sz="800" spc="-10" dirty="0">
                <a:solidFill>
                  <a:schemeClr val="bg1">
                    <a:lumMod val="50000"/>
                  </a:schemeClr>
                </a:solidFill>
                <a:latin typeface="微软雅黑" panose="020B0503020204020204" pitchFamily="34" charset="-122"/>
                <a:ea typeface="微软雅黑" panose="020B0503020204020204" pitchFamily="34" charset="-122"/>
              </a:rPr>
              <a:t>请输入内容请输入文字内容请输入内容请输入文字内容请输入内容请输入文字内容请输入内容请输入文字内容请输入内容请输入文字内容请输入内容请输入文字内容请输入内容请输入文字内容请输入内容请</a:t>
            </a:r>
          </a:p>
        </p:txBody>
      </p:sp>
      <p:sp>
        <p:nvSpPr>
          <p:cNvPr id="119" name="TextBox 118"/>
          <p:cNvSpPr txBox="1"/>
          <p:nvPr/>
        </p:nvSpPr>
        <p:spPr>
          <a:xfrm>
            <a:off x="1187831" y="3730921"/>
            <a:ext cx="2054924" cy="277017"/>
          </a:xfrm>
          <a:prstGeom prst="rect">
            <a:avLst/>
          </a:prstGeom>
          <a:noFill/>
        </p:spPr>
        <p:txBody>
          <a:bodyPr wrap="square" lIns="91458" tIns="45729" rIns="91458" bIns="45729" rtlCol="0">
            <a:spAutoFit/>
          </a:bodyPr>
          <a:lstStyle/>
          <a:p>
            <a:r>
              <a:rPr lang="zh-CN" altLang="en-US" sz="1200" b="1" spc="-10" dirty="0">
                <a:solidFill>
                  <a:schemeClr val="bg1">
                    <a:lumMod val="50000"/>
                  </a:schemeClr>
                </a:solidFill>
                <a:latin typeface="微软雅黑" panose="020B0503020204020204" pitchFamily="34" charset="-122"/>
                <a:ea typeface="微软雅黑" panose="020B0503020204020204" pitchFamily="34" charset="-122"/>
              </a:rPr>
              <a:t>标题文字内容</a:t>
            </a:r>
          </a:p>
        </p:txBody>
      </p:sp>
    </p:spTree>
  </p:cSld>
  <p:clrMapOvr>
    <a:masterClrMapping/>
  </p:clrMapOvr>
  <p:transition spd="med" advTm="5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500"/>
                                        <p:tgtEl>
                                          <p:spTgt spid="4"/>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righ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wipe(right)">
                                      <p:cBhvr>
                                        <p:cTn id="20" dur="500"/>
                                        <p:tgtEl>
                                          <p:spTgt spid="61"/>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wipe(right)">
                                      <p:cBhvr>
                                        <p:cTn id="23" dur="500"/>
                                        <p:tgtEl>
                                          <p:spTgt spid="62"/>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wipe(right)">
                                      <p:cBhvr>
                                        <p:cTn id="26" dur="500"/>
                                        <p:tgtEl>
                                          <p:spTgt spid="6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additive="base">
                                        <p:cTn id="31" dur="500" fill="hold"/>
                                        <p:tgtEl>
                                          <p:spTgt spid="67"/>
                                        </p:tgtEl>
                                        <p:attrNameLst>
                                          <p:attrName>ppt_x</p:attrName>
                                        </p:attrNameLst>
                                      </p:cBhvr>
                                      <p:tavLst>
                                        <p:tav tm="0">
                                          <p:val>
                                            <p:strVal val="0-#ppt_w/2"/>
                                          </p:val>
                                        </p:tav>
                                        <p:tav tm="100000">
                                          <p:val>
                                            <p:strVal val="#ppt_x"/>
                                          </p:val>
                                        </p:tav>
                                      </p:tavLst>
                                    </p:anim>
                                    <p:anim calcmode="lin" valueType="num">
                                      <p:cBhvr additive="base">
                                        <p:cTn id="32" dur="500" fill="hold"/>
                                        <p:tgtEl>
                                          <p:spTgt spid="6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anim calcmode="lin" valueType="num">
                                      <p:cBhvr additive="base">
                                        <p:cTn id="35" dur="500" fill="hold"/>
                                        <p:tgtEl>
                                          <p:spTgt spid="68"/>
                                        </p:tgtEl>
                                        <p:attrNameLst>
                                          <p:attrName>ppt_x</p:attrName>
                                        </p:attrNameLst>
                                      </p:cBhvr>
                                      <p:tavLst>
                                        <p:tav tm="0">
                                          <p:val>
                                            <p:strVal val="0-#ppt_w/2"/>
                                          </p:val>
                                        </p:tav>
                                        <p:tav tm="100000">
                                          <p:val>
                                            <p:strVal val="#ppt_x"/>
                                          </p:val>
                                        </p:tav>
                                      </p:tavLst>
                                    </p:anim>
                                    <p:anim calcmode="lin" valueType="num">
                                      <p:cBhvr additive="base">
                                        <p:cTn id="36" dur="500" fill="hold"/>
                                        <p:tgtEl>
                                          <p:spTgt spid="68"/>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9"/>
                                        </p:tgtEl>
                                        <p:attrNameLst>
                                          <p:attrName>style.visibility</p:attrName>
                                        </p:attrNameLst>
                                      </p:cBhvr>
                                      <p:to>
                                        <p:strVal val="visible"/>
                                      </p:to>
                                    </p:set>
                                    <p:anim calcmode="lin" valueType="num">
                                      <p:cBhvr additive="base">
                                        <p:cTn id="39" dur="500" fill="hold"/>
                                        <p:tgtEl>
                                          <p:spTgt spid="69"/>
                                        </p:tgtEl>
                                        <p:attrNameLst>
                                          <p:attrName>ppt_x</p:attrName>
                                        </p:attrNameLst>
                                      </p:cBhvr>
                                      <p:tavLst>
                                        <p:tav tm="0">
                                          <p:val>
                                            <p:strVal val="0-#ppt_w/2"/>
                                          </p:val>
                                        </p:tav>
                                        <p:tav tm="100000">
                                          <p:val>
                                            <p:strVal val="#ppt_x"/>
                                          </p:val>
                                        </p:tav>
                                      </p:tavLst>
                                    </p:anim>
                                    <p:anim calcmode="lin" valueType="num">
                                      <p:cBhvr additive="base">
                                        <p:cTn id="40" dur="500" fill="hold"/>
                                        <p:tgtEl>
                                          <p:spTgt spid="69"/>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0-#ppt_w/2"/>
                                          </p:val>
                                        </p:tav>
                                        <p:tav tm="100000">
                                          <p:val>
                                            <p:strVal val="#ppt_x"/>
                                          </p:val>
                                        </p:tav>
                                      </p:tavLst>
                                    </p:anim>
                                    <p:anim calcmode="lin" valueType="num">
                                      <p:cBhvr additive="base">
                                        <p:cTn id="44" dur="500" fill="hold"/>
                                        <p:tgtEl>
                                          <p:spTgt spid="5"/>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additive="base">
                                        <p:cTn id="47" dur="500" fill="hold"/>
                                        <p:tgtEl>
                                          <p:spTgt spid="70"/>
                                        </p:tgtEl>
                                        <p:attrNameLst>
                                          <p:attrName>ppt_x</p:attrName>
                                        </p:attrNameLst>
                                      </p:cBhvr>
                                      <p:tavLst>
                                        <p:tav tm="0">
                                          <p:val>
                                            <p:strVal val="0-#ppt_w/2"/>
                                          </p:val>
                                        </p:tav>
                                        <p:tav tm="100000">
                                          <p:val>
                                            <p:strVal val="#ppt_x"/>
                                          </p:val>
                                        </p:tav>
                                      </p:tavLst>
                                    </p:anim>
                                    <p:anim calcmode="lin" valueType="num">
                                      <p:cBhvr additive="base">
                                        <p:cTn id="48" dur="500" fill="hold"/>
                                        <p:tgtEl>
                                          <p:spTgt spid="70"/>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0-#ppt_w/2"/>
                                          </p:val>
                                        </p:tav>
                                        <p:tav tm="100000">
                                          <p:val>
                                            <p:strVal val="#ppt_x"/>
                                          </p:val>
                                        </p:tav>
                                      </p:tavLst>
                                    </p:anim>
                                    <p:anim calcmode="lin" valueType="num">
                                      <p:cBhvr additive="base">
                                        <p:cTn id="52" dur="500" fill="hold"/>
                                        <p:tgtEl>
                                          <p:spTgt spid="71"/>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500" fill="hold"/>
                                        <p:tgtEl>
                                          <p:spTgt spid="72"/>
                                        </p:tgtEl>
                                        <p:attrNameLst>
                                          <p:attrName>ppt_x</p:attrName>
                                        </p:attrNameLst>
                                      </p:cBhvr>
                                      <p:tavLst>
                                        <p:tav tm="0">
                                          <p:val>
                                            <p:strVal val="0-#ppt_w/2"/>
                                          </p:val>
                                        </p:tav>
                                        <p:tav tm="100000">
                                          <p:val>
                                            <p:strVal val="#ppt_x"/>
                                          </p:val>
                                        </p:tav>
                                      </p:tavLst>
                                    </p:anim>
                                    <p:anim calcmode="lin" valueType="num">
                                      <p:cBhvr additive="base">
                                        <p:cTn id="56" dur="500" fill="hold"/>
                                        <p:tgtEl>
                                          <p:spTgt spid="7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additive="base">
                                        <p:cTn id="59" dur="500" fill="hold"/>
                                        <p:tgtEl>
                                          <p:spTgt spid="73"/>
                                        </p:tgtEl>
                                        <p:attrNameLst>
                                          <p:attrName>ppt_x</p:attrName>
                                        </p:attrNameLst>
                                      </p:cBhvr>
                                      <p:tavLst>
                                        <p:tav tm="0">
                                          <p:val>
                                            <p:strVal val="0-#ppt_w/2"/>
                                          </p:val>
                                        </p:tav>
                                        <p:tav tm="100000">
                                          <p:val>
                                            <p:strVal val="#ppt_x"/>
                                          </p:val>
                                        </p:tav>
                                      </p:tavLst>
                                    </p:anim>
                                    <p:anim calcmode="lin" valueType="num">
                                      <p:cBhvr additive="base">
                                        <p:cTn id="60" dur="500" fill="hold"/>
                                        <p:tgtEl>
                                          <p:spTgt spid="73"/>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 fill="hold"/>
                                        <p:tgtEl>
                                          <p:spTgt spid="6"/>
                                        </p:tgtEl>
                                        <p:attrNameLst>
                                          <p:attrName>ppt_x</p:attrName>
                                        </p:attrNameLst>
                                      </p:cBhvr>
                                      <p:tavLst>
                                        <p:tav tm="0">
                                          <p:val>
                                            <p:strVal val="0-#ppt_w/2"/>
                                          </p:val>
                                        </p:tav>
                                        <p:tav tm="100000">
                                          <p:val>
                                            <p:strVal val="#ppt_x"/>
                                          </p:val>
                                        </p:tav>
                                      </p:tavLst>
                                    </p:anim>
                                    <p:anim calcmode="lin" valueType="num">
                                      <p:cBhvr additive="base">
                                        <p:cTn id="64" dur="500" fill="hold"/>
                                        <p:tgtEl>
                                          <p:spTgt spid="6"/>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fill="hold"/>
                                        <p:tgtEl>
                                          <p:spTgt spid="7"/>
                                        </p:tgtEl>
                                        <p:attrNameLst>
                                          <p:attrName>ppt_x</p:attrName>
                                        </p:attrNameLst>
                                      </p:cBhvr>
                                      <p:tavLst>
                                        <p:tav tm="0">
                                          <p:val>
                                            <p:strVal val="0-#ppt_w/2"/>
                                          </p:val>
                                        </p:tav>
                                        <p:tav tm="100000">
                                          <p:val>
                                            <p:strVal val="#ppt_x"/>
                                          </p:val>
                                        </p:tav>
                                      </p:tavLst>
                                    </p:anim>
                                    <p:anim calcmode="lin" valueType="num">
                                      <p:cBhvr additive="base">
                                        <p:cTn id="68" dur="500" fill="hold"/>
                                        <p:tgtEl>
                                          <p:spTgt spid="7"/>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additive="base">
                                        <p:cTn id="71" dur="500" fill="hold"/>
                                        <p:tgtEl>
                                          <p:spTgt spid="8"/>
                                        </p:tgtEl>
                                        <p:attrNameLst>
                                          <p:attrName>ppt_x</p:attrName>
                                        </p:attrNameLst>
                                      </p:cBhvr>
                                      <p:tavLst>
                                        <p:tav tm="0">
                                          <p:val>
                                            <p:strVal val="0-#ppt_w/2"/>
                                          </p:val>
                                        </p:tav>
                                        <p:tav tm="100000">
                                          <p:val>
                                            <p:strVal val="#ppt_x"/>
                                          </p:val>
                                        </p:tav>
                                      </p:tavLst>
                                    </p:anim>
                                    <p:anim calcmode="lin" valueType="num">
                                      <p:cBhvr additive="base">
                                        <p:cTn id="72" dur="500" fill="hold"/>
                                        <p:tgtEl>
                                          <p:spTgt spid="8"/>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additive="base">
                                        <p:cTn id="75" dur="500" fill="hold"/>
                                        <p:tgtEl>
                                          <p:spTgt spid="9"/>
                                        </p:tgtEl>
                                        <p:attrNameLst>
                                          <p:attrName>ppt_x</p:attrName>
                                        </p:attrNameLst>
                                      </p:cBhvr>
                                      <p:tavLst>
                                        <p:tav tm="0">
                                          <p:val>
                                            <p:strVal val="0-#ppt_w/2"/>
                                          </p:val>
                                        </p:tav>
                                        <p:tav tm="100000">
                                          <p:val>
                                            <p:strVal val="#ppt_x"/>
                                          </p:val>
                                        </p:tav>
                                      </p:tavLst>
                                    </p:anim>
                                    <p:anim calcmode="lin" valueType="num">
                                      <p:cBhvr additive="base">
                                        <p:cTn id="7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119"/>
                                        </p:tgtEl>
                                        <p:attrNameLst>
                                          <p:attrName>style.visibility</p:attrName>
                                        </p:attrNameLst>
                                      </p:cBhvr>
                                      <p:to>
                                        <p:strVal val="visible"/>
                                      </p:to>
                                    </p:set>
                                    <p:animEffect transition="in" filter="fade">
                                      <p:cBhvr>
                                        <p:cTn id="81" dur="500"/>
                                        <p:tgtEl>
                                          <p:spTgt spid="119"/>
                                        </p:tgtEl>
                                      </p:cBhvr>
                                    </p:animEffect>
                                    <p:anim calcmode="lin" valueType="num">
                                      <p:cBhvr>
                                        <p:cTn id="82" dur="500" fill="hold"/>
                                        <p:tgtEl>
                                          <p:spTgt spid="119"/>
                                        </p:tgtEl>
                                        <p:attrNameLst>
                                          <p:attrName>ppt_x</p:attrName>
                                        </p:attrNameLst>
                                      </p:cBhvr>
                                      <p:tavLst>
                                        <p:tav tm="0">
                                          <p:val>
                                            <p:strVal val="#ppt_x"/>
                                          </p:val>
                                        </p:tav>
                                        <p:tav tm="100000">
                                          <p:val>
                                            <p:strVal val="#ppt_x"/>
                                          </p:val>
                                        </p:tav>
                                      </p:tavLst>
                                    </p:anim>
                                    <p:anim calcmode="lin" valueType="num">
                                      <p:cBhvr>
                                        <p:cTn id="83" dur="500" fill="hold"/>
                                        <p:tgtEl>
                                          <p:spTgt spid="11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18"/>
                                        </p:tgtEl>
                                        <p:attrNameLst>
                                          <p:attrName>style.visibility</p:attrName>
                                        </p:attrNameLst>
                                      </p:cBhvr>
                                      <p:to>
                                        <p:strVal val="visible"/>
                                      </p:to>
                                    </p:set>
                                    <p:animEffect transition="in" filter="fade">
                                      <p:cBhvr>
                                        <p:cTn id="86" dur="500"/>
                                        <p:tgtEl>
                                          <p:spTgt spid="118"/>
                                        </p:tgtEl>
                                      </p:cBhvr>
                                    </p:animEffect>
                                    <p:anim calcmode="lin" valueType="num">
                                      <p:cBhvr>
                                        <p:cTn id="87" dur="500" fill="hold"/>
                                        <p:tgtEl>
                                          <p:spTgt spid="118"/>
                                        </p:tgtEl>
                                        <p:attrNameLst>
                                          <p:attrName>ppt_x</p:attrName>
                                        </p:attrNameLst>
                                      </p:cBhvr>
                                      <p:tavLst>
                                        <p:tav tm="0">
                                          <p:val>
                                            <p:strVal val="#ppt_x"/>
                                          </p:val>
                                        </p:tav>
                                        <p:tav tm="100000">
                                          <p:val>
                                            <p:strVal val="#ppt_x"/>
                                          </p:val>
                                        </p:tav>
                                      </p:tavLst>
                                    </p:anim>
                                    <p:anim calcmode="lin" valueType="num">
                                      <p:cBhvr>
                                        <p:cTn id="88" dur="5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7" grpId="0" animBg="1"/>
      <p:bldP spid="68" grpId="0" animBg="1"/>
      <p:bldP spid="69" grpId="0" animBg="1"/>
      <p:bldP spid="70" grpId="0" animBg="1"/>
      <p:bldP spid="71" grpId="0" animBg="1"/>
      <p:bldP spid="72" grpId="0" animBg="1"/>
      <p:bldP spid="73" grpId="0" animBg="1"/>
      <p:bldP spid="118" grpId="0"/>
      <p:bldP spid="1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9"/>
          <p:cNvGrpSpPr/>
          <p:nvPr/>
        </p:nvGrpSpPr>
        <p:grpSpPr>
          <a:xfrm>
            <a:off x="1021534" y="1191709"/>
            <a:ext cx="27003" cy="1773908"/>
            <a:chOff x="1331651" y="1597980"/>
            <a:chExt cx="36000" cy="2364481"/>
          </a:xfrm>
          <a:solidFill>
            <a:schemeClr val="accent1"/>
          </a:solidFill>
        </p:grpSpPr>
        <p:cxnSp>
          <p:nvCxnSpPr>
            <p:cNvPr id="13" name="直接连接符 12"/>
            <p:cNvCxnSpPr/>
            <p:nvPr/>
          </p:nvCxnSpPr>
          <p:spPr>
            <a:xfrm>
              <a:off x="1331651" y="1597980"/>
              <a:ext cx="0" cy="2364481"/>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331651" y="1597980"/>
              <a:ext cx="36000" cy="1080000"/>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组合 23"/>
          <p:cNvGrpSpPr/>
          <p:nvPr/>
        </p:nvGrpSpPr>
        <p:grpSpPr>
          <a:xfrm flipV="1">
            <a:off x="2829740" y="2209558"/>
            <a:ext cx="27003" cy="1793299"/>
            <a:chOff x="1331651" y="1572132"/>
            <a:chExt cx="36000" cy="2390327"/>
          </a:xfrm>
          <a:solidFill>
            <a:srgbClr val="008C8A"/>
          </a:solidFill>
        </p:grpSpPr>
        <p:cxnSp>
          <p:nvCxnSpPr>
            <p:cNvPr id="25" name="直接连接符 24"/>
            <p:cNvCxnSpPr/>
            <p:nvPr/>
          </p:nvCxnSpPr>
          <p:spPr>
            <a:xfrm>
              <a:off x="1331651" y="1576008"/>
              <a:ext cx="0" cy="2386451"/>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1331651" y="1572132"/>
              <a:ext cx="36000" cy="1080000"/>
            </a:xfrm>
            <a:prstGeom prst="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组合 28"/>
          <p:cNvGrpSpPr/>
          <p:nvPr/>
        </p:nvGrpSpPr>
        <p:grpSpPr>
          <a:xfrm>
            <a:off x="4637947" y="1191709"/>
            <a:ext cx="27003" cy="1773908"/>
            <a:chOff x="1331651" y="1597980"/>
            <a:chExt cx="36000" cy="2364481"/>
          </a:xfrm>
          <a:solidFill>
            <a:srgbClr val="F29548"/>
          </a:solidFill>
        </p:grpSpPr>
        <p:cxnSp>
          <p:nvCxnSpPr>
            <p:cNvPr id="30" name="直接连接符 29"/>
            <p:cNvCxnSpPr/>
            <p:nvPr/>
          </p:nvCxnSpPr>
          <p:spPr>
            <a:xfrm>
              <a:off x="1331651" y="1597980"/>
              <a:ext cx="0" cy="2364481"/>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1331651" y="1597980"/>
              <a:ext cx="36000" cy="1080000"/>
            </a:xfrm>
            <a:prstGeom prst="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组合 33"/>
          <p:cNvGrpSpPr/>
          <p:nvPr/>
        </p:nvGrpSpPr>
        <p:grpSpPr>
          <a:xfrm flipV="1">
            <a:off x="6446152" y="2209557"/>
            <a:ext cx="27003" cy="1793300"/>
            <a:chOff x="1331651" y="1572132"/>
            <a:chExt cx="36000" cy="2390328"/>
          </a:xfrm>
          <a:solidFill>
            <a:schemeClr val="accent4"/>
          </a:solidFill>
        </p:grpSpPr>
        <p:cxnSp>
          <p:nvCxnSpPr>
            <p:cNvPr id="35" name="直接连接符 34"/>
            <p:cNvCxnSpPr/>
            <p:nvPr/>
          </p:nvCxnSpPr>
          <p:spPr>
            <a:xfrm>
              <a:off x="1331651" y="1576008"/>
              <a:ext cx="0" cy="2386452"/>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36" name="矩形 35"/>
            <p:cNvSpPr/>
            <p:nvPr/>
          </p:nvSpPr>
          <p:spPr>
            <a:xfrm>
              <a:off x="1331651" y="1572132"/>
              <a:ext cx="36000" cy="1080000"/>
            </a:xfrm>
            <a:prstGeom prst="rect">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组合 2"/>
          <p:cNvGrpSpPr/>
          <p:nvPr/>
        </p:nvGrpSpPr>
        <p:grpSpPr>
          <a:xfrm>
            <a:off x="1021534" y="2209558"/>
            <a:ext cx="1575128" cy="763206"/>
            <a:chOff x="1331651" y="2945166"/>
            <a:chExt cx="2099921" cy="1017295"/>
          </a:xfrm>
        </p:grpSpPr>
        <p:sp>
          <p:nvSpPr>
            <p:cNvPr id="7" name="矩形 6"/>
            <p:cNvSpPr/>
            <p:nvPr/>
          </p:nvSpPr>
          <p:spPr>
            <a:xfrm>
              <a:off x="1331651" y="2945166"/>
              <a:ext cx="2099921" cy="1017295"/>
            </a:xfrm>
            <a:prstGeom prst="rect">
              <a:avLst/>
            </a:prstGeom>
            <a:solidFill>
              <a:schemeClr val="accent1"/>
            </a:solid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p>
              <a:pPr algn="ctr">
                <a:lnSpc>
                  <a:spcPct val="130000"/>
                </a:lnSpc>
              </a:pPr>
              <a:endParaRPr lang="zh-CN" altLang="en-US" sz="14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文本框 63"/>
            <p:cNvSpPr txBox="1"/>
            <p:nvPr/>
          </p:nvSpPr>
          <p:spPr>
            <a:xfrm>
              <a:off x="1419945" y="3543679"/>
              <a:ext cx="1923330" cy="395313"/>
            </a:xfrm>
            <a:prstGeom prst="rect">
              <a:avLst/>
            </a:prstGeom>
            <a:no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defPPr>
                <a:defRPr lang="zh-CN"/>
              </a:defPPr>
              <a:lvl1pPr algn="ctr">
                <a:lnSpc>
                  <a:spcPct val="130000"/>
                </a:lnSpc>
                <a:defRPr sz="2000" kern="0">
                  <a:solidFill>
                    <a:sysClr val="window" lastClr="FFFFFF"/>
                  </a:solidFill>
                  <a:latin typeface="Arial" panose="020B0604020202020204" pitchFamily="34" charset="0"/>
                  <a:ea typeface="微软雅黑" panose="020B0503020204020204" pitchFamily="34" charset="-122"/>
                </a:defRPr>
              </a:lvl1pPr>
            </a:lstStyle>
            <a:p>
              <a:r>
                <a:rPr lang="en-US" altLang="zh-CN" sz="1200" dirty="0">
                  <a:sym typeface="Arial" panose="020B0604020202020204" pitchFamily="34" charset="0"/>
                </a:rPr>
                <a:t>YOUR TITLE</a:t>
              </a:r>
              <a:endParaRPr lang="zh-CN" altLang="en-US" sz="1200" dirty="0">
                <a:sym typeface="Arial" panose="020B0604020202020204" pitchFamily="34" charset="0"/>
              </a:endParaRPr>
            </a:p>
          </p:txBody>
        </p:sp>
        <p:sp>
          <p:nvSpPr>
            <p:cNvPr id="68" name="文本框 67"/>
            <p:cNvSpPr txBox="1"/>
            <p:nvPr/>
          </p:nvSpPr>
          <p:spPr>
            <a:xfrm>
              <a:off x="1843808" y="2945166"/>
              <a:ext cx="1075605" cy="703016"/>
            </a:xfrm>
            <a:prstGeom prst="rect">
              <a:avLst/>
            </a:prstGeom>
            <a:no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defPPr>
                <a:defRPr lang="zh-CN"/>
              </a:defPPr>
              <a:lvl1pPr algn="ctr">
                <a:lnSpc>
                  <a:spcPct val="130000"/>
                </a:lnSpc>
                <a:defRPr sz="2000" kern="0">
                  <a:solidFill>
                    <a:sysClr val="window" lastClr="FFFFFF"/>
                  </a:solidFill>
                  <a:latin typeface="Arial" panose="020B0604020202020204" pitchFamily="34" charset="0"/>
                  <a:ea typeface="微软雅黑" panose="020B0503020204020204" pitchFamily="34" charset="-122"/>
                </a:defRPr>
              </a:lvl1pPr>
            </a:lstStyle>
            <a:p>
              <a:r>
                <a:rPr lang="en-US" altLang="zh-CN" sz="3000" dirty="0">
                  <a:sym typeface="Arial" panose="020B0604020202020204" pitchFamily="34" charset="0"/>
                </a:rPr>
                <a:t>1</a:t>
              </a:r>
              <a:endParaRPr lang="zh-CN" altLang="en-US" sz="3000" dirty="0">
                <a:sym typeface="Arial" panose="020B0604020202020204" pitchFamily="34" charset="0"/>
              </a:endParaRPr>
            </a:p>
          </p:txBody>
        </p:sp>
      </p:grpSp>
      <p:grpSp>
        <p:nvGrpSpPr>
          <p:cNvPr id="8" name="组合 3"/>
          <p:cNvGrpSpPr/>
          <p:nvPr/>
        </p:nvGrpSpPr>
        <p:grpSpPr>
          <a:xfrm>
            <a:off x="2829740" y="2209558"/>
            <a:ext cx="1575128" cy="763206"/>
            <a:chOff x="3742306" y="2945166"/>
            <a:chExt cx="2099921" cy="1017295"/>
          </a:xfrm>
        </p:grpSpPr>
        <p:sp>
          <p:nvSpPr>
            <p:cNvPr id="23" name="矩形 22"/>
            <p:cNvSpPr/>
            <p:nvPr/>
          </p:nvSpPr>
          <p:spPr>
            <a:xfrm flipV="1">
              <a:off x="3742306" y="2945166"/>
              <a:ext cx="2099921" cy="10172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文本框 64"/>
            <p:cNvSpPr txBox="1"/>
            <p:nvPr/>
          </p:nvSpPr>
          <p:spPr>
            <a:xfrm>
              <a:off x="3830598" y="3543681"/>
              <a:ext cx="1923330" cy="369218"/>
            </a:xfrm>
            <a:prstGeom prst="rect">
              <a:avLst/>
            </a:prstGeom>
            <a:noFill/>
          </p:spPr>
          <p:txBody>
            <a:bodyPr wrap="square" rtlCol="0">
              <a:spAutoFit/>
            </a:bodyPr>
            <a:lstStyle/>
            <a:p>
              <a:pPr algn="ctr">
                <a:spcBef>
                  <a:spcPts val="750"/>
                </a:spcBef>
              </a:pP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YOUR TITLE</a:t>
              </a: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文本框 68"/>
            <p:cNvSpPr txBox="1"/>
            <p:nvPr/>
          </p:nvSpPr>
          <p:spPr>
            <a:xfrm>
              <a:off x="4270418" y="3042092"/>
              <a:ext cx="1075605" cy="738437"/>
            </a:xfrm>
            <a:prstGeom prst="rect">
              <a:avLst/>
            </a:prstGeom>
            <a:noFill/>
          </p:spPr>
          <p:txBody>
            <a:bodyPr wrap="square" rtlCol="0">
              <a:spAutoFit/>
            </a:bodyPr>
            <a:lstStyle/>
            <a:p>
              <a:pPr algn="ctr">
                <a:spcBef>
                  <a:spcPts val="750"/>
                </a:spcBef>
              </a:pPr>
              <a:r>
                <a:rPr lang="en-US" altLang="zh-CN" sz="3000" dirty="0">
                  <a:solidFill>
                    <a:schemeClr val="bg1"/>
                  </a:solidFill>
                  <a:latin typeface="Arial" panose="020B0604020202020204" pitchFamily="34" charset="0"/>
                  <a:ea typeface="微软雅黑" panose="020B0503020204020204" pitchFamily="34" charset="-122"/>
                  <a:sym typeface="Arial" panose="020B0604020202020204" pitchFamily="34" charset="0"/>
                </a:rPr>
                <a:t>2</a:t>
              </a:r>
              <a:endParaRPr lang="zh-CN" altLang="en-US" sz="3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组合 4"/>
          <p:cNvGrpSpPr/>
          <p:nvPr/>
        </p:nvGrpSpPr>
        <p:grpSpPr>
          <a:xfrm>
            <a:off x="4637946" y="2209558"/>
            <a:ext cx="1575128" cy="763206"/>
            <a:chOff x="6152961" y="2945166"/>
            <a:chExt cx="2099921" cy="1017295"/>
          </a:xfrm>
        </p:grpSpPr>
        <p:sp>
          <p:nvSpPr>
            <p:cNvPr id="28" name="矩形 27"/>
            <p:cNvSpPr/>
            <p:nvPr/>
          </p:nvSpPr>
          <p:spPr>
            <a:xfrm>
              <a:off x="6152961" y="2945166"/>
              <a:ext cx="2099921" cy="1017295"/>
            </a:xfrm>
            <a:prstGeom prst="rect">
              <a:avLst/>
            </a:prstGeom>
            <a:solidFill>
              <a:schemeClr val="accent3"/>
            </a:solid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p>
              <a:pPr algn="ctr">
                <a:lnSpc>
                  <a:spcPct val="130000"/>
                </a:lnSpc>
              </a:pPr>
              <a:endParaRPr lang="zh-CN" altLang="en-US" sz="14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文本框 65"/>
            <p:cNvSpPr txBox="1"/>
            <p:nvPr/>
          </p:nvSpPr>
          <p:spPr>
            <a:xfrm>
              <a:off x="6246353" y="3543679"/>
              <a:ext cx="1923330" cy="395313"/>
            </a:xfrm>
            <a:prstGeom prst="rect">
              <a:avLst/>
            </a:prstGeom>
            <a:no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defPPr>
                <a:defRPr lang="zh-CN"/>
              </a:defPPr>
              <a:lvl1pPr algn="ctr">
                <a:lnSpc>
                  <a:spcPct val="130000"/>
                </a:lnSpc>
                <a:defRPr sz="2000" kern="0">
                  <a:solidFill>
                    <a:sysClr val="window" lastClr="FFFFFF"/>
                  </a:solidFill>
                  <a:latin typeface="Arial" panose="020B0604020202020204" pitchFamily="34" charset="0"/>
                  <a:ea typeface="微软雅黑" panose="020B0503020204020204" pitchFamily="34" charset="-122"/>
                </a:defRPr>
              </a:lvl1pPr>
            </a:lstStyle>
            <a:p>
              <a:r>
                <a:rPr lang="en-US" altLang="zh-CN" sz="1200" dirty="0">
                  <a:sym typeface="Arial" panose="020B0604020202020204" pitchFamily="34" charset="0"/>
                </a:rPr>
                <a:t>YOUR TITLE</a:t>
              </a:r>
              <a:endParaRPr lang="zh-CN" altLang="en-US" sz="1200" dirty="0">
                <a:sym typeface="Arial" panose="020B0604020202020204" pitchFamily="34" charset="0"/>
              </a:endParaRPr>
            </a:p>
          </p:txBody>
        </p:sp>
        <p:sp>
          <p:nvSpPr>
            <p:cNvPr id="70" name="文本框 69"/>
            <p:cNvSpPr txBox="1"/>
            <p:nvPr/>
          </p:nvSpPr>
          <p:spPr>
            <a:xfrm>
              <a:off x="6665116" y="3042093"/>
              <a:ext cx="1075605" cy="703016"/>
            </a:xfrm>
            <a:prstGeom prst="rect">
              <a:avLst/>
            </a:prstGeom>
            <a:no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defPPr>
                <a:defRPr lang="zh-CN"/>
              </a:defPPr>
              <a:lvl1pPr algn="ctr">
                <a:lnSpc>
                  <a:spcPct val="130000"/>
                </a:lnSpc>
                <a:defRPr sz="2000" kern="0">
                  <a:solidFill>
                    <a:sysClr val="window" lastClr="FFFFFF"/>
                  </a:solidFill>
                  <a:latin typeface="Arial" panose="020B0604020202020204" pitchFamily="34" charset="0"/>
                  <a:ea typeface="微软雅黑" panose="020B0503020204020204" pitchFamily="34" charset="-122"/>
                </a:defRPr>
              </a:lvl1pPr>
            </a:lstStyle>
            <a:p>
              <a:r>
                <a:rPr lang="en-US" altLang="zh-CN" sz="3000" dirty="0">
                  <a:sym typeface="Arial" panose="020B0604020202020204" pitchFamily="34" charset="0"/>
                </a:rPr>
                <a:t>3</a:t>
              </a:r>
              <a:endParaRPr lang="zh-CN" altLang="en-US" sz="3000" dirty="0">
                <a:sym typeface="Arial" panose="020B0604020202020204" pitchFamily="34" charset="0"/>
              </a:endParaRPr>
            </a:p>
          </p:txBody>
        </p:sp>
      </p:grpSp>
      <p:grpSp>
        <p:nvGrpSpPr>
          <p:cNvPr id="10" name="组合 5"/>
          <p:cNvGrpSpPr/>
          <p:nvPr/>
        </p:nvGrpSpPr>
        <p:grpSpPr>
          <a:xfrm>
            <a:off x="6446151" y="2209558"/>
            <a:ext cx="1575128" cy="763206"/>
            <a:chOff x="8563615" y="2945166"/>
            <a:chExt cx="2099921" cy="1017295"/>
          </a:xfrm>
        </p:grpSpPr>
        <p:sp>
          <p:nvSpPr>
            <p:cNvPr id="33" name="矩形 32"/>
            <p:cNvSpPr/>
            <p:nvPr/>
          </p:nvSpPr>
          <p:spPr>
            <a:xfrm flipV="1">
              <a:off x="8563615" y="2945166"/>
              <a:ext cx="2099921" cy="10172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文本框 66"/>
            <p:cNvSpPr txBox="1"/>
            <p:nvPr/>
          </p:nvSpPr>
          <p:spPr>
            <a:xfrm>
              <a:off x="8651906" y="3543681"/>
              <a:ext cx="1923330" cy="369218"/>
            </a:xfrm>
            <a:prstGeom prst="rect">
              <a:avLst/>
            </a:prstGeom>
            <a:noFill/>
          </p:spPr>
          <p:txBody>
            <a:bodyPr wrap="square" rtlCol="0">
              <a:spAutoFit/>
            </a:bodyPr>
            <a:lstStyle/>
            <a:p>
              <a:pPr algn="ctr">
                <a:spcBef>
                  <a:spcPts val="750"/>
                </a:spcBef>
              </a:pP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YOUR TITLE</a:t>
              </a: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文本框 70"/>
            <p:cNvSpPr txBox="1"/>
            <p:nvPr/>
          </p:nvSpPr>
          <p:spPr>
            <a:xfrm>
              <a:off x="9087650" y="3042092"/>
              <a:ext cx="1075605" cy="738437"/>
            </a:xfrm>
            <a:prstGeom prst="rect">
              <a:avLst/>
            </a:prstGeom>
            <a:noFill/>
          </p:spPr>
          <p:txBody>
            <a:bodyPr wrap="square" rtlCol="0">
              <a:spAutoFit/>
            </a:bodyPr>
            <a:lstStyle/>
            <a:p>
              <a:pPr algn="ctr">
                <a:spcBef>
                  <a:spcPts val="750"/>
                </a:spcBef>
              </a:pPr>
              <a:r>
                <a:rPr lang="en-US" altLang="zh-CN" sz="3000" dirty="0">
                  <a:solidFill>
                    <a:schemeClr val="bg1"/>
                  </a:solidFill>
                  <a:latin typeface="Arial" panose="020B0604020202020204" pitchFamily="34" charset="0"/>
                  <a:ea typeface="微软雅黑" panose="020B0503020204020204" pitchFamily="34" charset="-122"/>
                  <a:sym typeface="Arial" panose="020B0604020202020204" pitchFamily="34" charset="0"/>
                </a:rPr>
                <a:t>4</a:t>
              </a:r>
              <a:endParaRPr lang="zh-CN" altLang="en-US" sz="3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2" name="Text Placeholder 7"/>
          <p:cNvSpPr txBox="1"/>
          <p:nvPr/>
        </p:nvSpPr>
        <p:spPr>
          <a:xfrm>
            <a:off x="1208966" y="1189753"/>
            <a:ext cx="1890082" cy="253847"/>
          </a:xfrm>
          <a:prstGeom prst="rect">
            <a:avLst/>
          </a:prstGeom>
        </p:spPr>
        <p:txBody>
          <a:bodyPr vert="horz" lIns="0" tIns="73869" rIns="0" bIns="73869"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200" dirty="0">
                <a:solidFill>
                  <a:schemeClr val="bg1">
                    <a:lumMod val="50000"/>
                  </a:schemeClr>
                </a:solidFill>
                <a:ea typeface="微软雅黑" panose="020B0503020204020204" pitchFamily="34" charset="-122"/>
              </a:rPr>
              <a:t>请替换文字内容</a:t>
            </a:r>
          </a:p>
        </p:txBody>
      </p:sp>
      <p:sp>
        <p:nvSpPr>
          <p:cNvPr id="53" name="Text Placeholder 2"/>
          <p:cNvSpPr txBox="1"/>
          <p:nvPr/>
        </p:nvSpPr>
        <p:spPr>
          <a:xfrm>
            <a:off x="1208966" y="1463520"/>
            <a:ext cx="1630318" cy="411478"/>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800" dirty="0">
              <a:solidFill>
                <a:schemeClr val="bg1">
                  <a:lumMod val="50000"/>
                </a:schemeClr>
              </a:solidFill>
              <a:latin typeface="Arial" panose="020B0604020202020204" pitchFamily="34" charset="0"/>
              <a:ea typeface="微软雅黑" panose="020B0503020204020204" pitchFamily="34" charset="-122"/>
              <a:cs typeface="+mn-ea"/>
              <a:sym typeface="+mn-lt"/>
            </a:endParaRPr>
          </a:p>
        </p:txBody>
      </p:sp>
      <p:sp>
        <p:nvSpPr>
          <p:cNvPr id="54" name="Text Placeholder 7"/>
          <p:cNvSpPr txBox="1"/>
          <p:nvPr/>
        </p:nvSpPr>
        <p:spPr>
          <a:xfrm>
            <a:off x="2970338" y="3263146"/>
            <a:ext cx="1890082" cy="253847"/>
          </a:xfrm>
          <a:prstGeom prst="rect">
            <a:avLst/>
          </a:prstGeom>
        </p:spPr>
        <p:txBody>
          <a:bodyPr vert="horz" lIns="0" tIns="73869" rIns="0" bIns="73869"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200" dirty="0">
                <a:solidFill>
                  <a:schemeClr val="bg1">
                    <a:lumMod val="50000"/>
                  </a:schemeClr>
                </a:solidFill>
                <a:ea typeface="微软雅黑" panose="020B0503020204020204" pitchFamily="34" charset="-122"/>
              </a:rPr>
              <a:t>请替换文字内容</a:t>
            </a:r>
          </a:p>
        </p:txBody>
      </p:sp>
      <p:sp>
        <p:nvSpPr>
          <p:cNvPr id="55" name="Text Placeholder 2"/>
          <p:cNvSpPr txBox="1"/>
          <p:nvPr/>
        </p:nvSpPr>
        <p:spPr>
          <a:xfrm>
            <a:off x="2970338" y="3536914"/>
            <a:ext cx="1630318" cy="411478"/>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800" dirty="0">
              <a:solidFill>
                <a:schemeClr val="bg1">
                  <a:lumMod val="50000"/>
                </a:schemeClr>
              </a:solidFill>
              <a:latin typeface="Arial" panose="020B0604020202020204" pitchFamily="34" charset="0"/>
              <a:ea typeface="微软雅黑" panose="020B0503020204020204" pitchFamily="34" charset="-122"/>
              <a:cs typeface="+mn-ea"/>
              <a:sym typeface="+mn-lt"/>
            </a:endParaRPr>
          </a:p>
        </p:txBody>
      </p:sp>
      <p:sp>
        <p:nvSpPr>
          <p:cNvPr id="56" name="Text Placeholder 7"/>
          <p:cNvSpPr txBox="1"/>
          <p:nvPr/>
        </p:nvSpPr>
        <p:spPr>
          <a:xfrm>
            <a:off x="4826554" y="1257511"/>
            <a:ext cx="1890082" cy="253847"/>
          </a:xfrm>
          <a:prstGeom prst="rect">
            <a:avLst/>
          </a:prstGeom>
        </p:spPr>
        <p:txBody>
          <a:bodyPr vert="horz" lIns="0" tIns="73869" rIns="0" bIns="73869"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200" dirty="0">
                <a:solidFill>
                  <a:schemeClr val="bg1">
                    <a:lumMod val="50000"/>
                  </a:schemeClr>
                </a:solidFill>
                <a:ea typeface="微软雅黑" panose="020B0503020204020204" pitchFamily="34" charset="-122"/>
              </a:rPr>
              <a:t>请替换文字内容</a:t>
            </a:r>
          </a:p>
        </p:txBody>
      </p:sp>
      <p:sp>
        <p:nvSpPr>
          <p:cNvPr id="57" name="Text Placeholder 2"/>
          <p:cNvSpPr txBox="1"/>
          <p:nvPr/>
        </p:nvSpPr>
        <p:spPr>
          <a:xfrm>
            <a:off x="4826554" y="1531278"/>
            <a:ext cx="1630318" cy="411478"/>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800" dirty="0">
              <a:solidFill>
                <a:schemeClr val="bg1">
                  <a:lumMod val="50000"/>
                </a:schemeClr>
              </a:solidFill>
              <a:latin typeface="Arial" panose="020B0604020202020204" pitchFamily="34" charset="0"/>
              <a:ea typeface="微软雅黑" panose="020B0503020204020204" pitchFamily="34" charset="-122"/>
              <a:cs typeface="+mn-ea"/>
              <a:sym typeface="+mn-lt"/>
            </a:endParaRPr>
          </a:p>
        </p:txBody>
      </p:sp>
      <p:sp>
        <p:nvSpPr>
          <p:cNvPr id="58" name="Text Placeholder 7"/>
          <p:cNvSpPr txBox="1"/>
          <p:nvPr/>
        </p:nvSpPr>
        <p:spPr>
          <a:xfrm>
            <a:off x="6601475" y="3344456"/>
            <a:ext cx="1890082" cy="253847"/>
          </a:xfrm>
          <a:prstGeom prst="rect">
            <a:avLst/>
          </a:prstGeom>
        </p:spPr>
        <p:txBody>
          <a:bodyPr vert="horz" lIns="0" tIns="73869" rIns="0" bIns="73869"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200" dirty="0">
                <a:solidFill>
                  <a:schemeClr val="bg1">
                    <a:lumMod val="50000"/>
                  </a:schemeClr>
                </a:solidFill>
                <a:ea typeface="微软雅黑" panose="020B0503020204020204" pitchFamily="34" charset="-122"/>
              </a:rPr>
              <a:t>请替换文字内容</a:t>
            </a:r>
          </a:p>
        </p:txBody>
      </p:sp>
      <p:sp>
        <p:nvSpPr>
          <p:cNvPr id="59" name="Text Placeholder 2"/>
          <p:cNvSpPr txBox="1"/>
          <p:nvPr/>
        </p:nvSpPr>
        <p:spPr>
          <a:xfrm>
            <a:off x="6601475" y="3618223"/>
            <a:ext cx="1630318" cy="411478"/>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800" dirty="0">
              <a:solidFill>
                <a:schemeClr val="bg1">
                  <a:lumMod val="50000"/>
                </a:schemeClr>
              </a:solidFill>
              <a:latin typeface="Arial" panose="020B0604020202020204" pitchFamily="34" charset="0"/>
              <a:ea typeface="微软雅黑" panose="020B0503020204020204" pitchFamily="34" charset="-122"/>
              <a:cs typeface="+mn-ea"/>
              <a:sym typeface="+mn-lt"/>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75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2" presetClass="entr" presetSubtype="4" fill="hold" nodeType="withEffect">
                                  <p:stCondLst>
                                    <p:cond delay="50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250"/>
                                        <p:tgtEl>
                                          <p:spTgt spid="2"/>
                                        </p:tgtEl>
                                      </p:cBhvr>
                                    </p:animEffect>
                                  </p:childTnLst>
                                </p:cTn>
                              </p:par>
                              <p:par>
                                <p:cTn id="24" presetID="22" presetClass="entr" presetSubtype="1" fill="hold" nodeType="withEffect">
                                  <p:stCondLst>
                                    <p:cond delay="750"/>
                                  </p:stCondLst>
                                  <p:childTnLst>
                                    <p:set>
                                      <p:cBhvr>
                                        <p:cTn id="25" dur="1" fill="hold">
                                          <p:stCondLst>
                                            <p:cond delay="0"/>
                                          </p:stCondLst>
                                        </p:cTn>
                                        <p:tgtEl>
                                          <p:spTgt spid="3"/>
                                        </p:tgtEl>
                                        <p:attrNameLst>
                                          <p:attrName>style.visibility</p:attrName>
                                        </p:attrNameLst>
                                      </p:cBhvr>
                                      <p:to>
                                        <p:strVal val="visible"/>
                                      </p:to>
                                    </p:set>
                                    <p:animEffect transition="in" filter="wipe(up)">
                                      <p:cBhvr>
                                        <p:cTn id="26" dur="250"/>
                                        <p:tgtEl>
                                          <p:spTgt spid="3"/>
                                        </p:tgtEl>
                                      </p:cBhvr>
                                    </p:animEffect>
                                  </p:childTnLst>
                                </p:cTn>
                              </p:par>
                              <p:par>
                                <p:cTn id="27" presetID="22" presetClass="entr" presetSubtype="4" fill="hold" nodeType="withEffect">
                                  <p:stCondLst>
                                    <p:cond delay="100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250"/>
                                        <p:tgtEl>
                                          <p:spTgt spid="4"/>
                                        </p:tgtEl>
                                      </p:cBhvr>
                                    </p:animEffect>
                                  </p:childTnLst>
                                </p:cTn>
                              </p:par>
                              <p:par>
                                <p:cTn id="30" presetID="22" presetClass="entr" presetSubtype="1" fill="hold" nodeType="withEffect">
                                  <p:stCondLst>
                                    <p:cond delay="125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250"/>
                                        <p:tgtEl>
                                          <p:spTgt spid="5"/>
                                        </p:tgtEl>
                                      </p:cBhvr>
                                    </p:animEffect>
                                  </p:childTnLst>
                                </p:cTn>
                              </p:par>
                            </p:childTnLst>
                          </p:cTn>
                        </p:par>
                        <p:par>
                          <p:cTn id="33" fill="hold">
                            <p:stCondLst>
                              <p:cond delay="500"/>
                            </p:stCondLst>
                            <p:childTnLst>
                              <p:par>
                                <p:cTn id="34" presetID="53" presetClass="entr" presetSubtype="16" fill="hold" grpId="0" nodeType="afterEffect">
                                  <p:stCondLst>
                                    <p:cond delay="0"/>
                                  </p:stCondLst>
                                  <p:childTnLst>
                                    <p:set>
                                      <p:cBhvr>
                                        <p:cTn id="35" dur="1" fill="hold">
                                          <p:stCondLst>
                                            <p:cond delay="0"/>
                                          </p:stCondLst>
                                        </p:cTn>
                                        <p:tgtEl>
                                          <p:spTgt spid="52">
                                            <p:txEl>
                                              <p:pRg st="0" end="0"/>
                                            </p:txEl>
                                          </p:spTgt>
                                        </p:tgtEl>
                                        <p:attrNameLst>
                                          <p:attrName>style.visibility</p:attrName>
                                        </p:attrNameLst>
                                      </p:cBhvr>
                                      <p:to>
                                        <p:strVal val="visible"/>
                                      </p:to>
                                    </p:set>
                                    <p:anim calcmode="lin" valueType="num">
                                      <p:cBhvr>
                                        <p:cTn id="36" dur="400" fill="hold"/>
                                        <p:tgtEl>
                                          <p:spTgt spid="52">
                                            <p:txEl>
                                              <p:pRg st="0" end="0"/>
                                            </p:txEl>
                                          </p:spTgt>
                                        </p:tgtEl>
                                        <p:attrNameLst>
                                          <p:attrName>ppt_w</p:attrName>
                                        </p:attrNameLst>
                                      </p:cBhvr>
                                      <p:tavLst>
                                        <p:tav tm="0">
                                          <p:val>
                                            <p:fltVal val="0"/>
                                          </p:val>
                                        </p:tav>
                                        <p:tav tm="100000">
                                          <p:val>
                                            <p:strVal val="#ppt_w"/>
                                          </p:val>
                                        </p:tav>
                                      </p:tavLst>
                                    </p:anim>
                                    <p:anim calcmode="lin" valueType="num">
                                      <p:cBhvr>
                                        <p:cTn id="37" dur="400" fill="hold"/>
                                        <p:tgtEl>
                                          <p:spTgt spid="52">
                                            <p:txEl>
                                              <p:pRg st="0" end="0"/>
                                            </p:txEl>
                                          </p:spTgt>
                                        </p:tgtEl>
                                        <p:attrNameLst>
                                          <p:attrName>ppt_h</p:attrName>
                                        </p:attrNameLst>
                                      </p:cBhvr>
                                      <p:tavLst>
                                        <p:tav tm="0">
                                          <p:val>
                                            <p:fltVal val="0"/>
                                          </p:val>
                                        </p:tav>
                                        <p:tav tm="100000">
                                          <p:val>
                                            <p:strVal val="#ppt_h"/>
                                          </p:val>
                                        </p:tav>
                                      </p:tavLst>
                                    </p:anim>
                                    <p:animEffect transition="in" filter="fade">
                                      <p:cBhvr>
                                        <p:cTn id="38" dur="400"/>
                                        <p:tgtEl>
                                          <p:spTgt spid="52">
                                            <p:txEl>
                                              <p:pRg st="0" end="0"/>
                                            </p:txEl>
                                          </p:spTgt>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53">
                                            <p:txEl>
                                              <p:pRg st="0" end="0"/>
                                            </p:txEl>
                                          </p:spTgt>
                                        </p:tgtEl>
                                        <p:attrNameLst>
                                          <p:attrName>style.visibility</p:attrName>
                                        </p:attrNameLst>
                                      </p:cBhvr>
                                      <p:to>
                                        <p:strVal val="visible"/>
                                      </p:to>
                                    </p:set>
                                    <p:anim calcmode="lin" valueType="num">
                                      <p:cBhvr>
                                        <p:cTn id="42" dur="400" fill="hold"/>
                                        <p:tgtEl>
                                          <p:spTgt spid="53">
                                            <p:txEl>
                                              <p:pRg st="0" end="0"/>
                                            </p:txEl>
                                          </p:spTgt>
                                        </p:tgtEl>
                                        <p:attrNameLst>
                                          <p:attrName>ppt_w</p:attrName>
                                        </p:attrNameLst>
                                      </p:cBhvr>
                                      <p:tavLst>
                                        <p:tav tm="0">
                                          <p:val>
                                            <p:fltVal val="0"/>
                                          </p:val>
                                        </p:tav>
                                        <p:tav tm="100000">
                                          <p:val>
                                            <p:strVal val="#ppt_w"/>
                                          </p:val>
                                        </p:tav>
                                      </p:tavLst>
                                    </p:anim>
                                    <p:anim calcmode="lin" valueType="num">
                                      <p:cBhvr>
                                        <p:cTn id="43" dur="400" fill="hold"/>
                                        <p:tgtEl>
                                          <p:spTgt spid="53">
                                            <p:txEl>
                                              <p:pRg st="0" end="0"/>
                                            </p:txEl>
                                          </p:spTgt>
                                        </p:tgtEl>
                                        <p:attrNameLst>
                                          <p:attrName>ppt_h</p:attrName>
                                        </p:attrNameLst>
                                      </p:cBhvr>
                                      <p:tavLst>
                                        <p:tav tm="0">
                                          <p:val>
                                            <p:fltVal val="0"/>
                                          </p:val>
                                        </p:tav>
                                        <p:tav tm="100000">
                                          <p:val>
                                            <p:strVal val="#ppt_h"/>
                                          </p:val>
                                        </p:tav>
                                      </p:tavLst>
                                    </p:anim>
                                    <p:animEffect transition="in" filter="fade">
                                      <p:cBhvr>
                                        <p:cTn id="44" dur="400"/>
                                        <p:tgtEl>
                                          <p:spTgt spid="53">
                                            <p:txEl>
                                              <p:pRg st="0" end="0"/>
                                            </p:txEl>
                                          </p:spTgt>
                                        </p:tgtEl>
                                      </p:cBhvr>
                                    </p:animEffect>
                                  </p:childTnLst>
                                </p:cTn>
                              </p:par>
                            </p:childTnLst>
                          </p:cTn>
                        </p:par>
                        <p:par>
                          <p:cTn id="45" fill="hold">
                            <p:stCondLst>
                              <p:cond delay="1500"/>
                            </p:stCondLst>
                            <p:childTnLst>
                              <p:par>
                                <p:cTn id="46" presetID="53" presetClass="entr" presetSubtype="16" fill="hold" grpId="0" nodeType="afterEffect">
                                  <p:stCondLst>
                                    <p:cond delay="0"/>
                                  </p:stCondLst>
                                  <p:childTnLst>
                                    <p:set>
                                      <p:cBhvr>
                                        <p:cTn id="47" dur="1" fill="hold">
                                          <p:stCondLst>
                                            <p:cond delay="0"/>
                                          </p:stCondLst>
                                        </p:cTn>
                                        <p:tgtEl>
                                          <p:spTgt spid="54">
                                            <p:txEl>
                                              <p:pRg st="0" end="0"/>
                                            </p:txEl>
                                          </p:spTgt>
                                        </p:tgtEl>
                                        <p:attrNameLst>
                                          <p:attrName>style.visibility</p:attrName>
                                        </p:attrNameLst>
                                      </p:cBhvr>
                                      <p:to>
                                        <p:strVal val="visible"/>
                                      </p:to>
                                    </p:set>
                                    <p:anim calcmode="lin" valueType="num">
                                      <p:cBhvr>
                                        <p:cTn id="48" dur="4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49" dur="4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50" dur="400"/>
                                        <p:tgtEl>
                                          <p:spTgt spid="54">
                                            <p:txEl>
                                              <p:pRg st="0" end="0"/>
                                            </p:txEl>
                                          </p:spTgt>
                                        </p:tgtEl>
                                      </p:cBhvr>
                                    </p:animEffect>
                                  </p:childTnLst>
                                </p:cTn>
                              </p:par>
                            </p:childTnLst>
                          </p:cTn>
                        </p:par>
                        <p:par>
                          <p:cTn id="51" fill="hold">
                            <p:stCondLst>
                              <p:cond delay="2000"/>
                            </p:stCondLst>
                            <p:childTnLst>
                              <p:par>
                                <p:cTn id="52" presetID="53" presetClass="entr" presetSubtype="16" fill="hold" grpId="0" nodeType="afterEffect">
                                  <p:stCondLst>
                                    <p:cond delay="0"/>
                                  </p:stCondLst>
                                  <p:childTnLst>
                                    <p:set>
                                      <p:cBhvr>
                                        <p:cTn id="53" dur="1" fill="hold">
                                          <p:stCondLst>
                                            <p:cond delay="0"/>
                                          </p:stCondLst>
                                        </p:cTn>
                                        <p:tgtEl>
                                          <p:spTgt spid="55">
                                            <p:txEl>
                                              <p:pRg st="0" end="0"/>
                                            </p:txEl>
                                          </p:spTgt>
                                        </p:tgtEl>
                                        <p:attrNameLst>
                                          <p:attrName>style.visibility</p:attrName>
                                        </p:attrNameLst>
                                      </p:cBhvr>
                                      <p:to>
                                        <p:strVal val="visible"/>
                                      </p:to>
                                    </p:set>
                                    <p:anim calcmode="lin" valueType="num">
                                      <p:cBhvr>
                                        <p:cTn id="54" dur="4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55" dur="4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56" dur="400"/>
                                        <p:tgtEl>
                                          <p:spTgt spid="55">
                                            <p:txEl>
                                              <p:pRg st="0" end="0"/>
                                            </p:txEl>
                                          </p:spTgt>
                                        </p:tgtEl>
                                      </p:cBhvr>
                                    </p:animEffect>
                                  </p:childTnLst>
                                </p:cTn>
                              </p:par>
                            </p:childTnLst>
                          </p:cTn>
                        </p:par>
                        <p:par>
                          <p:cTn id="57" fill="hold">
                            <p:stCondLst>
                              <p:cond delay="2500"/>
                            </p:stCondLst>
                            <p:childTnLst>
                              <p:par>
                                <p:cTn id="58" presetID="53" presetClass="entr" presetSubtype="16" fill="hold" grpId="0" nodeType="afterEffect">
                                  <p:stCondLst>
                                    <p:cond delay="0"/>
                                  </p:stCondLst>
                                  <p:childTnLst>
                                    <p:set>
                                      <p:cBhvr>
                                        <p:cTn id="59" dur="1" fill="hold">
                                          <p:stCondLst>
                                            <p:cond delay="0"/>
                                          </p:stCondLst>
                                        </p:cTn>
                                        <p:tgtEl>
                                          <p:spTgt spid="56">
                                            <p:txEl>
                                              <p:pRg st="0" end="0"/>
                                            </p:txEl>
                                          </p:spTgt>
                                        </p:tgtEl>
                                        <p:attrNameLst>
                                          <p:attrName>style.visibility</p:attrName>
                                        </p:attrNameLst>
                                      </p:cBhvr>
                                      <p:to>
                                        <p:strVal val="visible"/>
                                      </p:to>
                                    </p:set>
                                    <p:anim calcmode="lin" valueType="num">
                                      <p:cBhvr>
                                        <p:cTn id="60" dur="4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61" dur="400" fill="hold"/>
                                        <p:tgtEl>
                                          <p:spTgt spid="56">
                                            <p:txEl>
                                              <p:pRg st="0" end="0"/>
                                            </p:txEl>
                                          </p:spTgt>
                                        </p:tgtEl>
                                        <p:attrNameLst>
                                          <p:attrName>ppt_h</p:attrName>
                                        </p:attrNameLst>
                                      </p:cBhvr>
                                      <p:tavLst>
                                        <p:tav tm="0">
                                          <p:val>
                                            <p:fltVal val="0"/>
                                          </p:val>
                                        </p:tav>
                                        <p:tav tm="100000">
                                          <p:val>
                                            <p:strVal val="#ppt_h"/>
                                          </p:val>
                                        </p:tav>
                                      </p:tavLst>
                                    </p:anim>
                                    <p:animEffect transition="in" filter="fade">
                                      <p:cBhvr>
                                        <p:cTn id="62" dur="400"/>
                                        <p:tgtEl>
                                          <p:spTgt spid="56">
                                            <p:txEl>
                                              <p:pRg st="0" end="0"/>
                                            </p:txEl>
                                          </p:spTgt>
                                        </p:tgtEl>
                                      </p:cBhvr>
                                    </p:animEffect>
                                  </p:childTnLst>
                                </p:cTn>
                              </p:par>
                            </p:childTnLst>
                          </p:cTn>
                        </p:par>
                        <p:par>
                          <p:cTn id="63" fill="hold">
                            <p:stCondLst>
                              <p:cond delay="3000"/>
                            </p:stCondLst>
                            <p:childTnLst>
                              <p:par>
                                <p:cTn id="64" presetID="53" presetClass="entr" presetSubtype="16" fill="hold" grpId="0" nodeType="afterEffect">
                                  <p:stCondLst>
                                    <p:cond delay="0"/>
                                  </p:stCondLst>
                                  <p:childTnLst>
                                    <p:set>
                                      <p:cBhvr>
                                        <p:cTn id="65" dur="1" fill="hold">
                                          <p:stCondLst>
                                            <p:cond delay="0"/>
                                          </p:stCondLst>
                                        </p:cTn>
                                        <p:tgtEl>
                                          <p:spTgt spid="57">
                                            <p:txEl>
                                              <p:pRg st="0" end="0"/>
                                            </p:txEl>
                                          </p:spTgt>
                                        </p:tgtEl>
                                        <p:attrNameLst>
                                          <p:attrName>style.visibility</p:attrName>
                                        </p:attrNameLst>
                                      </p:cBhvr>
                                      <p:to>
                                        <p:strVal val="visible"/>
                                      </p:to>
                                    </p:set>
                                    <p:anim calcmode="lin" valueType="num">
                                      <p:cBhvr>
                                        <p:cTn id="66" dur="4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67" dur="40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68" dur="400"/>
                                        <p:tgtEl>
                                          <p:spTgt spid="57">
                                            <p:txEl>
                                              <p:pRg st="0" end="0"/>
                                            </p:txEl>
                                          </p:spTgt>
                                        </p:tgtEl>
                                      </p:cBhvr>
                                    </p:animEffect>
                                  </p:childTnLst>
                                </p:cTn>
                              </p:par>
                            </p:childTnLst>
                          </p:cTn>
                        </p:par>
                        <p:par>
                          <p:cTn id="69" fill="hold">
                            <p:stCondLst>
                              <p:cond delay="3500"/>
                            </p:stCondLst>
                            <p:childTnLst>
                              <p:par>
                                <p:cTn id="70" presetID="53" presetClass="entr" presetSubtype="16" fill="hold" grpId="0" nodeType="afterEffect">
                                  <p:stCondLst>
                                    <p:cond delay="0"/>
                                  </p:stCondLst>
                                  <p:childTnLst>
                                    <p:set>
                                      <p:cBhvr>
                                        <p:cTn id="71" dur="1" fill="hold">
                                          <p:stCondLst>
                                            <p:cond delay="0"/>
                                          </p:stCondLst>
                                        </p:cTn>
                                        <p:tgtEl>
                                          <p:spTgt spid="58">
                                            <p:txEl>
                                              <p:pRg st="0" end="0"/>
                                            </p:txEl>
                                          </p:spTgt>
                                        </p:tgtEl>
                                        <p:attrNameLst>
                                          <p:attrName>style.visibility</p:attrName>
                                        </p:attrNameLst>
                                      </p:cBhvr>
                                      <p:to>
                                        <p:strVal val="visible"/>
                                      </p:to>
                                    </p:set>
                                    <p:anim calcmode="lin" valueType="num">
                                      <p:cBhvr>
                                        <p:cTn id="72" dur="400" fill="hold"/>
                                        <p:tgtEl>
                                          <p:spTgt spid="58">
                                            <p:txEl>
                                              <p:pRg st="0" end="0"/>
                                            </p:txEl>
                                          </p:spTgt>
                                        </p:tgtEl>
                                        <p:attrNameLst>
                                          <p:attrName>ppt_w</p:attrName>
                                        </p:attrNameLst>
                                      </p:cBhvr>
                                      <p:tavLst>
                                        <p:tav tm="0">
                                          <p:val>
                                            <p:fltVal val="0"/>
                                          </p:val>
                                        </p:tav>
                                        <p:tav tm="100000">
                                          <p:val>
                                            <p:strVal val="#ppt_w"/>
                                          </p:val>
                                        </p:tav>
                                      </p:tavLst>
                                    </p:anim>
                                    <p:anim calcmode="lin" valueType="num">
                                      <p:cBhvr>
                                        <p:cTn id="73" dur="400" fill="hold"/>
                                        <p:tgtEl>
                                          <p:spTgt spid="58">
                                            <p:txEl>
                                              <p:pRg st="0" end="0"/>
                                            </p:txEl>
                                          </p:spTgt>
                                        </p:tgtEl>
                                        <p:attrNameLst>
                                          <p:attrName>ppt_h</p:attrName>
                                        </p:attrNameLst>
                                      </p:cBhvr>
                                      <p:tavLst>
                                        <p:tav tm="0">
                                          <p:val>
                                            <p:fltVal val="0"/>
                                          </p:val>
                                        </p:tav>
                                        <p:tav tm="100000">
                                          <p:val>
                                            <p:strVal val="#ppt_h"/>
                                          </p:val>
                                        </p:tav>
                                      </p:tavLst>
                                    </p:anim>
                                    <p:animEffect transition="in" filter="fade">
                                      <p:cBhvr>
                                        <p:cTn id="74" dur="400"/>
                                        <p:tgtEl>
                                          <p:spTgt spid="58">
                                            <p:txEl>
                                              <p:pRg st="0" end="0"/>
                                            </p:txEl>
                                          </p:spTgt>
                                        </p:tgtEl>
                                      </p:cBhvr>
                                    </p:animEffect>
                                  </p:childTnLst>
                                </p:cTn>
                              </p:par>
                            </p:childTnLst>
                          </p:cTn>
                        </p:par>
                        <p:par>
                          <p:cTn id="75" fill="hold">
                            <p:stCondLst>
                              <p:cond delay="4000"/>
                            </p:stCondLst>
                            <p:childTnLst>
                              <p:par>
                                <p:cTn id="76" presetID="53" presetClass="entr" presetSubtype="16" fill="hold" grpId="0" nodeType="afterEffect">
                                  <p:stCondLst>
                                    <p:cond delay="0"/>
                                  </p:stCondLst>
                                  <p:childTnLst>
                                    <p:set>
                                      <p:cBhvr>
                                        <p:cTn id="77" dur="1" fill="hold">
                                          <p:stCondLst>
                                            <p:cond delay="0"/>
                                          </p:stCondLst>
                                        </p:cTn>
                                        <p:tgtEl>
                                          <p:spTgt spid="59">
                                            <p:txEl>
                                              <p:pRg st="0" end="0"/>
                                            </p:txEl>
                                          </p:spTgt>
                                        </p:tgtEl>
                                        <p:attrNameLst>
                                          <p:attrName>style.visibility</p:attrName>
                                        </p:attrNameLst>
                                      </p:cBhvr>
                                      <p:to>
                                        <p:strVal val="visible"/>
                                      </p:to>
                                    </p:set>
                                    <p:anim calcmode="lin" valueType="num">
                                      <p:cBhvr>
                                        <p:cTn id="78" dur="400" fill="hold"/>
                                        <p:tgtEl>
                                          <p:spTgt spid="59">
                                            <p:txEl>
                                              <p:pRg st="0" end="0"/>
                                            </p:txEl>
                                          </p:spTgt>
                                        </p:tgtEl>
                                        <p:attrNameLst>
                                          <p:attrName>ppt_w</p:attrName>
                                        </p:attrNameLst>
                                      </p:cBhvr>
                                      <p:tavLst>
                                        <p:tav tm="0">
                                          <p:val>
                                            <p:fltVal val="0"/>
                                          </p:val>
                                        </p:tav>
                                        <p:tav tm="100000">
                                          <p:val>
                                            <p:strVal val="#ppt_w"/>
                                          </p:val>
                                        </p:tav>
                                      </p:tavLst>
                                    </p:anim>
                                    <p:anim calcmode="lin" valueType="num">
                                      <p:cBhvr>
                                        <p:cTn id="79" dur="400" fill="hold"/>
                                        <p:tgtEl>
                                          <p:spTgt spid="59">
                                            <p:txEl>
                                              <p:pRg st="0" end="0"/>
                                            </p:txEl>
                                          </p:spTgt>
                                        </p:tgtEl>
                                        <p:attrNameLst>
                                          <p:attrName>ppt_h</p:attrName>
                                        </p:attrNameLst>
                                      </p:cBhvr>
                                      <p:tavLst>
                                        <p:tav tm="0">
                                          <p:val>
                                            <p:fltVal val="0"/>
                                          </p:val>
                                        </p:tav>
                                        <p:tav tm="100000">
                                          <p:val>
                                            <p:strVal val="#ppt_h"/>
                                          </p:val>
                                        </p:tav>
                                      </p:tavLst>
                                    </p:anim>
                                    <p:animEffect transition="in" filter="fade">
                                      <p:cBhvr>
                                        <p:cTn id="80" dur="400"/>
                                        <p:tgtEl>
                                          <p:spTgt spid="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build="p">
        <p:tmplLst>
          <p:tmpl lvl="1">
            <p:tnLst>
              <p:par>
                <p:cTn presetID="53" presetClass="entr" presetSubtype="16" fill="hold" nodeType="afterEffect">
                  <p:stCondLst>
                    <p:cond delay="0"/>
                  </p:stCondLst>
                  <p:childTnLst>
                    <p:set>
                      <p:cBhvr>
                        <p:cTn dur="1" fill="hold">
                          <p:stCondLst>
                            <p:cond delay="0"/>
                          </p:stCondLst>
                        </p:cTn>
                        <p:tgtEl>
                          <p:spTgt spid="52"/>
                        </p:tgtEl>
                        <p:attrNameLst>
                          <p:attrName>style.visibility</p:attrName>
                        </p:attrNameLst>
                      </p:cBhvr>
                      <p:to>
                        <p:strVal val="visible"/>
                      </p:to>
                    </p:set>
                    <p:anim calcmode="lin" valueType="num">
                      <p:cBhvr>
                        <p:cTn dur="400" fill="hold"/>
                        <p:tgtEl>
                          <p:spTgt spid="52"/>
                        </p:tgtEl>
                        <p:attrNameLst>
                          <p:attrName>ppt_w</p:attrName>
                        </p:attrNameLst>
                      </p:cBhvr>
                      <p:tavLst>
                        <p:tav tm="0">
                          <p:val>
                            <p:fltVal val="0"/>
                          </p:val>
                        </p:tav>
                        <p:tav tm="100000">
                          <p:val>
                            <p:strVal val="#ppt_w"/>
                          </p:val>
                        </p:tav>
                      </p:tavLst>
                    </p:anim>
                    <p:anim calcmode="lin" valueType="num">
                      <p:cBhvr>
                        <p:cTn dur="400" fill="hold"/>
                        <p:tgtEl>
                          <p:spTgt spid="52"/>
                        </p:tgtEl>
                        <p:attrNameLst>
                          <p:attrName>ppt_h</p:attrName>
                        </p:attrNameLst>
                      </p:cBhvr>
                      <p:tavLst>
                        <p:tav tm="0">
                          <p:val>
                            <p:fltVal val="0"/>
                          </p:val>
                        </p:tav>
                        <p:tav tm="100000">
                          <p:val>
                            <p:strVal val="#ppt_h"/>
                          </p:val>
                        </p:tav>
                      </p:tavLst>
                    </p:anim>
                    <p:animEffect transition="in" filter="fade">
                      <p:cBhvr>
                        <p:cTn dur="400"/>
                        <p:tgtEl>
                          <p:spTgt spid="52"/>
                        </p:tgtEl>
                      </p:cBhvr>
                    </p:animEffect>
                  </p:childTnLst>
                </p:cTn>
              </p:par>
            </p:tnLst>
          </p:tmpl>
        </p:tmplLst>
      </p:bldP>
      <p:bldP spid="53" grpId="0" build="p">
        <p:tmplLst>
          <p:tmpl lvl="1">
            <p:tnLst>
              <p:par>
                <p:cTn presetID="53" presetClass="entr" presetSubtype="16" fill="hold" nodeType="afterEffect">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p:cTn dur="400" fill="hold"/>
                        <p:tgtEl>
                          <p:spTgt spid="53"/>
                        </p:tgtEl>
                        <p:attrNameLst>
                          <p:attrName>ppt_w</p:attrName>
                        </p:attrNameLst>
                      </p:cBhvr>
                      <p:tavLst>
                        <p:tav tm="0">
                          <p:val>
                            <p:fltVal val="0"/>
                          </p:val>
                        </p:tav>
                        <p:tav tm="100000">
                          <p:val>
                            <p:strVal val="#ppt_w"/>
                          </p:val>
                        </p:tav>
                      </p:tavLst>
                    </p:anim>
                    <p:anim calcmode="lin" valueType="num">
                      <p:cBhvr>
                        <p:cTn dur="400" fill="hold"/>
                        <p:tgtEl>
                          <p:spTgt spid="53"/>
                        </p:tgtEl>
                        <p:attrNameLst>
                          <p:attrName>ppt_h</p:attrName>
                        </p:attrNameLst>
                      </p:cBhvr>
                      <p:tavLst>
                        <p:tav tm="0">
                          <p:val>
                            <p:fltVal val="0"/>
                          </p:val>
                        </p:tav>
                        <p:tav tm="100000">
                          <p:val>
                            <p:strVal val="#ppt_h"/>
                          </p:val>
                        </p:tav>
                      </p:tavLst>
                    </p:anim>
                    <p:animEffect transition="in" filter="fade">
                      <p:cBhvr>
                        <p:cTn dur="400"/>
                        <p:tgtEl>
                          <p:spTgt spid="53"/>
                        </p:tgtEl>
                      </p:cBhvr>
                    </p:animEffect>
                  </p:childTnLst>
                </p:cTn>
              </p:par>
            </p:tnLst>
          </p:tmpl>
        </p:tmplLst>
      </p:bldP>
      <p:bldP spid="54" grpId="0"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400" fill="hold"/>
                        <p:tgtEl>
                          <p:spTgt spid="54"/>
                        </p:tgtEl>
                        <p:attrNameLst>
                          <p:attrName>ppt_w</p:attrName>
                        </p:attrNameLst>
                      </p:cBhvr>
                      <p:tavLst>
                        <p:tav tm="0">
                          <p:val>
                            <p:fltVal val="0"/>
                          </p:val>
                        </p:tav>
                        <p:tav tm="100000">
                          <p:val>
                            <p:strVal val="#ppt_w"/>
                          </p:val>
                        </p:tav>
                      </p:tavLst>
                    </p:anim>
                    <p:anim calcmode="lin" valueType="num">
                      <p:cBhvr>
                        <p:cTn dur="400" fill="hold"/>
                        <p:tgtEl>
                          <p:spTgt spid="54"/>
                        </p:tgtEl>
                        <p:attrNameLst>
                          <p:attrName>ppt_h</p:attrName>
                        </p:attrNameLst>
                      </p:cBhvr>
                      <p:tavLst>
                        <p:tav tm="0">
                          <p:val>
                            <p:fltVal val="0"/>
                          </p:val>
                        </p:tav>
                        <p:tav tm="100000">
                          <p:val>
                            <p:strVal val="#ppt_h"/>
                          </p:val>
                        </p:tav>
                      </p:tavLst>
                    </p:anim>
                    <p:animEffect transition="in" filter="fade">
                      <p:cBhvr>
                        <p:cTn dur="400"/>
                        <p:tgtEl>
                          <p:spTgt spid="54"/>
                        </p:tgtEl>
                      </p:cBhvr>
                    </p:animEffect>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400" fill="hold"/>
                        <p:tgtEl>
                          <p:spTgt spid="55"/>
                        </p:tgtEl>
                        <p:attrNameLst>
                          <p:attrName>ppt_w</p:attrName>
                        </p:attrNameLst>
                      </p:cBhvr>
                      <p:tavLst>
                        <p:tav tm="0">
                          <p:val>
                            <p:fltVal val="0"/>
                          </p:val>
                        </p:tav>
                        <p:tav tm="100000">
                          <p:val>
                            <p:strVal val="#ppt_w"/>
                          </p:val>
                        </p:tav>
                      </p:tavLst>
                    </p:anim>
                    <p:anim calcmode="lin" valueType="num">
                      <p:cBhvr>
                        <p:cTn dur="400" fill="hold"/>
                        <p:tgtEl>
                          <p:spTgt spid="55"/>
                        </p:tgtEl>
                        <p:attrNameLst>
                          <p:attrName>ppt_h</p:attrName>
                        </p:attrNameLst>
                      </p:cBhvr>
                      <p:tavLst>
                        <p:tav tm="0">
                          <p:val>
                            <p:fltVal val="0"/>
                          </p:val>
                        </p:tav>
                        <p:tav tm="100000">
                          <p:val>
                            <p:strVal val="#ppt_h"/>
                          </p:val>
                        </p:tav>
                      </p:tavLst>
                    </p:anim>
                    <p:animEffect transition="in" filter="fade">
                      <p:cBhvr>
                        <p:cTn dur="400"/>
                        <p:tgtEl>
                          <p:spTgt spid="55"/>
                        </p:tgtEl>
                      </p:cBhvr>
                    </p:animEffect>
                  </p:childTnLst>
                </p:cTn>
              </p:par>
            </p:tnLst>
          </p:tmpl>
        </p:tmplLst>
      </p:bldP>
      <p:bldP spid="56" grpId="0" build="p">
        <p:tmplLst>
          <p:tmpl lvl="1">
            <p:tnLst>
              <p:par>
                <p:cTn presetID="53" presetClass="entr" presetSubtype="16"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p:cTn dur="400" fill="hold"/>
                        <p:tgtEl>
                          <p:spTgt spid="56"/>
                        </p:tgtEl>
                        <p:attrNameLst>
                          <p:attrName>ppt_w</p:attrName>
                        </p:attrNameLst>
                      </p:cBhvr>
                      <p:tavLst>
                        <p:tav tm="0">
                          <p:val>
                            <p:fltVal val="0"/>
                          </p:val>
                        </p:tav>
                        <p:tav tm="100000">
                          <p:val>
                            <p:strVal val="#ppt_w"/>
                          </p:val>
                        </p:tav>
                      </p:tavLst>
                    </p:anim>
                    <p:anim calcmode="lin" valueType="num">
                      <p:cBhvr>
                        <p:cTn dur="400" fill="hold"/>
                        <p:tgtEl>
                          <p:spTgt spid="56"/>
                        </p:tgtEl>
                        <p:attrNameLst>
                          <p:attrName>ppt_h</p:attrName>
                        </p:attrNameLst>
                      </p:cBhvr>
                      <p:tavLst>
                        <p:tav tm="0">
                          <p:val>
                            <p:fltVal val="0"/>
                          </p:val>
                        </p:tav>
                        <p:tav tm="100000">
                          <p:val>
                            <p:strVal val="#ppt_h"/>
                          </p:val>
                        </p:tav>
                      </p:tavLst>
                    </p:anim>
                    <p:animEffect transition="in" filter="fade">
                      <p:cBhvr>
                        <p:cTn dur="400"/>
                        <p:tgtEl>
                          <p:spTgt spid="56"/>
                        </p:tgtEl>
                      </p:cBhvr>
                    </p:animEffect>
                  </p:childTnLst>
                </p:cTn>
              </p:par>
            </p:tnLst>
          </p:tmpl>
        </p:tmplLst>
      </p:bldP>
      <p:bldP spid="57" grpId="0" build="p">
        <p:tmplLst>
          <p:tmpl lvl="1">
            <p:tnLst>
              <p:par>
                <p:cTn presetID="53" presetClass="entr" presetSubtype="16"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p:cTn dur="400" fill="hold"/>
                        <p:tgtEl>
                          <p:spTgt spid="57"/>
                        </p:tgtEl>
                        <p:attrNameLst>
                          <p:attrName>ppt_w</p:attrName>
                        </p:attrNameLst>
                      </p:cBhvr>
                      <p:tavLst>
                        <p:tav tm="0">
                          <p:val>
                            <p:fltVal val="0"/>
                          </p:val>
                        </p:tav>
                        <p:tav tm="100000">
                          <p:val>
                            <p:strVal val="#ppt_w"/>
                          </p:val>
                        </p:tav>
                      </p:tavLst>
                    </p:anim>
                    <p:anim calcmode="lin" valueType="num">
                      <p:cBhvr>
                        <p:cTn dur="400" fill="hold"/>
                        <p:tgtEl>
                          <p:spTgt spid="57"/>
                        </p:tgtEl>
                        <p:attrNameLst>
                          <p:attrName>ppt_h</p:attrName>
                        </p:attrNameLst>
                      </p:cBhvr>
                      <p:tavLst>
                        <p:tav tm="0">
                          <p:val>
                            <p:fltVal val="0"/>
                          </p:val>
                        </p:tav>
                        <p:tav tm="100000">
                          <p:val>
                            <p:strVal val="#ppt_h"/>
                          </p:val>
                        </p:tav>
                      </p:tavLst>
                    </p:anim>
                    <p:animEffect transition="in" filter="fade">
                      <p:cBhvr>
                        <p:cTn dur="400"/>
                        <p:tgtEl>
                          <p:spTgt spid="57"/>
                        </p:tgtEl>
                      </p:cBhvr>
                    </p:animEffect>
                  </p:childTnLst>
                </p:cTn>
              </p:par>
            </p:tnLst>
          </p:tmpl>
        </p:tmplLst>
      </p:bldP>
      <p:bldP spid="58" grpId="0" build="p">
        <p:tmplLst>
          <p:tmpl lvl="1">
            <p:tnLst>
              <p:par>
                <p:cTn presetID="53" presetClass="entr" presetSubtype="16"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p:cTn dur="400" fill="hold"/>
                        <p:tgtEl>
                          <p:spTgt spid="58"/>
                        </p:tgtEl>
                        <p:attrNameLst>
                          <p:attrName>ppt_w</p:attrName>
                        </p:attrNameLst>
                      </p:cBhvr>
                      <p:tavLst>
                        <p:tav tm="0">
                          <p:val>
                            <p:fltVal val="0"/>
                          </p:val>
                        </p:tav>
                        <p:tav tm="100000">
                          <p:val>
                            <p:strVal val="#ppt_w"/>
                          </p:val>
                        </p:tav>
                      </p:tavLst>
                    </p:anim>
                    <p:anim calcmode="lin" valueType="num">
                      <p:cBhvr>
                        <p:cTn dur="400" fill="hold"/>
                        <p:tgtEl>
                          <p:spTgt spid="58"/>
                        </p:tgtEl>
                        <p:attrNameLst>
                          <p:attrName>ppt_h</p:attrName>
                        </p:attrNameLst>
                      </p:cBhvr>
                      <p:tavLst>
                        <p:tav tm="0">
                          <p:val>
                            <p:fltVal val="0"/>
                          </p:val>
                        </p:tav>
                        <p:tav tm="100000">
                          <p:val>
                            <p:strVal val="#ppt_h"/>
                          </p:val>
                        </p:tav>
                      </p:tavLst>
                    </p:anim>
                    <p:animEffect transition="in" filter="fade">
                      <p:cBhvr>
                        <p:cTn dur="400"/>
                        <p:tgtEl>
                          <p:spTgt spid="58"/>
                        </p:tgtEl>
                      </p:cBhvr>
                    </p:animEffect>
                  </p:childTnLst>
                </p:cTn>
              </p:par>
            </p:tnLst>
          </p:tmpl>
        </p:tmplLst>
      </p:bldP>
      <p:bldP spid="59" grpId="0" build="p">
        <p:tmplLst>
          <p:tmpl lvl="1">
            <p:tnLst>
              <p:par>
                <p:cTn presetID="53" presetClass="entr" presetSubtype="16"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p:cTn dur="400" fill="hold"/>
                        <p:tgtEl>
                          <p:spTgt spid="59"/>
                        </p:tgtEl>
                        <p:attrNameLst>
                          <p:attrName>ppt_w</p:attrName>
                        </p:attrNameLst>
                      </p:cBhvr>
                      <p:tavLst>
                        <p:tav tm="0">
                          <p:val>
                            <p:fltVal val="0"/>
                          </p:val>
                        </p:tav>
                        <p:tav tm="100000">
                          <p:val>
                            <p:strVal val="#ppt_w"/>
                          </p:val>
                        </p:tav>
                      </p:tavLst>
                    </p:anim>
                    <p:anim calcmode="lin" valueType="num">
                      <p:cBhvr>
                        <p:cTn dur="400" fill="hold"/>
                        <p:tgtEl>
                          <p:spTgt spid="59"/>
                        </p:tgtEl>
                        <p:attrNameLst>
                          <p:attrName>ppt_h</p:attrName>
                        </p:attrNameLst>
                      </p:cBhvr>
                      <p:tavLst>
                        <p:tav tm="0">
                          <p:val>
                            <p:fltVal val="0"/>
                          </p:val>
                        </p:tav>
                        <p:tav tm="100000">
                          <p:val>
                            <p:strVal val="#ppt_h"/>
                          </p:val>
                        </p:tav>
                      </p:tavLst>
                    </p:anim>
                    <p:animEffect transition="in" filter="fade">
                      <p:cBhvr>
                        <p:cTn dur="400"/>
                        <p:tgtEl>
                          <p:spTgt spid="59"/>
                        </p:tgtEl>
                      </p:cBhvr>
                    </p:animEffect>
                  </p:childTnLst>
                </p:cTn>
              </p:par>
            </p:tnLst>
          </p:tmpl>
        </p:tmplLst>
      </p:b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827771" y="1694691"/>
            <a:ext cx="4325351" cy="1133824"/>
            <a:chOff x="2435811" y="2402434"/>
            <a:chExt cx="5766133" cy="1511299"/>
          </a:xfrm>
          <a:solidFill>
            <a:schemeClr val="accent1"/>
          </a:solidFill>
        </p:grpSpPr>
        <p:sp>
          <p:nvSpPr>
            <p:cNvPr id="181" name="矩形 59"/>
            <p:cNvSpPr>
              <a:spLocks noChangeArrowheads="1"/>
            </p:cNvSpPr>
            <p:nvPr/>
          </p:nvSpPr>
          <p:spPr bwMode="auto">
            <a:xfrm>
              <a:off x="2435811" y="3038702"/>
              <a:ext cx="2745953" cy="303804"/>
            </a:xfrm>
            <a:prstGeom prst="rect">
              <a:avLst/>
            </a:prstGeom>
            <a:grpFill/>
            <a:ln w="9525">
              <a:noFill/>
              <a:miter lim="800000"/>
            </a:ln>
          </p:spPr>
          <p:txBody>
            <a:bodyPr lIns="68570" tIns="34286" rIns="68570" bIns="34286" anchor="ctr"/>
            <a:lstStyle/>
            <a:p>
              <a:endParaRPr lang="zh-CN" altLang="en-US"/>
            </a:p>
          </p:txBody>
        </p:sp>
        <p:grpSp>
          <p:nvGrpSpPr>
            <p:cNvPr id="4" name="组合 199"/>
            <p:cNvGrpSpPr/>
            <p:nvPr/>
          </p:nvGrpSpPr>
          <p:grpSpPr>
            <a:xfrm>
              <a:off x="5162008" y="2402434"/>
              <a:ext cx="3039936" cy="1511299"/>
              <a:chOff x="5538638" y="2807478"/>
              <a:chExt cx="3039936" cy="1511299"/>
            </a:xfrm>
            <a:grpFill/>
          </p:grpSpPr>
          <p:sp>
            <p:nvSpPr>
              <p:cNvPr id="201" name="矩形 59"/>
              <p:cNvSpPr>
                <a:spLocks noChangeArrowheads="1"/>
              </p:cNvSpPr>
              <p:nvPr/>
            </p:nvSpPr>
            <p:spPr bwMode="auto">
              <a:xfrm>
                <a:off x="5538638" y="2807478"/>
                <a:ext cx="2745953" cy="1511299"/>
              </a:xfrm>
              <a:prstGeom prst="rect">
                <a:avLst/>
              </a:prstGeom>
              <a:grpFill/>
              <a:ln w="9525">
                <a:noFill/>
                <a:miter lim="800000"/>
              </a:ln>
            </p:spPr>
            <p:txBody>
              <a:bodyPr lIns="68577" tIns="34289" rIns="68577" bIns="34289" anchor="ctr"/>
              <a:lstStyle/>
              <a:p>
                <a:endParaRPr lang="zh-CN" altLang="en-US"/>
              </a:p>
            </p:txBody>
          </p:sp>
          <p:sp>
            <p:nvSpPr>
              <p:cNvPr id="204" name="等腰三角形 203"/>
              <p:cNvSpPr/>
              <p:nvPr/>
            </p:nvSpPr>
            <p:spPr>
              <a:xfrm rot="5400000">
                <a:off x="8230766" y="3372014"/>
                <a:ext cx="400876" cy="2947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5" name="组合 3"/>
          <p:cNvGrpSpPr/>
          <p:nvPr/>
        </p:nvGrpSpPr>
        <p:grpSpPr>
          <a:xfrm>
            <a:off x="2213968" y="3008356"/>
            <a:ext cx="3939155" cy="966669"/>
            <a:chOff x="2950650" y="4153446"/>
            <a:chExt cx="5251294" cy="1288495"/>
          </a:xfrm>
          <a:solidFill>
            <a:schemeClr val="accent2"/>
          </a:solidFill>
        </p:grpSpPr>
        <p:sp>
          <p:nvSpPr>
            <p:cNvPr id="182" name="矩形 59"/>
            <p:cNvSpPr>
              <a:spLocks noChangeArrowheads="1"/>
            </p:cNvSpPr>
            <p:nvPr/>
          </p:nvSpPr>
          <p:spPr bwMode="auto">
            <a:xfrm>
              <a:off x="2950650" y="4629014"/>
              <a:ext cx="2745953" cy="303804"/>
            </a:xfrm>
            <a:prstGeom prst="rect">
              <a:avLst/>
            </a:prstGeom>
            <a:grpFill/>
            <a:ln w="9525">
              <a:noFill/>
              <a:miter lim="800000"/>
            </a:ln>
          </p:spPr>
          <p:txBody>
            <a:bodyPr lIns="68570" tIns="34286" rIns="68570" bIns="34286" anchor="ctr"/>
            <a:lstStyle/>
            <a:p>
              <a:endParaRPr lang="zh-CN" altLang="en-US"/>
            </a:p>
          </p:txBody>
        </p:sp>
        <p:grpSp>
          <p:nvGrpSpPr>
            <p:cNvPr id="6" name="组合 204"/>
            <p:cNvGrpSpPr/>
            <p:nvPr/>
          </p:nvGrpSpPr>
          <p:grpSpPr>
            <a:xfrm>
              <a:off x="5162008" y="4153446"/>
              <a:ext cx="3039936" cy="1288495"/>
              <a:chOff x="5538638" y="4558490"/>
              <a:chExt cx="3039936" cy="1288495"/>
            </a:xfrm>
            <a:grpFill/>
          </p:grpSpPr>
          <p:sp>
            <p:nvSpPr>
              <p:cNvPr id="206" name="矩形 59"/>
              <p:cNvSpPr>
                <a:spLocks noChangeArrowheads="1"/>
              </p:cNvSpPr>
              <p:nvPr/>
            </p:nvSpPr>
            <p:spPr bwMode="auto">
              <a:xfrm>
                <a:off x="5538638" y="4558490"/>
                <a:ext cx="2745953" cy="1288495"/>
              </a:xfrm>
              <a:prstGeom prst="rect">
                <a:avLst/>
              </a:prstGeom>
              <a:grpFill/>
              <a:ln w="9525">
                <a:noFill/>
                <a:miter lim="800000"/>
              </a:ln>
            </p:spPr>
            <p:txBody>
              <a:bodyPr lIns="68577" tIns="34289" rIns="68577" bIns="34289" anchor="ctr"/>
              <a:lstStyle/>
              <a:p>
                <a:endParaRPr lang="zh-CN" altLang="en-US"/>
              </a:p>
            </p:txBody>
          </p:sp>
          <p:sp>
            <p:nvSpPr>
              <p:cNvPr id="207" name="等腰三角形 206"/>
              <p:cNvSpPr/>
              <p:nvPr/>
            </p:nvSpPr>
            <p:spPr>
              <a:xfrm rot="5400000">
                <a:off x="8230766" y="5003717"/>
                <a:ext cx="400876" cy="2947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08" name="矩形 47"/>
          <p:cNvSpPr>
            <a:spLocks noChangeArrowheads="1"/>
          </p:cNvSpPr>
          <p:nvPr/>
        </p:nvSpPr>
        <p:spPr bwMode="auto">
          <a:xfrm>
            <a:off x="6270871" y="2141111"/>
            <a:ext cx="1919621" cy="499951"/>
          </a:xfrm>
          <a:prstGeom prst="rect">
            <a:avLst/>
          </a:prstGeom>
          <a:noFill/>
          <a:ln w="9525">
            <a:noFill/>
            <a:miter lim="800000"/>
          </a:ln>
        </p:spPr>
        <p:txBody>
          <a:bodyPr lIns="68584" tIns="34293" rIns="68584" bIns="34293">
            <a:spAutoFit/>
          </a:bodyPr>
          <a:lstStyle/>
          <a:p>
            <a:pPr algn="l">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右键点击图片选择设置图片格式可直接替换图片，在此录入上述图表的综合描述说明，</a:t>
            </a:r>
          </a:p>
        </p:txBody>
      </p:sp>
      <p:sp>
        <p:nvSpPr>
          <p:cNvPr id="209" name="矩形 47"/>
          <p:cNvSpPr>
            <a:spLocks noChangeArrowheads="1"/>
          </p:cNvSpPr>
          <p:nvPr/>
        </p:nvSpPr>
        <p:spPr bwMode="auto">
          <a:xfrm>
            <a:off x="6288331" y="3403054"/>
            <a:ext cx="1919621" cy="499951"/>
          </a:xfrm>
          <a:prstGeom prst="rect">
            <a:avLst/>
          </a:prstGeom>
          <a:noFill/>
          <a:ln w="9525">
            <a:noFill/>
            <a:miter lim="800000"/>
          </a:ln>
        </p:spPr>
        <p:txBody>
          <a:bodyPr lIns="68584" tIns="34293" rIns="68584" bIns="34293">
            <a:spAutoFit/>
          </a:bodyPr>
          <a:lstStyle/>
          <a:p>
            <a:pPr algn="l">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右键点击图片选择设置图片格式可直接替换图片，在此录入上述图表的综合描述说明，</a:t>
            </a:r>
          </a:p>
        </p:txBody>
      </p:sp>
      <p:sp>
        <p:nvSpPr>
          <p:cNvPr id="211" name="矩形 47"/>
          <p:cNvSpPr>
            <a:spLocks noChangeArrowheads="1"/>
          </p:cNvSpPr>
          <p:nvPr/>
        </p:nvSpPr>
        <p:spPr bwMode="auto">
          <a:xfrm>
            <a:off x="3937098" y="2106953"/>
            <a:ext cx="1919621" cy="499951"/>
          </a:xfrm>
          <a:prstGeom prst="rect">
            <a:avLst/>
          </a:prstGeom>
          <a:noFill/>
          <a:ln w="9525">
            <a:noFill/>
            <a:miter lim="800000"/>
          </a:ln>
        </p:spPr>
        <p:txBody>
          <a:bodyPr lIns="68584" tIns="34293" rIns="68584" bIns="34293">
            <a:spAutoFit/>
          </a:bodyPr>
          <a:lstStyle/>
          <a:p>
            <a:pPr algn="l">
              <a:lnSpc>
                <a:spcPct val="120000"/>
              </a:lnSpc>
            </a:pPr>
            <a:r>
              <a:rPr lang="zh-CN" altLang="en-US" sz="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右键点击图片选择设置图片格式可直接替换图片，在此录入上述图表的综合描述说明，</a:t>
            </a:r>
          </a:p>
        </p:txBody>
      </p:sp>
      <p:sp>
        <p:nvSpPr>
          <p:cNvPr id="212" name="TextBox 211"/>
          <p:cNvSpPr txBox="1"/>
          <p:nvPr/>
        </p:nvSpPr>
        <p:spPr>
          <a:xfrm>
            <a:off x="3941156" y="1728794"/>
            <a:ext cx="1483440" cy="315477"/>
          </a:xfrm>
          <a:prstGeom prst="rect">
            <a:avLst/>
          </a:prstGeom>
          <a:noFill/>
          <a:ln>
            <a:noFill/>
          </a:ln>
        </p:spPr>
        <p:txBody>
          <a:bodyPr wrap="square" lIns="68587" tIns="34293" rIns="68587" bIns="34293" rtlCol="0">
            <a:spAutoFit/>
          </a:bodyPr>
          <a:lstStyle/>
          <a:p>
            <a:r>
              <a:rPr lang="zh-CN" altLang="en-US" sz="1600" dirty="0">
                <a:solidFill>
                  <a:schemeClr val="bg1"/>
                </a:solidFill>
                <a:latin typeface="方正大黑_GBK" pitchFamily="65" charset="-122"/>
                <a:ea typeface="方正大黑_GBK" pitchFamily="65" charset="-122"/>
              </a:rPr>
              <a:t>添加标题</a:t>
            </a:r>
          </a:p>
        </p:txBody>
      </p:sp>
      <p:sp>
        <p:nvSpPr>
          <p:cNvPr id="213" name="TextBox 212"/>
          <p:cNvSpPr txBox="1"/>
          <p:nvPr/>
        </p:nvSpPr>
        <p:spPr>
          <a:xfrm>
            <a:off x="3941156" y="3025337"/>
            <a:ext cx="1483440" cy="315477"/>
          </a:xfrm>
          <a:prstGeom prst="rect">
            <a:avLst/>
          </a:prstGeom>
          <a:noFill/>
          <a:ln>
            <a:noFill/>
          </a:ln>
        </p:spPr>
        <p:txBody>
          <a:bodyPr wrap="square" lIns="68587" tIns="34293" rIns="68587" bIns="34293" rtlCol="0">
            <a:spAutoFit/>
          </a:bodyPr>
          <a:lstStyle/>
          <a:p>
            <a:r>
              <a:rPr lang="zh-CN" altLang="en-US" sz="1600" dirty="0">
                <a:solidFill>
                  <a:schemeClr val="bg1"/>
                </a:solidFill>
                <a:latin typeface="方正大黑_GBK" pitchFamily="65" charset="-122"/>
                <a:ea typeface="方正大黑_GBK" pitchFamily="65" charset="-122"/>
              </a:rPr>
              <a:t>副标</a:t>
            </a:r>
          </a:p>
        </p:txBody>
      </p:sp>
      <p:sp>
        <p:nvSpPr>
          <p:cNvPr id="214" name="矩形 47"/>
          <p:cNvSpPr>
            <a:spLocks noChangeArrowheads="1"/>
          </p:cNvSpPr>
          <p:nvPr/>
        </p:nvSpPr>
        <p:spPr bwMode="auto">
          <a:xfrm>
            <a:off x="3937098" y="3457520"/>
            <a:ext cx="1919621" cy="352218"/>
          </a:xfrm>
          <a:prstGeom prst="rect">
            <a:avLst/>
          </a:prstGeom>
          <a:noFill/>
          <a:ln w="9525">
            <a:noFill/>
            <a:miter lim="800000"/>
          </a:ln>
        </p:spPr>
        <p:txBody>
          <a:bodyPr lIns="68584" tIns="34293" rIns="68584" bIns="34293">
            <a:spAutoFit/>
          </a:bodyPr>
          <a:lstStyle/>
          <a:p>
            <a:pPr algn="l">
              <a:lnSpc>
                <a:spcPct val="120000"/>
              </a:lnSpc>
            </a:pPr>
            <a:r>
              <a:rPr lang="zh-CN" altLang="en-US" sz="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a:t>
            </a:r>
          </a:p>
        </p:txBody>
      </p:sp>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r="17550"/>
          <a:stretch>
            <a:fillRect/>
          </a:stretch>
        </p:blipFill>
        <p:spPr>
          <a:xfrm>
            <a:off x="1266084" y="1679019"/>
            <a:ext cx="2117689" cy="2365182"/>
          </a:xfrm>
          <a:prstGeom prst="rect">
            <a:avLst/>
          </a:prstGeom>
        </p:spPr>
      </p:pic>
      <p:sp>
        <p:nvSpPr>
          <p:cNvPr id="215" name="TextBox 214"/>
          <p:cNvSpPr txBox="1"/>
          <p:nvPr/>
        </p:nvSpPr>
        <p:spPr>
          <a:xfrm>
            <a:off x="6329836" y="1636440"/>
            <a:ext cx="1104668" cy="253922"/>
          </a:xfrm>
          <a:prstGeom prst="rect">
            <a:avLst/>
          </a:prstGeom>
          <a:solidFill>
            <a:schemeClr val="accent1"/>
          </a:solidFill>
        </p:spPr>
        <p:txBody>
          <a:bodyPr wrap="square" lIns="68587" tIns="34293" rIns="68587" bIns="34293" rtlCol="0">
            <a:spAutoFit/>
          </a:bodyPr>
          <a:lstStyle/>
          <a:p>
            <a:r>
              <a:rPr lang="zh-CN" altLang="en-US" sz="1200" dirty="0">
                <a:solidFill>
                  <a:schemeClr val="bg1"/>
                </a:solidFill>
                <a:latin typeface="黑体" panose="02010609060101010101" pitchFamily="49" charset="-122"/>
                <a:ea typeface="黑体" panose="02010609060101010101" pitchFamily="49" charset="-122"/>
              </a:rPr>
              <a:t>户外宣传</a:t>
            </a:r>
          </a:p>
        </p:txBody>
      </p:sp>
      <p:sp>
        <p:nvSpPr>
          <p:cNvPr id="216" name="TextBox 215"/>
          <p:cNvSpPr txBox="1"/>
          <p:nvPr/>
        </p:nvSpPr>
        <p:spPr>
          <a:xfrm>
            <a:off x="6329836" y="3000988"/>
            <a:ext cx="1104668" cy="253922"/>
          </a:xfrm>
          <a:prstGeom prst="rect">
            <a:avLst/>
          </a:prstGeom>
          <a:solidFill>
            <a:schemeClr val="accent2"/>
          </a:solidFill>
        </p:spPr>
        <p:txBody>
          <a:bodyPr wrap="square" lIns="68587" tIns="34293" rIns="68587" bIns="34293" rtlCol="0">
            <a:spAutoFit/>
          </a:bodyPr>
          <a:lstStyle/>
          <a:p>
            <a:r>
              <a:rPr lang="zh-CN" altLang="en-US" sz="1200" dirty="0">
                <a:solidFill>
                  <a:schemeClr val="bg1"/>
                </a:solidFill>
                <a:latin typeface="黑体" panose="02010609060101010101" pitchFamily="49" charset="-122"/>
                <a:ea typeface="黑体" panose="02010609060101010101" pitchFamily="49" charset="-122"/>
              </a:rPr>
              <a:t>百度推广</a:t>
            </a: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12" presetClass="entr" presetSubtype="8"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ppt_x</p:attrName>
                                        </p:attrNameLst>
                                      </p:cBhvr>
                                      <p:tavLst>
                                        <p:tav tm="0">
                                          <p:val>
                                            <p:strVal val="#ppt_x-#ppt_w*1.125000"/>
                                          </p:val>
                                        </p:tav>
                                        <p:tav tm="100000">
                                          <p:val>
                                            <p:strVal val="#ppt_x"/>
                                          </p:val>
                                        </p:tav>
                                      </p:tavLst>
                                    </p:anim>
                                    <p:animEffect transition="in" filter="wipe(right)">
                                      <p:cBhvr>
                                        <p:cTn id="15" dur="500"/>
                                        <p:tgtEl>
                                          <p:spTgt spid="3"/>
                                        </p:tgtEl>
                                      </p:cBhvr>
                                    </p:animEffect>
                                  </p:childTnLst>
                                </p:cTn>
                              </p:par>
                            </p:childTnLst>
                          </p:cTn>
                        </p:par>
                        <p:par>
                          <p:cTn id="16" fill="hold">
                            <p:stCondLst>
                              <p:cond delay="1000"/>
                            </p:stCondLst>
                            <p:childTnLst>
                              <p:par>
                                <p:cTn id="17" presetID="19" presetClass="entr" presetSubtype="10" fill="hold" grpId="0" nodeType="afterEffect">
                                  <p:stCondLst>
                                    <p:cond delay="0"/>
                                  </p:stCondLst>
                                  <p:childTnLst>
                                    <p:set>
                                      <p:cBhvr>
                                        <p:cTn id="18" dur="1" fill="hold">
                                          <p:stCondLst>
                                            <p:cond delay="0"/>
                                          </p:stCondLst>
                                        </p:cTn>
                                        <p:tgtEl>
                                          <p:spTgt spid="212"/>
                                        </p:tgtEl>
                                        <p:attrNameLst>
                                          <p:attrName>style.visibility</p:attrName>
                                        </p:attrNameLst>
                                      </p:cBhvr>
                                      <p:to>
                                        <p:strVal val="visible"/>
                                      </p:to>
                                    </p:set>
                                    <p:anim calcmode="lin" valueType="num">
                                      <p:cBhvr>
                                        <p:cTn id="19" dur="500" fill="hold"/>
                                        <p:tgtEl>
                                          <p:spTgt spid="212"/>
                                        </p:tgtEl>
                                        <p:attrNameLst>
                                          <p:attrName>ppt_w</p:attrName>
                                        </p:attrNameLst>
                                      </p:cBhvr>
                                      <p:tavLst>
                                        <p:tav tm="0" fmla="#ppt_w*sin(2.5*pi*$)">
                                          <p:val>
                                            <p:fltVal val="0"/>
                                          </p:val>
                                        </p:tav>
                                        <p:tav tm="100000">
                                          <p:val>
                                            <p:fltVal val="1"/>
                                          </p:val>
                                        </p:tav>
                                      </p:tavLst>
                                    </p:anim>
                                    <p:anim calcmode="lin" valueType="num">
                                      <p:cBhvr>
                                        <p:cTn id="20" dur="500" fill="hold"/>
                                        <p:tgtEl>
                                          <p:spTgt spid="212"/>
                                        </p:tgtEl>
                                        <p:attrNameLst>
                                          <p:attrName>ppt_h</p:attrName>
                                        </p:attrNameLst>
                                      </p:cBhvr>
                                      <p:tavLst>
                                        <p:tav tm="0">
                                          <p:val>
                                            <p:strVal val="#ppt_h"/>
                                          </p:val>
                                        </p:tav>
                                        <p:tav tm="100000">
                                          <p:val>
                                            <p:strVal val="#ppt_h"/>
                                          </p:val>
                                        </p:tav>
                                      </p:tavLst>
                                    </p:anim>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11"/>
                                        </p:tgtEl>
                                        <p:attrNameLst>
                                          <p:attrName>style.visibility</p:attrName>
                                        </p:attrNameLst>
                                      </p:cBhvr>
                                      <p:to>
                                        <p:strVal val="visible"/>
                                      </p:to>
                                    </p:set>
                                    <p:animEffect transition="in" filter="randombar(horizontal)">
                                      <p:cBhvr>
                                        <p:cTn id="24" dur="500"/>
                                        <p:tgtEl>
                                          <p:spTgt spid="211"/>
                                        </p:tgtEl>
                                      </p:cBhvr>
                                    </p:animEffect>
                                  </p:childTnLst>
                                </p:cTn>
                              </p:par>
                            </p:childTnLst>
                          </p:cTn>
                        </p:par>
                        <p:par>
                          <p:cTn id="25" fill="hold">
                            <p:stCondLst>
                              <p:cond delay="2000"/>
                            </p:stCondLst>
                            <p:childTnLst>
                              <p:par>
                                <p:cTn id="26" presetID="12" presetClass="entr" presetSubtype="8"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p:tgtEl>
                                          <p:spTgt spid="5"/>
                                        </p:tgtEl>
                                        <p:attrNameLst>
                                          <p:attrName>ppt_x</p:attrName>
                                        </p:attrNameLst>
                                      </p:cBhvr>
                                      <p:tavLst>
                                        <p:tav tm="0">
                                          <p:val>
                                            <p:strVal val="#ppt_x-#ppt_w*1.125000"/>
                                          </p:val>
                                        </p:tav>
                                        <p:tav tm="100000">
                                          <p:val>
                                            <p:strVal val="#ppt_x"/>
                                          </p:val>
                                        </p:tav>
                                      </p:tavLst>
                                    </p:anim>
                                    <p:animEffect transition="in" filter="wipe(right)">
                                      <p:cBhvr>
                                        <p:cTn id="29" dur="500"/>
                                        <p:tgtEl>
                                          <p:spTgt spid="5"/>
                                        </p:tgtEl>
                                      </p:cBhvr>
                                    </p:animEffect>
                                  </p:childTnLst>
                                </p:cTn>
                              </p:par>
                            </p:childTnLst>
                          </p:cTn>
                        </p:par>
                        <p:par>
                          <p:cTn id="30" fill="hold">
                            <p:stCondLst>
                              <p:cond delay="25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213"/>
                                        </p:tgtEl>
                                        <p:attrNameLst>
                                          <p:attrName>style.visibility</p:attrName>
                                        </p:attrNameLst>
                                      </p:cBhvr>
                                      <p:to>
                                        <p:strVal val="visible"/>
                                      </p:to>
                                    </p:set>
                                    <p:anim calcmode="lin" valueType="num">
                                      <p:cBhvr>
                                        <p:cTn id="33" dur="500" fill="hold"/>
                                        <p:tgtEl>
                                          <p:spTgt spid="213"/>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213"/>
                                        </p:tgtEl>
                                        <p:attrNameLst>
                                          <p:attrName>ppt_y</p:attrName>
                                        </p:attrNameLst>
                                      </p:cBhvr>
                                      <p:tavLst>
                                        <p:tav tm="0">
                                          <p:val>
                                            <p:strVal val="#ppt_y"/>
                                          </p:val>
                                        </p:tav>
                                        <p:tav tm="100000">
                                          <p:val>
                                            <p:strVal val="#ppt_y"/>
                                          </p:val>
                                        </p:tav>
                                      </p:tavLst>
                                    </p:anim>
                                    <p:anim calcmode="lin" valueType="num">
                                      <p:cBhvr>
                                        <p:cTn id="35" dur="500" fill="hold"/>
                                        <p:tgtEl>
                                          <p:spTgt spid="213"/>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213"/>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213"/>
                                        </p:tgtEl>
                                      </p:cBhvr>
                                    </p:animEffect>
                                  </p:childTnLst>
                                </p:cTn>
                              </p:par>
                            </p:childTnLst>
                          </p:cTn>
                        </p:par>
                        <p:par>
                          <p:cTn id="38" fill="hold">
                            <p:stCondLst>
                              <p:cond delay="3049"/>
                            </p:stCondLst>
                            <p:childTnLst>
                              <p:par>
                                <p:cTn id="39" presetID="14" presetClass="entr" presetSubtype="10" fill="hold" grpId="0" nodeType="afterEffect">
                                  <p:stCondLst>
                                    <p:cond delay="0"/>
                                  </p:stCondLst>
                                  <p:childTnLst>
                                    <p:set>
                                      <p:cBhvr>
                                        <p:cTn id="40" dur="1" fill="hold">
                                          <p:stCondLst>
                                            <p:cond delay="0"/>
                                          </p:stCondLst>
                                        </p:cTn>
                                        <p:tgtEl>
                                          <p:spTgt spid="214"/>
                                        </p:tgtEl>
                                        <p:attrNameLst>
                                          <p:attrName>style.visibility</p:attrName>
                                        </p:attrNameLst>
                                      </p:cBhvr>
                                      <p:to>
                                        <p:strVal val="visible"/>
                                      </p:to>
                                    </p:set>
                                    <p:animEffect transition="in" filter="randombar(horizontal)">
                                      <p:cBhvr>
                                        <p:cTn id="41" dur="500"/>
                                        <p:tgtEl>
                                          <p:spTgt spid="214"/>
                                        </p:tgtEl>
                                      </p:cBhvr>
                                    </p:animEffect>
                                  </p:childTnLst>
                                </p:cTn>
                              </p:par>
                            </p:childTnLst>
                          </p:cTn>
                        </p:par>
                        <p:par>
                          <p:cTn id="42" fill="hold">
                            <p:stCondLst>
                              <p:cond delay="3549"/>
                            </p:stCondLst>
                            <p:childTnLst>
                              <p:par>
                                <p:cTn id="43" presetID="42" presetClass="entr" presetSubtype="0" fill="hold" grpId="0" nodeType="afterEffect">
                                  <p:stCondLst>
                                    <p:cond delay="0"/>
                                  </p:stCondLst>
                                  <p:childTnLst>
                                    <p:set>
                                      <p:cBhvr>
                                        <p:cTn id="44" dur="1" fill="hold">
                                          <p:stCondLst>
                                            <p:cond delay="0"/>
                                          </p:stCondLst>
                                        </p:cTn>
                                        <p:tgtEl>
                                          <p:spTgt spid="215"/>
                                        </p:tgtEl>
                                        <p:attrNameLst>
                                          <p:attrName>style.visibility</p:attrName>
                                        </p:attrNameLst>
                                      </p:cBhvr>
                                      <p:to>
                                        <p:strVal val="visible"/>
                                      </p:to>
                                    </p:set>
                                    <p:animEffect transition="in" filter="fade">
                                      <p:cBhvr>
                                        <p:cTn id="45" dur="500"/>
                                        <p:tgtEl>
                                          <p:spTgt spid="215"/>
                                        </p:tgtEl>
                                      </p:cBhvr>
                                    </p:animEffect>
                                    <p:anim calcmode="lin" valueType="num">
                                      <p:cBhvr>
                                        <p:cTn id="46" dur="500" fill="hold"/>
                                        <p:tgtEl>
                                          <p:spTgt spid="215"/>
                                        </p:tgtEl>
                                        <p:attrNameLst>
                                          <p:attrName>ppt_x</p:attrName>
                                        </p:attrNameLst>
                                      </p:cBhvr>
                                      <p:tavLst>
                                        <p:tav tm="0">
                                          <p:val>
                                            <p:strVal val="#ppt_x"/>
                                          </p:val>
                                        </p:tav>
                                        <p:tav tm="100000">
                                          <p:val>
                                            <p:strVal val="#ppt_x"/>
                                          </p:val>
                                        </p:tav>
                                      </p:tavLst>
                                    </p:anim>
                                    <p:anim calcmode="lin" valueType="num">
                                      <p:cBhvr>
                                        <p:cTn id="47" dur="500" fill="hold"/>
                                        <p:tgtEl>
                                          <p:spTgt spid="21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08"/>
                                        </p:tgtEl>
                                        <p:attrNameLst>
                                          <p:attrName>style.visibility</p:attrName>
                                        </p:attrNameLst>
                                      </p:cBhvr>
                                      <p:to>
                                        <p:strVal val="visible"/>
                                      </p:to>
                                    </p:set>
                                    <p:animEffect transition="in" filter="fade">
                                      <p:cBhvr>
                                        <p:cTn id="50" dur="500"/>
                                        <p:tgtEl>
                                          <p:spTgt spid="208"/>
                                        </p:tgtEl>
                                      </p:cBhvr>
                                    </p:animEffect>
                                    <p:anim calcmode="lin" valueType="num">
                                      <p:cBhvr>
                                        <p:cTn id="51" dur="500" fill="hold"/>
                                        <p:tgtEl>
                                          <p:spTgt spid="208"/>
                                        </p:tgtEl>
                                        <p:attrNameLst>
                                          <p:attrName>ppt_x</p:attrName>
                                        </p:attrNameLst>
                                      </p:cBhvr>
                                      <p:tavLst>
                                        <p:tav tm="0">
                                          <p:val>
                                            <p:strVal val="#ppt_x"/>
                                          </p:val>
                                        </p:tav>
                                        <p:tav tm="100000">
                                          <p:val>
                                            <p:strVal val="#ppt_x"/>
                                          </p:val>
                                        </p:tav>
                                      </p:tavLst>
                                    </p:anim>
                                    <p:anim calcmode="lin" valueType="num">
                                      <p:cBhvr>
                                        <p:cTn id="52" dur="500" fill="hold"/>
                                        <p:tgtEl>
                                          <p:spTgt spid="208"/>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6"/>
                                        </p:tgtEl>
                                        <p:attrNameLst>
                                          <p:attrName>style.visibility</p:attrName>
                                        </p:attrNameLst>
                                      </p:cBhvr>
                                      <p:to>
                                        <p:strVal val="visible"/>
                                      </p:to>
                                    </p:set>
                                    <p:animEffect transition="in" filter="fade">
                                      <p:cBhvr>
                                        <p:cTn id="55" dur="1000"/>
                                        <p:tgtEl>
                                          <p:spTgt spid="216"/>
                                        </p:tgtEl>
                                      </p:cBhvr>
                                    </p:animEffect>
                                    <p:anim calcmode="lin" valueType="num">
                                      <p:cBhvr>
                                        <p:cTn id="56" dur="1000" fill="hold"/>
                                        <p:tgtEl>
                                          <p:spTgt spid="216"/>
                                        </p:tgtEl>
                                        <p:attrNameLst>
                                          <p:attrName>ppt_x</p:attrName>
                                        </p:attrNameLst>
                                      </p:cBhvr>
                                      <p:tavLst>
                                        <p:tav tm="0">
                                          <p:val>
                                            <p:strVal val="#ppt_x"/>
                                          </p:val>
                                        </p:tav>
                                        <p:tav tm="100000">
                                          <p:val>
                                            <p:strVal val="#ppt_x"/>
                                          </p:val>
                                        </p:tav>
                                      </p:tavLst>
                                    </p:anim>
                                    <p:anim calcmode="lin" valueType="num">
                                      <p:cBhvr>
                                        <p:cTn id="57" dur="1000" fill="hold"/>
                                        <p:tgtEl>
                                          <p:spTgt spid="216"/>
                                        </p:tgtEl>
                                        <p:attrNameLst>
                                          <p:attrName>ppt_y</p:attrName>
                                        </p:attrNameLst>
                                      </p:cBhvr>
                                      <p:tavLst>
                                        <p:tav tm="0">
                                          <p:val>
                                            <p:strVal val="#ppt_y+.1"/>
                                          </p:val>
                                        </p:tav>
                                        <p:tav tm="100000">
                                          <p:val>
                                            <p:strVal val="#ppt_y"/>
                                          </p:val>
                                        </p:tav>
                                      </p:tavLst>
                                    </p:anim>
                                  </p:childTnLst>
                                </p:cTn>
                              </p:par>
                            </p:childTnLst>
                          </p:cTn>
                        </p:par>
                        <p:par>
                          <p:cTn id="58" fill="hold">
                            <p:stCondLst>
                              <p:cond delay="4049"/>
                            </p:stCondLst>
                            <p:childTnLst>
                              <p:par>
                                <p:cTn id="59" presetID="42" presetClass="entr" presetSubtype="0" fill="hold" grpId="0" nodeType="afterEffect">
                                  <p:stCondLst>
                                    <p:cond delay="0"/>
                                  </p:stCondLst>
                                  <p:childTnLst>
                                    <p:set>
                                      <p:cBhvr>
                                        <p:cTn id="60" dur="1" fill="hold">
                                          <p:stCondLst>
                                            <p:cond delay="0"/>
                                          </p:stCondLst>
                                        </p:cTn>
                                        <p:tgtEl>
                                          <p:spTgt spid="209"/>
                                        </p:tgtEl>
                                        <p:attrNameLst>
                                          <p:attrName>style.visibility</p:attrName>
                                        </p:attrNameLst>
                                      </p:cBhvr>
                                      <p:to>
                                        <p:strVal val="visible"/>
                                      </p:to>
                                    </p:set>
                                    <p:animEffect transition="in" filter="fade">
                                      <p:cBhvr>
                                        <p:cTn id="61" dur="500"/>
                                        <p:tgtEl>
                                          <p:spTgt spid="209"/>
                                        </p:tgtEl>
                                      </p:cBhvr>
                                    </p:animEffect>
                                    <p:anim calcmode="lin" valueType="num">
                                      <p:cBhvr>
                                        <p:cTn id="62" dur="500" fill="hold"/>
                                        <p:tgtEl>
                                          <p:spTgt spid="209"/>
                                        </p:tgtEl>
                                        <p:attrNameLst>
                                          <p:attrName>ppt_x</p:attrName>
                                        </p:attrNameLst>
                                      </p:cBhvr>
                                      <p:tavLst>
                                        <p:tav tm="0">
                                          <p:val>
                                            <p:strVal val="#ppt_x"/>
                                          </p:val>
                                        </p:tav>
                                        <p:tav tm="100000">
                                          <p:val>
                                            <p:strVal val="#ppt_x"/>
                                          </p:val>
                                        </p:tav>
                                      </p:tavLst>
                                    </p:anim>
                                    <p:anim calcmode="lin" valueType="num">
                                      <p:cBhvr>
                                        <p:cTn id="63" dur="500" fill="hold"/>
                                        <p:tgtEl>
                                          <p:spTgt spid="2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p:bldP spid="209" grpId="0"/>
      <p:bldP spid="211" grpId="0"/>
      <p:bldP spid="212" grpId="0"/>
      <p:bldP spid="213" grpId="0"/>
      <p:bldP spid="214" grpId="0"/>
      <p:bldP spid="215" grpId="0" animBg="1"/>
      <p:bldP spid="2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Administrator\Desktop\新建文件夹 (3)\005623a5485ec89副本.jpg"/>
          <p:cNvPicPr>
            <a:picLocks noChangeAspect="1" noChangeArrowheads="1"/>
          </p:cNvPicPr>
          <p:nvPr/>
        </p:nvPicPr>
        <p:blipFill>
          <a:blip r:embed="rId3" cstate="print"/>
          <a:srcRect/>
          <a:stretch>
            <a:fillRect/>
          </a:stretch>
        </p:blipFill>
        <p:spPr bwMode="auto">
          <a:xfrm>
            <a:off x="1588" y="0"/>
            <a:ext cx="9144000" cy="5148263"/>
          </a:xfrm>
          <a:prstGeom prst="rect">
            <a:avLst/>
          </a:prstGeom>
          <a:noFill/>
        </p:spPr>
      </p:pic>
      <p:sp>
        <p:nvSpPr>
          <p:cNvPr id="6146" name="椭圆 3079"/>
          <p:cNvSpPr>
            <a:spLocks noChangeArrowheads="1"/>
          </p:cNvSpPr>
          <p:nvPr/>
        </p:nvSpPr>
        <p:spPr bwMode="auto">
          <a:xfrm>
            <a:off x="3058621" y="1753367"/>
            <a:ext cx="1581034" cy="1581334"/>
          </a:xfrm>
          <a:prstGeom prst="ellipse">
            <a:avLst/>
          </a:prstGeom>
          <a:solidFill>
            <a:schemeClr val="bg1"/>
          </a:solidFill>
          <a:ln>
            <a:noFill/>
          </a:ln>
        </p:spPr>
        <p:txBody>
          <a:bodyPr lIns="65032" tIns="32516" rIns="65032" bIns="32516"/>
          <a:lstStyle/>
          <a:p>
            <a:endParaRPr lang="zh-CN" altLang="en-US" sz="1900" dirty="0">
              <a:latin typeface="Arial" panose="020B0604020202020204" pitchFamily="34" charset="0"/>
              <a:ea typeface="微软雅黑" panose="020B0503020204020204" pitchFamily="34" charset="-122"/>
              <a:sym typeface="Arial" panose="020B0604020202020204" pitchFamily="34" charset="0"/>
            </a:endParaRPr>
          </a:p>
        </p:txBody>
      </p:sp>
      <p:sp>
        <p:nvSpPr>
          <p:cNvPr id="6148" name="文本框 3080"/>
          <p:cNvSpPr txBox="1">
            <a:spLocks noChangeArrowheads="1"/>
          </p:cNvSpPr>
          <p:nvPr/>
        </p:nvSpPr>
        <p:spPr bwMode="auto">
          <a:xfrm>
            <a:off x="4639654" y="2189765"/>
            <a:ext cx="1252447" cy="9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32" tIns="32516" rIns="65032" bIns="32516">
            <a:spAutoFit/>
          </a:bodyPr>
          <a:lstStyle/>
          <a:p>
            <a:pPr algn="ctr"/>
            <a:r>
              <a:rPr lang="en-US" altLang="zh-CN" sz="60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6152" name="椭圆 3088"/>
          <p:cNvSpPr>
            <a:spLocks noChangeArrowheads="1"/>
          </p:cNvSpPr>
          <p:nvPr/>
        </p:nvSpPr>
        <p:spPr bwMode="auto">
          <a:xfrm>
            <a:off x="2412554" y="3048916"/>
            <a:ext cx="120641" cy="120664"/>
          </a:xfrm>
          <a:prstGeom prst="ellipse">
            <a:avLst/>
          </a:prstGeom>
          <a:solidFill>
            <a:schemeClr val="bg1"/>
          </a:solidFill>
          <a:ln>
            <a:noFill/>
          </a:ln>
        </p:spPr>
        <p:txBody>
          <a:bodyPr lIns="65032" tIns="32516" rIns="65032" bIns="32516"/>
          <a:lstStyle/>
          <a:p>
            <a:endParaRPr lang="zh-CN" altLang="en-US" sz="1900" dirty="0">
              <a:latin typeface="Arial" panose="020B0604020202020204" pitchFamily="34" charset="0"/>
              <a:ea typeface="微软雅黑" panose="020B0503020204020204" pitchFamily="34" charset="-122"/>
              <a:sym typeface="Arial" panose="020B0604020202020204" pitchFamily="34" charset="0"/>
            </a:endParaRPr>
          </a:p>
        </p:txBody>
      </p:sp>
      <p:sp>
        <p:nvSpPr>
          <p:cNvPr id="6153" name="椭圆 3087"/>
          <p:cNvSpPr>
            <a:spLocks noChangeArrowheads="1"/>
          </p:cNvSpPr>
          <p:nvPr/>
        </p:nvSpPr>
        <p:spPr bwMode="auto">
          <a:xfrm>
            <a:off x="4772996" y="1564432"/>
            <a:ext cx="342874" cy="342939"/>
          </a:xfrm>
          <a:prstGeom prst="ellipse">
            <a:avLst/>
          </a:prstGeom>
          <a:solidFill>
            <a:schemeClr val="bg1"/>
          </a:solidFill>
          <a:ln>
            <a:noFill/>
          </a:ln>
        </p:spPr>
        <p:txBody>
          <a:bodyPr lIns="65032" tIns="32516" rIns="65032" bIns="32516"/>
          <a:lstStyle/>
          <a:p>
            <a:endParaRPr lang="zh-CN" altLang="en-US" sz="1900" dirty="0">
              <a:latin typeface="Arial" panose="020B0604020202020204" pitchFamily="34" charset="0"/>
              <a:ea typeface="微软雅黑" panose="020B0503020204020204" pitchFamily="34" charset="-122"/>
              <a:sym typeface="Arial" panose="020B0604020202020204" pitchFamily="34" charset="0"/>
            </a:endParaRPr>
          </a:p>
        </p:txBody>
      </p:sp>
      <p:sp>
        <p:nvSpPr>
          <p:cNvPr id="9" name="矩形 8"/>
          <p:cNvSpPr/>
          <p:nvPr/>
        </p:nvSpPr>
        <p:spPr>
          <a:xfrm>
            <a:off x="5704573" y="2305288"/>
            <a:ext cx="2030590" cy="360612"/>
          </a:xfrm>
          <a:prstGeom prst="rect">
            <a:avLst/>
          </a:prstGeom>
        </p:spPr>
        <p:txBody>
          <a:bodyPr wrap="square" lIns="0" tIns="0" rIns="0" bIns="0">
            <a:spAutoFit/>
          </a:bodyPr>
          <a:lstStyle/>
          <a:p>
            <a:pPr>
              <a:lnSpc>
                <a:spcPct val="130000"/>
              </a:lnSpc>
            </a:pPr>
            <a:r>
              <a:rPr lang="zh-CN" altLang="en-US" sz="20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10" name="文本框 9"/>
          <p:cNvSpPr txBox="1"/>
          <p:nvPr/>
        </p:nvSpPr>
        <p:spPr>
          <a:xfrm>
            <a:off x="5704573" y="2697514"/>
            <a:ext cx="1964565" cy="484748"/>
          </a:xfrm>
          <a:prstGeom prst="rect">
            <a:avLst/>
          </a:prstGeom>
          <a:noFill/>
        </p:spPr>
        <p:txBody>
          <a:bodyPr wrap="square" lIns="0" tIns="0" rIns="0" bIns="0" rtlCol="0">
            <a:spAutoFit/>
          </a:bodyPr>
          <a:lstStyle/>
          <a:p>
            <a:pPr algn="just">
              <a:lnSpc>
                <a:spcPct val="150000"/>
              </a:lnSpc>
            </a:pPr>
            <a:r>
              <a:rPr lang="zh-CN" altLang="en-US" sz="7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r>
              <a:rPr lang="zh-CN" alt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750" fill="hold"/>
                                        <p:tgtEl>
                                          <p:spTgt spid="6146"/>
                                        </p:tgtEl>
                                        <p:attrNameLst>
                                          <p:attrName>ppt_w</p:attrName>
                                        </p:attrNameLst>
                                      </p:cBhvr>
                                      <p:tavLst>
                                        <p:tav tm="0">
                                          <p:val>
                                            <p:fltVal val="0"/>
                                          </p:val>
                                        </p:tav>
                                        <p:tav tm="100000">
                                          <p:val>
                                            <p:strVal val="#ppt_w"/>
                                          </p:val>
                                        </p:tav>
                                      </p:tavLst>
                                    </p:anim>
                                    <p:anim calcmode="lin" valueType="num">
                                      <p:cBhvr>
                                        <p:cTn id="8" dur="750" fill="hold"/>
                                        <p:tgtEl>
                                          <p:spTgt spid="6146"/>
                                        </p:tgtEl>
                                        <p:attrNameLst>
                                          <p:attrName>ppt_h</p:attrName>
                                        </p:attrNameLst>
                                      </p:cBhvr>
                                      <p:tavLst>
                                        <p:tav tm="0">
                                          <p:val>
                                            <p:fltVal val="0"/>
                                          </p:val>
                                        </p:tav>
                                        <p:tav tm="100000">
                                          <p:val>
                                            <p:strVal val="#ppt_h"/>
                                          </p:val>
                                        </p:tav>
                                      </p:tavLst>
                                    </p:anim>
                                    <p:animEffect transition="in" filter="fade">
                                      <p:cBhvr>
                                        <p:cTn id="9" dur="750"/>
                                        <p:tgtEl>
                                          <p:spTgt spid="614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6153"/>
                                        </p:tgtEl>
                                        <p:attrNameLst>
                                          <p:attrName>style.visibility</p:attrName>
                                        </p:attrNameLst>
                                      </p:cBhvr>
                                      <p:to>
                                        <p:strVal val="visible"/>
                                      </p:to>
                                    </p:set>
                                    <p:anim calcmode="lin" valueType="num">
                                      <p:cBhvr>
                                        <p:cTn id="12" dur="750" fill="hold"/>
                                        <p:tgtEl>
                                          <p:spTgt spid="6153"/>
                                        </p:tgtEl>
                                        <p:attrNameLst>
                                          <p:attrName>ppt_w</p:attrName>
                                        </p:attrNameLst>
                                      </p:cBhvr>
                                      <p:tavLst>
                                        <p:tav tm="0">
                                          <p:val>
                                            <p:fltVal val="0"/>
                                          </p:val>
                                        </p:tav>
                                        <p:tav tm="100000">
                                          <p:val>
                                            <p:strVal val="#ppt_w"/>
                                          </p:val>
                                        </p:tav>
                                      </p:tavLst>
                                    </p:anim>
                                    <p:anim calcmode="lin" valueType="num">
                                      <p:cBhvr>
                                        <p:cTn id="13" dur="750" fill="hold"/>
                                        <p:tgtEl>
                                          <p:spTgt spid="6153"/>
                                        </p:tgtEl>
                                        <p:attrNameLst>
                                          <p:attrName>ppt_h</p:attrName>
                                        </p:attrNameLst>
                                      </p:cBhvr>
                                      <p:tavLst>
                                        <p:tav tm="0">
                                          <p:val>
                                            <p:fltVal val="0"/>
                                          </p:val>
                                        </p:tav>
                                        <p:tav tm="100000">
                                          <p:val>
                                            <p:strVal val="#ppt_h"/>
                                          </p:val>
                                        </p:tav>
                                      </p:tavLst>
                                    </p:anim>
                                    <p:animEffect transition="in" filter="fade">
                                      <p:cBhvr>
                                        <p:cTn id="14" dur="750"/>
                                        <p:tgtEl>
                                          <p:spTgt spid="6153"/>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6152"/>
                                        </p:tgtEl>
                                        <p:attrNameLst>
                                          <p:attrName>style.visibility</p:attrName>
                                        </p:attrNameLst>
                                      </p:cBhvr>
                                      <p:to>
                                        <p:strVal val="visible"/>
                                      </p:to>
                                    </p:set>
                                    <p:anim calcmode="lin" valueType="num">
                                      <p:cBhvr>
                                        <p:cTn id="17" dur="750" fill="hold"/>
                                        <p:tgtEl>
                                          <p:spTgt spid="6152"/>
                                        </p:tgtEl>
                                        <p:attrNameLst>
                                          <p:attrName>ppt_w</p:attrName>
                                        </p:attrNameLst>
                                      </p:cBhvr>
                                      <p:tavLst>
                                        <p:tav tm="0">
                                          <p:val>
                                            <p:fltVal val="0"/>
                                          </p:val>
                                        </p:tav>
                                        <p:tav tm="100000">
                                          <p:val>
                                            <p:strVal val="#ppt_w"/>
                                          </p:val>
                                        </p:tav>
                                      </p:tavLst>
                                    </p:anim>
                                    <p:anim calcmode="lin" valueType="num">
                                      <p:cBhvr>
                                        <p:cTn id="18" dur="750" fill="hold"/>
                                        <p:tgtEl>
                                          <p:spTgt spid="6152"/>
                                        </p:tgtEl>
                                        <p:attrNameLst>
                                          <p:attrName>ppt_h</p:attrName>
                                        </p:attrNameLst>
                                      </p:cBhvr>
                                      <p:tavLst>
                                        <p:tav tm="0">
                                          <p:val>
                                            <p:fltVal val="0"/>
                                          </p:val>
                                        </p:tav>
                                        <p:tav tm="100000">
                                          <p:val>
                                            <p:strVal val="#ppt_h"/>
                                          </p:val>
                                        </p:tav>
                                      </p:tavLst>
                                    </p:anim>
                                    <p:animEffect transition="in" filter="fade">
                                      <p:cBhvr>
                                        <p:cTn id="19" dur="750"/>
                                        <p:tgtEl>
                                          <p:spTgt spid="6152"/>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6148"/>
                                        </p:tgtEl>
                                        <p:attrNameLst>
                                          <p:attrName>style.visibility</p:attrName>
                                        </p:attrNameLst>
                                      </p:cBhvr>
                                      <p:to>
                                        <p:strVal val="visible"/>
                                      </p:to>
                                    </p:set>
                                    <p:anim calcmode="lin" valueType="num">
                                      <p:cBhvr>
                                        <p:cTn id="23" dur="500" fill="hold"/>
                                        <p:tgtEl>
                                          <p:spTgt spid="6148"/>
                                        </p:tgtEl>
                                        <p:attrNameLst>
                                          <p:attrName>ppt_w</p:attrName>
                                        </p:attrNameLst>
                                      </p:cBhvr>
                                      <p:tavLst>
                                        <p:tav tm="0">
                                          <p:val>
                                            <p:fltVal val="0"/>
                                          </p:val>
                                        </p:tav>
                                        <p:tav tm="100000">
                                          <p:val>
                                            <p:strVal val="#ppt_w"/>
                                          </p:val>
                                        </p:tav>
                                      </p:tavLst>
                                    </p:anim>
                                    <p:anim calcmode="lin" valueType="num">
                                      <p:cBhvr>
                                        <p:cTn id="24" dur="500" fill="hold"/>
                                        <p:tgtEl>
                                          <p:spTgt spid="6148"/>
                                        </p:tgtEl>
                                        <p:attrNameLst>
                                          <p:attrName>ppt_h</p:attrName>
                                        </p:attrNameLst>
                                      </p:cBhvr>
                                      <p:tavLst>
                                        <p:tav tm="0">
                                          <p:val>
                                            <p:fltVal val="0"/>
                                          </p:val>
                                        </p:tav>
                                        <p:tav tm="100000">
                                          <p:val>
                                            <p:strVal val="#ppt_h"/>
                                          </p:val>
                                        </p:tav>
                                      </p:tavLst>
                                    </p:anim>
                                    <p:animEffect transition="in" filter="fade">
                                      <p:cBhvr>
                                        <p:cTn id="25" dur="500"/>
                                        <p:tgtEl>
                                          <p:spTgt spid="6148"/>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32"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strVal val="4*#ppt_w"/>
                                          </p:val>
                                        </p:tav>
                                        <p:tav tm="100000">
                                          <p:val>
                                            <p:strVal val="#ppt_w"/>
                                          </p:val>
                                        </p:tav>
                                      </p:tavLst>
                                    </p:anim>
                                    <p:anim calcmode="lin" valueType="num">
                                      <p:cBhvr>
                                        <p:cTn id="31" dur="500" fill="hold"/>
                                        <p:tgtEl>
                                          <p:spTgt spid="9"/>
                                        </p:tgtEl>
                                        <p:attrNameLst>
                                          <p:attrName>ppt_h</p:attrName>
                                        </p:attrNameLst>
                                      </p:cBhvr>
                                      <p:tavLst>
                                        <p:tav tm="0">
                                          <p:val>
                                            <p:strVal val="4*#ppt_h"/>
                                          </p:val>
                                        </p:tav>
                                        <p:tav tm="100000">
                                          <p:val>
                                            <p:strVal val="#ppt_h"/>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8" grpId="0"/>
      <p:bldP spid="6152" grpId="0" animBg="1"/>
      <p:bldP spid="6153" grpId="0" animBg="1"/>
      <p:bldP spid="9"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bt021.pptx"/>
</p:tagLst>
</file>

<file path=ppt/tags/tag10.xml><?xml version="1.0" encoding="utf-8"?>
<p:tagLst xmlns:a="http://schemas.openxmlformats.org/drawingml/2006/main" xmlns:r="http://schemas.openxmlformats.org/officeDocument/2006/relationships" xmlns:p="http://schemas.openxmlformats.org/presentationml/2006/main">
  <p:tag name="MH" val="20160830110410"/>
  <p:tag name="MH_LIBRARY" val="CONTENTS"/>
  <p:tag name="MH_TYPE" val="ENTRY"/>
  <p:tag name="ID" val="547132"/>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60830110410"/>
  <p:tag name="MH_LIBRARY" val="CONTENTS"/>
  <p:tag name="MH_TYPE" val="OTHERS"/>
  <p:tag name="ID" val="547132"/>
</p:tagLst>
</file>

<file path=ppt/tags/tag12.xml><?xml version="1.0" encoding="utf-8"?>
<p:tagLst xmlns:a="http://schemas.openxmlformats.org/drawingml/2006/main" xmlns:r="http://schemas.openxmlformats.org/officeDocument/2006/relationships" xmlns:p="http://schemas.openxmlformats.org/presentationml/2006/main">
  <p:tag name="MH" val="20160830110410"/>
  <p:tag name="MH_LIBRARY" val="CONTENTS"/>
  <p:tag name="MH_TYPE" val="OTHERS"/>
  <p:tag name="ID" val="547132"/>
</p:tagLst>
</file>

<file path=ppt/tags/tag2.xml><?xml version="1.0" encoding="utf-8"?>
<p:tagLst xmlns:a="http://schemas.openxmlformats.org/drawingml/2006/main" xmlns:r="http://schemas.openxmlformats.org/officeDocument/2006/relationships" xmlns:p="http://schemas.openxmlformats.org/presentationml/2006/main">
  <p:tag name="MH" val="20160830110410"/>
  <p:tag name="MH_LIBRARY" val="CONTENTS"/>
  <p:tag name="MH_AUTOCOLOR" val="TRUE"/>
  <p:tag name="MH_TYPE" val="CONTENTS"/>
  <p:tag name="ID" val="547132"/>
</p:tagLst>
</file>

<file path=ppt/tags/tag3.xml><?xml version="1.0" encoding="utf-8"?>
<p:tagLst xmlns:a="http://schemas.openxmlformats.org/drawingml/2006/main" xmlns:r="http://schemas.openxmlformats.org/officeDocument/2006/relationships" xmlns:p="http://schemas.openxmlformats.org/presentationml/2006/main">
  <p:tag name="MH" val="20160830110410"/>
  <p:tag name="MH_LIBRARY" val="CONTENTS"/>
  <p:tag name="MH_TYPE" val="NUMBER"/>
  <p:tag name="ID" val="54713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410"/>
  <p:tag name="MH_LIBRARY" val="CONTENTS"/>
  <p:tag name="MH_TYPE" val="ENTRY"/>
  <p:tag name="ID" val="547132"/>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830110410"/>
  <p:tag name="MH_LIBRARY" val="CONTENTS"/>
  <p:tag name="MH_TYPE" val="NUMBER"/>
  <p:tag name="ID" val="547132"/>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830110410"/>
  <p:tag name="MH_LIBRARY" val="CONTENTS"/>
  <p:tag name="MH_TYPE" val="ENTRY"/>
  <p:tag name="ID" val="547132"/>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60830110410"/>
  <p:tag name="MH_LIBRARY" val="CONTENTS"/>
  <p:tag name="MH_TYPE" val="NUMBER"/>
  <p:tag name="ID" val="547132"/>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60830110410"/>
  <p:tag name="MH_LIBRARY" val="CONTENTS"/>
  <p:tag name="MH_TYPE" val="ENTRY"/>
  <p:tag name="ID" val="547132"/>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60830110410"/>
  <p:tag name="MH_LIBRARY" val="CONTENTS"/>
  <p:tag name="MH_TYPE" val="NUMBER"/>
  <p:tag name="ID" val="547132"/>
  <p:tag name="MH_ORDER" val="4"/>
</p:tagLst>
</file>

<file path=ppt/theme/theme1.xml><?xml version="1.0" encoding="utf-8"?>
<a:theme xmlns:a="http://schemas.openxmlformats.org/drawingml/2006/main" name="自定义设计方案">
  <a:themeElements>
    <a:clrScheme name="自定义 117">
      <a:dk1>
        <a:sysClr val="windowText" lastClr="000000"/>
      </a:dk1>
      <a:lt1>
        <a:sysClr val="window" lastClr="FFFFFF"/>
      </a:lt1>
      <a:dk2>
        <a:srgbClr val="5A6378"/>
      </a:dk2>
      <a:lt2>
        <a:srgbClr val="D4D4D6"/>
      </a:lt2>
      <a:accent1>
        <a:srgbClr val="C00000"/>
      </a:accent1>
      <a:accent2>
        <a:srgbClr val="7F7F7F"/>
      </a:accent2>
      <a:accent3>
        <a:srgbClr val="C00000"/>
      </a:accent3>
      <a:accent4>
        <a:srgbClr val="7F7F7F"/>
      </a:accent4>
      <a:accent5>
        <a:srgbClr val="C00000"/>
      </a:accent5>
      <a:accent6>
        <a:srgbClr val="7F7F7F"/>
      </a:accent6>
      <a:hlink>
        <a:srgbClr val="168BBA"/>
      </a:hlink>
      <a:folHlink>
        <a:srgbClr val="680000"/>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9D9D9">
            <a:alpha val="50196"/>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2152</Words>
  <Application>Microsoft Office PowerPoint</Application>
  <PresentationFormat>自定义</PresentationFormat>
  <Paragraphs>287</Paragraphs>
  <Slides>26</Slides>
  <Notes>22</Notes>
  <HiddenSlides>0</HiddenSlides>
  <MMClips>4</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26</vt:i4>
      </vt:variant>
    </vt:vector>
  </HeadingPairs>
  <TitlesOfParts>
    <vt:vector size="38" baseType="lpstr">
      <vt:lpstr>Impact MT Std</vt:lpstr>
      <vt:lpstr>Lato Regular</vt:lpstr>
      <vt:lpstr>Open Sans</vt:lpstr>
      <vt:lpstr>方正大黑_GBK</vt:lpstr>
      <vt:lpstr>黑体</vt:lpstr>
      <vt:lpstr>宋体</vt:lpstr>
      <vt:lpstr>微软雅黑</vt:lpstr>
      <vt:lpstr>Arial</vt:lpstr>
      <vt:lpstr>Calibri</vt:lpstr>
      <vt:lpstr>Impact</vt:lpstr>
      <vt:lpstr>Verdana</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dcterms:created xsi:type="dcterms:W3CDTF">2016-09-17T16:27:00Z</dcterms:created>
  <dcterms:modified xsi:type="dcterms:W3CDTF">2021-01-06T04:47:40Z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