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06" r:id="rId2"/>
    <p:sldId id="307" r:id="rId3"/>
    <p:sldId id="266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286" r:id="rId26"/>
    <p:sldId id="32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4B8"/>
    <a:srgbClr val="404040"/>
    <a:srgbClr val="7F7F7F"/>
    <a:srgbClr val="588DB7"/>
    <a:srgbClr val="3F6397"/>
    <a:srgbClr val="355A8F"/>
    <a:srgbClr val="345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9A0E3-1044-421C-BE23-A7B71D005B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AA624-0563-41E0-B388-3395EF109B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A624-0563-41E0-B388-3395EF109B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AA624-0563-41E0-B388-3395EF109B9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1A2-BA9B-4FA3-8385-8FF70FB10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1D9C-9899-4F14-8892-10D564AFA0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1A2-BA9B-4FA3-8385-8FF70FB10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1D9C-9899-4F14-8892-10D564AFA0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1A2-BA9B-4FA3-8385-8FF70FB10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1D9C-9899-4F14-8892-10D564AFA0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2"/>
          </p:nvPr>
        </p:nvSpPr>
        <p:spPr>
          <a:xfrm>
            <a:off x="0" y="1989138"/>
            <a:ext cx="12191998" cy="3685948"/>
          </a:xfrm>
          <a:custGeom>
            <a:avLst/>
            <a:gdLst>
              <a:gd name="connsiteX0" fmla="*/ 0 w 12191998"/>
              <a:gd name="connsiteY0" fmla="*/ 0 h 3685948"/>
              <a:gd name="connsiteX1" fmla="*/ 12191998 w 12191998"/>
              <a:gd name="connsiteY1" fmla="*/ 0 h 3685948"/>
              <a:gd name="connsiteX2" fmla="*/ 12191998 w 12191998"/>
              <a:gd name="connsiteY2" fmla="*/ 3685948 h 3685948"/>
              <a:gd name="connsiteX3" fmla="*/ 0 w 12191998"/>
              <a:gd name="connsiteY3" fmla="*/ 3685948 h 36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3685948">
                <a:moveTo>
                  <a:pt x="0" y="0"/>
                </a:moveTo>
                <a:lnTo>
                  <a:pt x="12191998" y="0"/>
                </a:lnTo>
                <a:lnTo>
                  <a:pt x="12191998" y="3685948"/>
                </a:lnTo>
                <a:lnTo>
                  <a:pt x="0" y="36859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方正粗雅宋长_GBK" panose="020106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932737" y="2236788"/>
            <a:ext cx="2568575" cy="3306762"/>
          </a:xfrm>
          <a:custGeom>
            <a:avLst/>
            <a:gdLst>
              <a:gd name="connsiteX0" fmla="*/ 0 w 2568575"/>
              <a:gd name="connsiteY0" fmla="*/ 0 h 3306762"/>
              <a:gd name="connsiteX1" fmla="*/ 2568575 w 2568575"/>
              <a:gd name="connsiteY1" fmla="*/ 0 h 3306762"/>
              <a:gd name="connsiteX2" fmla="*/ 2568575 w 2568575"/>
              <a:gd name="connsiteY2" fmla="*/ 3306762 h 3306762"/>
              <a:gd name="connsiteX3" fmla="*/ 0 w 2568575"/>
              <a:gd name="connsiteY3" fmla="*/ 3306762 h 330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3306762">
                <a:moveTo>
                  <a:pt x="0" y="0"/>
                </a:moveTo>
                <a:lnTo>
                  <a:pt x="2568575" y="0"/>
                </a:lnTo>
                <a:lnTo>
                  <a:pt x="2568575" y="3306762"/>
                </a:lnTo>
                <a:lnTo>
                  <a:pt x="0" y="33067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方正粗雅宋长_GBK" panose="020106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4811712" y="2236788"/>
            <a:ext cx="2568575" cy="3306762"/>
          </a:xfrm>
          <a:custGeom>
            <a:avLst/>
            <a:gdLst>
              <a:gd name="connsiteX0" fmla="*/ 0 w 2568575"/>
              <a:gd name="connsiteY0" fmla="*/ 0 h 3306762"/>
              <a:gd name="connsiteX1" fmla="*/ 2568575 w 2568575"/>
              <a:gd name="connsiteY1" fmla="*/ 0 h 3306762"/>
              <a:gd name="connsiteX2" fmla="*/ 2568575 w 2568575"/>
              <a:gd name="connsiteY2" fmla="*/ 3306762 h 3306762"/>
              <a:gd name="connsiteX3" fmla="*/ 0 w 2568575"/>
              <a:gd name="connsiteY3" fmla="*/ 3306762 h 330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3306762">
                <a:moveTo>
                  <a:pt x="0" y="0"/>
                </a:moveTo>
                <a:lnTo>
                  <a:pt x="2568575" y="0"/>
                </a:lnTo>
                <a:lnTo>
                  <a:pt x="2568575" y="3306762"/>
                </a:lnTo>
                <a:lnTo>
                  <a:pt x="0" y="33067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方正粗雅宋长_GBK" panose="020106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4"/>
          </p:nvPr>
        </p:nvSpPr>
        <p:spPr>
          <a:xfrm>
            <a:off x="1690687" y="2236788"/>
            <a:ext cx="2568575" cy="3306762"/>
          </a:xfrm>
          <a:custGeom>
            <a:avLst/>
            <a:gdLst>
              <a:gd name="connsiteX0" fmla="*/ 0 w 2568575"/>
              <a:gd name="connsiteY0" fmla="*/ 0 h 3306762"/>
              <a:gd name="connsiteX1" fmla="*/ 2568575 w 2568575"/>
              <a:gd name="connsiteY1" fmla="*/ 0 h 3306762"/>
              <a:gd name="connsiteX2" fmla="*/ 2568575 w 2568575"/>
              <a:gd name="connsiteY2" fmla="*/ 3306762 h 3306762"/>
              <a:gd name="connsiteX3" fmla="*/ 0 w 2568575"/>
              <a:gd name="connsiteY3" fmla="*/ 3306762 h 330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3306762">
                <a:moveTo>
                  <a:pt x="0" y="0"/>
                </a:moveTo>
                <a:lnTo>
                  <a:pt x="2568575" y="0"/>
                </a:lnTo>
                <a:lnTo>
                  <a:pt x="2568575" y="3306762"/>
                </a:lnTo>
                <a:lnTo>
                  <a:pt x="0" y="33067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方正粗雅宋长_GBK" panose="020106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3934021" cy="2514151"/>
          </a:xfrm>
          <a:custGeom>
            <a:avLst/>
            <a:gdLst>
              <a:gd name="connsiteX0" fmla="*/ 0 w 3934021"/>
              <a:gd name="connsiteY0" fmla="*/ 0 h 2514151"/>
              <a:gd name="connsiteX1" fmla="*/ 3934021 w 3934021"/>
              <a:gd name="connsiteY1" fmla="*/ 0 h 2514151"/>
              <a:gd name="connsiteX2" fmla="*/ 3934021 w 3934021"/>
              <a:gd name="connsiteY2" fmla="*/ 2514151 h 2514151"/>
              <a:gd name="connsiteX3" fmla="*/ 0 w 3934021"/>
              <a:gd name="connsiteY3" fmla="*/ 2514151 h 251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021" h="2514151">
                <a:moveTo>
                  <a:pt x="0" y="0"/>
                </a:moveTo>
                <a:lnTo>
                  <a:pt x="3934021" y="0"/>
                </a:lnTo>
                <a:lnTo>
                  <a:pt x="3934021" y="2514151"/>
                </a:lnTo>
                <a:lnTo>
                  <a:pt x="0" y="25141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方正粗雅宋长_GBK" panose="020106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4128990" y="3429000"/>
            <a:ext cx="3934021" cy="2514151"/>
          </a:xfrm>
          <a:custGeom>
            <a:avLst/>
            <a:gdLst>
              <a:gd name="connsiteX0" fmla="*/ 0 w 3934021"/>
              <a:gd name="connsiteY0" fmla="*/ 0 h 2514151"/>
              <a:gd name="connsiteX1" fmla="*/ 3934021 w 3934021"/>
              <a:gd name="connsiteY1" fmla="*/ 0 h 2514151"/>
              <a:gd name="connsiteX2" fmla="*/ 3934021 w 3934021"/>
              <a:gd name="connsiteY2" fmla="*/ 2514151 h 2514151"/>
              <a:gd name="connsiteX3" fmla="*/ 0 w 3934021"/>
              <a:gd name="connsiteY3" fmla="*/ 2514151 h 251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021" h="2514151">
                <a:moveTo>
                  <a:pt x="0" y="0"/>
                </a:moveTo>
                <a:lnTo>
                  <a:pt x="3934021" y="0"/>
                </a:lnTo>
                <a:lnTo>
                  <a:pt x="3934021" y="2514151"/>
                </a:lnTo>
                <a:lnTo>
                  <a:pt x="0" y="25141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方正粗雅宋长_GBK" panose="020106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>
            <a:off x="8257979" y="3429000"/>
            <a:ext cx="3934021" cy="2514151"/>
          </a:xfrm>
          <a:custGeom>
            <a:avLst/>
            <a:gdLst>
              <a:gd name="connsiteX0" fmla="*/ 0 w 3934021"/>
              <a:gd name="connsiteY0" fmla="*/ 0 h 2514151"/>
              <a:gd name="connsiteX1" fmla="*/ 3934021 w 3934021"/>
              <a:gd name="connsiteY1" fmla="*/ 0 h 2514151"/>
              <a:gd name="connsiteX2" fmla="*/ 3934021 w 3934021"/>
              <a:gd name="connsiteY2" fmla="*/ 2514151 h 2514151"/>
              <a:gd name="connsiteX3" fmla="*/ 0 w 3934021"/>
              <a:gd name="connsiteY3" fmla="*/ 2514151 h 251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021" h="2514151">
                <a:moveTo>
                  <a:pt x="0" y="0"/>
                </a:moveTo>
                <a:lnTo>
                  <a:pt x="3934021" y="0"/>
                </a:lnTo>
                <a:lnTo>
                  <a:pt x="3934021" y="2514151"/>
                </a:lnTo>
                <a:lnTo>
                  <a:pt x="0" y="25141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方正粗雅宋长_GBK" panose="020106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1618433" y="2133600"/>
            <a:ext cx="2114096" cy="2114096"/>
          </a:xfrm>
          <a:custGeom>
            <a:avLst/>
            <a:gdLst>
              <a:gd name="connsiteX0" fmla="*/ 1057048 w 2114096"/>
              <a:gd name="connsiteY0" fmla="*/ 0 h 2114096"/>
              <a:gd name="connsiteX1" fmla="*/ 2114096 w 2114096"/>
              <a:gd name="connsiteY1" fmla="*/ 1057048 h 2114096"/>
              <a:gd name="connsiteX2" fmla="*/ 1057048 w 2114096"/>
              <a:gd name="connsiteY2" fmla="*/ 2114096 h 2114096"/>
              <a:gd name="connsiteX3" fmla="*/ 0 w 2114096"/>
              <a:gd name="connsiteY3" fmla="*/ 1057048 h 2114096"/>
              <a:gd name="connsiteX4" fmla="*/ 1057048 w 2114096"/>
              <a:gd name="connsiteY4" fmla="*/ 0 h 211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096" h="2114096">
                <a:moveTo>
                  <a:pt x="1057048" y="0"/>
                </a:moveTo>
                <a:cubicBezTo>
                  <a:pt x="1640839" y="0"/>
                  <a:pt x="2114096" y="473257"/>
                  <a:pt x="2114096" y="1057048"/>
                </a:cubicBezTo>
                <a:cubicBezTo>
                  <a:pt x="2114096" y="1640839"/>
                  <a:pt x="1640839" y="2114096"/>
                  <a:pt x="1057048" y="2114096"/>
                </a:cubicBezTo>
                <a:cubicBezTo>
                  <a:pt x="473257" y="2114096"/>
                  <a:pt x="0" y="1640839"/>
                  <a:pt x="0" y="1057048"/>
                </a:cubicBezTo>
                <a:cubicBezTo>
                  <a:pt x="0" y="473257"/>
                  <a:pt x="473257" y="0"/>
                  <a:pt x="10570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方正粗雅宋长_GBK" panose="020106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5038952" y="2133600"/>
            <a:ext cx="2114096" cy="2114096"/>
          </a:xfrm>
          <a:custGeom>
            <a:avLst/>
            <a:gdLst>
              <a:gd name="connsiteX0" fmla="*/ 1057048 w 2114096"/>
              <a:gd name="connsiteY0" fmla="*/ 0 h 2114096"/>
              <a:gd name="connsiteX1" fmla="*/ 2114096 w 2114096"/>
              <a:gd name="connsiteY1" fmla="*/ 1057048 h 2114096"/>
              <a:gd name="connsiteX2" fmla="*/ 1057048 w 2114096"/>
              <a:gd name="connsiteY2" fmla="*/ 2114096 h 2114096"/>
              <a:gd name="connsiteX3" fmla="*/ 0 w 2114096"/>
              <a:gd name="connsiteY3" fmla="*/ 1057048 h 2114096"/>
              <a:gd name="connsiteX4" fmla="*/ 1057048 w 2114096"/>
              <a:gd name="connsiteY4" fmla="*/ 0 h 211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096" h="2114096">
                <a:moveTo>
                  <a:pt x="1057048" y="0"/>
                </a:moveTo>
                <a:cubicBezTo>
                  <a:pt x="1640839" y="0"/>
                  <a:pt x="2114096" y="473257"/>
                  <a:pt x="2114096" y="1057048"/>
                </a:cubicBezTo>
                <a:cubicBezTo>
                  <a:pt x="2114096" y="1640839"/>
                  <a:pt x="1640839" y="2114096"/>
                  <a:pt x="1057048" y="2114096"/>
                </a:cubicBezTo>
                <a:cubicBezTo>
                  <a:pt x="473257" y="2114096"/>
                  <a:pt x="0" y="1640839"/>
                  <a:pt x="0" y="1057048"/>
                </a:cubicBezTo>
                <a:cubicBezTo>
                  <a:pt x="0" y="473257"/>
                  <a:pt x="473257" y="0"/>
                  <a:pt x="10570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方正粗雅宋长_GBK" panose="020106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8351562" y="2133600"/>
            <a:ext cx="2114096" cy="2114096"/>
          </a:xfrm>
          <a:custGeom>
            <a:avLst/>
            <a:gdLst>
              <a:gd name="connsiteX0" fmla="*/ 1057048 w 2114096"/>
              <a:gd name="connsiteY0" fmla="*/ 0 h 2114096"/>
              <a:gd name="connsiteX1" fmla="*/ 2114096 w 2114096"/>
              <a:gd name="connsiteY1" fmla="*/ 1057048 h 2114096"/>
              <a:gd name="connsiteX2" fmla="*/ 1057048 w 2114096"/>
              <a:gd name="connsiteY2" fmla="*/ 2114096 h 2114096"/>
              <a:gd name="connsiteX3" fmla="*/ 0 w 2114096"/>
              <a:gd name="connsiteY3" fmla="*/ 1057048 h 2114096"/>
              <a:gd name="connsiteX4" fmla="*/ 1057048 w 2114096"/>
              <a:gd name="connsiteY4" fmla="*/ 0 h 211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096" h="2114096">
                <a:moveTo>
                  <a:pt x="1057048" y="0"/>
                </a:moveTo>
                <a:cubicBezTo>
                  <a:pt x="1640839" y="0"/>
                  <a:pt x="2114096" y="473257"/>
                  <a:pt x="2114096" y="1057048"/>
                </a:cubicBezTo>
                <a:cubicBezTo>
                  <a:pt x="2114096" y="1640839"/>
                  <a:pt x="1640839" y="2114096"/>
                  <a:pt x="1057048" y="2114096"/>
                </a:cubicBezTo>
                <a:cubicBezTo>
                  <a:pt x="473257" y="2114096"/>
                  <a:pt x="0" y="1640839"/>
                  <a:pt x="0" y="1057048"/>
                </a:cubicBezTo>
                <a:cubicBezTo>
                  <a:pt x="0" y="473257"/>
                  <a:pt x="473257" y="0"/>
                  <a:pt x="10570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方正粗雅宋长_GBK" panose="020106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1A2-BA9B-4FA3-8385-8FF70FB10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1D9C-9899-4F14-8892-10D564AFA0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1A2-BA9B-4FA3-8385-8FF70FB10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1D9C-9899-4F14-8892-10D564AFA0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1A2-BA9B-4FA3-8385-8FF70FB10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1D9C-9899-4F14-8892-10D564AFA0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1A2-BA9B-4FA3-8385-8FF70FB10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1D9C-9899-4F14-8892-10D564AFA0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1A2-BA9B-4FA3-8385-8FF70FB10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1D9C-9899-4F14-8892-10D564AFA0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1A2-BA9B-4FA3-8385-8FF70FB10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1D9C-9899-4F14-8892-10D564AFA0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1A2-BA9B-4FA3-8385-8FF70FB10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1D9C-9899-4F14-8892-10D564AFA0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E1A2-BA9B-4FA3-8385-8FF70FB10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1D9C-9899-4F14-8892-10D564AFA0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BE1A2-BA9B-4FA3-8385-8FF70FB104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21D9C-9899-4F14-8892-10D564AFA0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2.xml"/><Relationship Id="rId7" Type="http://schemas.openxmlformats.org/officeDocument/2006/relationships/image" Target="../media/image12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31.xml"/><Relationship Id="rId7" Type="http://schemas.openxmlformats.org/officeDocument/2006/relationships/image" Target="../media/image15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4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58.xml"/><Relationship Id="rId7" Type="http://schemas.openxmlformats.org/officeDocument/2006/relationships/image" Target="../media/image20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6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1.xml"/><Relationship Id="rId7" Type="http://schemas.openxmlformats.org/officeDocument/2006/relationships/image" Target="../media/image7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5289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6" y="-39742"/>
            <a:ext cx="5385062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11723555" y="3389258"/>
            <a:ext cx="0" cy="1279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77351" y="4855158"/>
            <a:ext cx="492443" cy="17883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励志正能量</a:t>
            </a:r>
            <a:r>
              <a:rPr lang="en-US" altLang="zh-CN" sz="20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PPT</a:t>
            </a:r>
            <a:endParaRPr lang="zh-CN" altLang="en-US" sz="20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 rot="21334781">
            <a:off x="5250861" y="4218847"/>
            <a:ext cx="2837636" cy="477054"/>
          </a:xfrm>
          <a:prstGeom prst="rect">
            <a:avLst/>
          </a:prstGeom>
        </p:spPr>
        <p:txBody>
          <a:bodyPr wrap="none">
            <a:spAutoFit/>
            <a:scene3d>
              <a:camera prst="isometricOffAxis1Top"/>
              <a:lightRig rig="threePt" dir="t"/>
            </a:scene3d>
          </a:bodyPr>
          <a:lstStyle/>
          <a:p>
            <a:pPr algn="r">
              <a:spcBef>
                <a:spcPts val="165"/>
              </a:spcBef>
            </a:pPr>
            <a:r>
              <a:rPr lang="en-US" altLang="zh-CN" sz="25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201X</a:t>
            </a:r>
            <a:r>
              <a:rPr lang="zh-CN" altLang="en-US" sz="25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年中工作总结</a:t>
            </a:r>
            <a:endParaRPr lang="en-US" altLang="zh-CN" sz="25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78399" y="1989137"/>
            <a:ext cx="2235200" cy="3688897"/>
          </a:xfrm>
          <a:prstGeom prst="rect">
            <a:avLst/>
          </a:prstGeom>
          <a:solidFill>
            <a:srgbClr val="68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94741" y="3368398"/>
            <a:ext cx="2004559" cy="1696098"/>
            <a:chOff x="7439644" y="3322726"/>
            <a:chExt cx="2169658" cy="1696098"/>
          </a:xfrm>
        </p:grpSpPr>
        <p:sp>
          <p:nvSpPr>
            <p:cNvPr id="6" name="矩形 5"/>
            <p:cNvSpPr/>
            <p:nvPr/>
          </p:nvSpPr>
          <p:spPr bwMode="auto">
            <a:xfrm>
              <a:off x="7439644" y="3322726"/>
              <a:ext cx="2169658" cy="7852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</a:t>
              </a: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7439644" y="4223670"/>
              <a:ext cx="2169658" cy="7951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3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</a:t>
              </a:r>
            </a:p>
          </p:txBody>
        </p:sp>
      </p:grpSp>
      <p:sp>
        <p:nvSpPr>
          <p:cNvPr id="10" name="椭圆 8"/>
          <p:cNvSpPr/>
          <p:nvPr/>
        </p:nvSpPr>
        <p:spPr>
          <a:xfrm>
            <a:off x="6334780" y="2315528"/>
            <a:ext cx="548620" cy="525801"/>
          </a:xfrm>
          <a:custGeom>
            <a:avLst/>
            <a:gdLst>
              <a:gd name="connsiteX0" fmla="*/ 413212 w 608062"/>
              <a:gd name="connsiteY0" fmla="*/ 336089 h 582771"/>
              <a:gd name="connsiteX1" fmla="*/ 402712 w 608062"/>
              <a:gd name="connsiteY1" fmla="*/ 339771 h 582771"/>
              <a:gd name="connsiteX2" fmla="*/ 396155 w 608062"/>
              <a:gd name="connsiteY2" fmla="*/ 353117 h 582771"/>
              <a:gd name="connsiteX3" fmla="*/ 396155 w 608062"/>
              <a:gd name="connsiteY3" fmla="*/ 364468 h 582771"/>
              <a:gd name="connsiteX4" fmla="*/ 413212 w 608062"/>
              <a:gd name="connsiteY4" fmla="*/ 381496 h 582771"/>
              <a:gd name="connsiteX5" fmla="*/ 424584 w 608062"/>
              <a:gd name="connsiteY5" fmla="*/ 381496 h 582771"/>
              <a:gd name="connsiteX6" fmla="*/ 441641 w 608062"/>
              <a:gd name="connsiteY6" fmla="*/ 364468 h 582771"/>
              <a:gd name="connsiteX7" fmla="*/ 441641 w 608062"/>
              <a:gd name="connsiteY7" fmla="*/ 353117 h 582771"/>
              <a:gd name="connsiteX8" fmla="*/ 424584 w 608062"/>
              <a:gd name="connsiteY8" fmla="*/ 336089 h 582771"/>
              <a:gd name="connsiteX9" fmla="*/ 416081 w 608062"/>
              <a:gd name="connsiteY9" fmla="*/ 336089 h 582771"/>
              <a:gd name="connsiteX10" fmla="*/ 370339 w 608062"/>
              <a:gd name="connsiteY10" fmla="*/ 285620 h 582771"/>
              <a:gd name="connsiteX11" fmla="*/ 523596 w 608062"/>
              <a:gd name="connsiteY11" fmla="*/ 285620 h 582771"/>
              <a:gd name="connsiteX12" fmla="*/ 561757 w 608062"/>
              <a:gd name="connsiteY12" fmla="*/ 285620 h 582771"/>
              <a:gd name="connsiteX13" fmla="*/ 572360 w 608062"/>
              <a:gd name="connsiteY13" fmla="*/ 285620 h 582771"/>
              <a:gd name="connsiteX14" fmla="*/ 573026 w 608062"/>
              <a:gd name="connsiteY14" fmla="*/ 285620 h 582771"/>
              <a:gd name="connsiteX15" fmla="*/ 573948 w 608062"/>
              <a:gd name="connsiteY15" fmla="*/ 285620 h 582771"/>
              <a:gd name="connsiteX16" fmla="*/ 585012 w 608062"/>
              <a:gd name="connsiteY16" fmla="*/ 287461 h 582771"/>
              <a:gd name="connsiteX17" fmla="*/ 596947 w 608062"/>
              <a:gd name="connsiteY17" fmla="*/ 294568 h 582771"/>
              <a:gd name="connsiteX18" fmla="*/ 608062 w 608062"/>
              <a:gd name="connsiteY18" fmla="*/ 319726 h 582771"/>
              <a:gd name="connsiteX19" fmla="*/ 608062 w 608062"/>
              <a:gd name="connsiteY19" fmla="*/ 395609 h 582771"/>
              <a:gd name="connsiteX20" fmla="*/ 596947 w 608062"/>
              <a:gd name="connsiteY20" fmla="*/ 420767 h 582771"/>
              <a:gd name="connsiteX21" fmla="*/ 585012 w 608062"/>
              <a:gd name="connsiteY21" fmla="*/ 427874 h 582771"/>
              <a:gd name="connsiteX22" fmla="*/ 573948 w 608062"/>
              <a:gd name="connsiteY22" fmla="*/ 429715 h 582771"/>
              <a:gd name="connsiteX23" fmla="*/ 573026 w 608062"/>
              <a:gd name="connsiteY23" fmla="*/ 429715 h 582771"/>
              <a:gd name="connsiteX24" fmla="*/ 370339 w 608062"/>
              <a:gd name="connsiteY24" fmla="*/ 429715 h 582771"/>
              <a:gd name="connsiteX25" fmla="*/ 336174 w 608062"/>
              <a:gd name="connsiteY25" fmla="*/ 395609 h 582771"/>
              <a:gd name="connsiteX26" fmla="*/ 336174 w 608062"/>
              <a:gd name="connsiteY26" fmla="*/ 357821 h 582771"/>
              <a:gd name="connsiteX27" fmla="*/ 336174 w 608062"/>
              <a:gd name="connsiteY27" fmla="*/ 347287 h 582771"/>
              <a:gd name="connsiteX28" fmla="*/ 336174 w 608062"/>
              <a:gd name="connsiteY28" fmla="*/ 336703 h 582771"/>
              <a:gd name="connsiteX29" fmla="*/ 336174 w 608062"/>
              <a:gd name="connsiteY29" fmla="*/ 319726 h 582771"/>
              <a:gd name="connsiteX30" fmla="*/ 370339 w 608062"/>
              <a:gd name="connsiteY30" fmla="*/ 285620 h 582771"/>
              <a:gd name="connsiteX31" fmla="*/ 34208 w 608062"/>
              <a:gd name="connsiteY31" fmla="*/ 134822 h 582771"/>
              <a:gd name="connsiteX32" fmla="*/ 54539 w 608062"/>
              <a:gd name="connsiteY32" fmla="*/ 134822 h 582771"/>
              <a:gd name="connsiteX33" fmla="*/ 60633 w 608062"/>
              <a:gd name="connsiteY33" fmla="*/ 134822 h 582771"/>
              <a:gd name="connsiteX34" fmla="*/ 93407 w 608062"/>
              <a:gd name="connsiteY34" fmla="*/ 134822 h 582771"/>
              <a:gd name="connsiteX35" fmla="*/ 132327 w 608062"/>
              <a:gd name="connsiteY35" fmla="*/ 134822 h 582771"/>
              <a:gd name="connsiteX36" fmla="*/ 429142 w 608062"/>
              <a:gd name="connsiteY36" fmla="*/ 134822 h 582771"/>
              <a:gd name="connsiteX37" fmla="*/ 509900 w 608062"/>
              <a:gd name="connsiteY37" fmla="*/ 134822 h 582771"/>
              <a:gd name="connsiteX38" fmla="*/ 520501 w 608062"/>
              <a:gd name="connsiteY38" fmla="*/ 134822 h 582771"/>
              <a:gd name="connsiteX39" fmla="*/ 531101 w 608062"/>
              <a:gd name="connsiteY39" fmla="*/ 134822 h 582771"/>
              <a:gd name="connsiteX40" fmla="*/ 538885 w 608062"/>
              <a:gd name="connsiteY40" fmla="*/ 134822 h 582771"/>
              <a:gd name="connsiteX41" fmla="*/ 572940 w 608062"/>
              <a:gd name="connsiteY41" fmla="*/ 168926 h 582771"/>
              <a:gd name="connsiteX42" fmla="*/ 572940 w 608062"/>
              <a:gd name="connsiteY42" fmla="*/ 261982 h 582771"/>
              <a:gd name="connsiteX43" fmla="*/ 565719 w 608062"/>
              <a:gd name="connsiteY43" fmla="*/ 261982 h 582771"/>
              <a:gd name="connsiteX44" fmla="*/ 555119 w 608062"/>
              <a:gd name="connsiteY44" fmla="*/ 261982 h 582771"/>
              <a:gd name="connsiteX45" fmla="*/ 544518 w 608062"/>
              <a:gd name="connsiteY45" fmla="*/ 261982 h 582771"/>
              <a:gd name="connsiteX46" fmla="*/ 370301 w 608062"/>
              <a:gd name="connsiteY46" fmla="*/ 261982 h 582771"/>
              <a:gd name="connsiteX47" fmla="*/ 363388 w 608062"/>
              <a:gd name="connsiteY47" fmla="*/ 262391 h 582771"/>
              <a:gd name="connsiteX48" fmla="*/ 328770 w 608062"/>
              <a:gd name="connsiteY48" fmla="*/ 279468 h 582771"/>
              <a:gd name="connsiteX49" fmla="*/ 312331 w 608062"/>
              <a:gd name="connsiteY49" fmla="*/ 319861 h 582771"/>
              <a:gd name="connsiteX50" fmla="*/ 312331 w 608062"/>
              <a:gd name="connsiteY50" fmla="*/ 343279 h 582771"/>
              <a:gd name="connsiteX51" fmla="*/ 312331 w 608062"/>
              <a:gd name="connsiteY51" fmla="*/ 353863 h 582771"/>
              <a:gd name="connsiteX52" fmla="*/ 312331 w 608062"/>
              <a:gd name="connsiteY52" fmla="*/ 364446 h 582771"/>
              <a:gd name="connsiteX53" fmla="*/ 312331 w 608062"/>
              <a:gd name="connsiteY53" fmla="*/ 395636 h 582771"/>
              <a:gd name="connsiteX54" fmla="*/ 370352 w 608062"/>
              <a:gd name="connsiteY54" fmla="*/ 453617 h 582771"/>
              <a:gd name="connsiteX55" fmla="*/ 572940 w 608062"/>
              <a:gd name="connsiteY55" fmla="*/ 453617 h 582771"/>
              <a:gd name="connsiteX56" fmla="*/ 572940 w 608062"/>
              <a:gd name="connsiteY56" fmla="*/ 548719 h 582771"/>
              <a:gd name="connsiteX57" fmla="*/ 538783 w 608062"/>
              <a:gd name="connsiteY57" fmla="*/ 582771 h 582771"/>
              <a:gd name="connsiteX58" fmla="*/ 34157 w 608062"/>
              <a:gd name="connsiteY58" fmla="*/ 582771 h 582771"/>
              <a:gd name="connsiteX59" fmla="*/ 0 w 608062"/>
              <a:gd name="connsiteY59" fmla="*/ 548719 h 582771"/>
              <a:gd name="connsiteX60" fmla="*/ 0 w 608062"/>
              <a:gd name="connsiteY60" fmla="*/ 211875 h 582771"/>
              <a:gd name="connsiteX61" fmla="*/ 0 w 608062"/>
              <a:gd name="connsiteY61" fmla="*/ 173016 h 582771"/>
              <a:gd name="connsiteX62" fmla="*/ 0 w 608062"/>
              <a:gd name="connsiteY62" fmla="*/ 168926 h 582771"/>
              <a:gd name="connsiteX63" fmla="*/ 1229 w 608062"/>
              <a:gd name="connsiteY63" fmla="*/ 159978 h 582771"/>
              <a:gd name="connsiteX64" fmla="*/ 7528 w 608062"/>
              <a:gd name="connsiteY64" fmla="*/ 147656 h 582771"/>
              <a:gd name="connsiteX65" fmla="*/ 34208 w 608062"/>
              <a:gd name="connsiteY65" fmla="*/ 134822 h 582771"/>
              <a:gd name="connsiteX66" fmla="*/ 459702 w 608062"/>
              <a:gd name="connsiteY66" fmla="*/ 46827 h 582771"/>
              <a:gd name="connsiteX67" fmla="*/ 492623 w 608062"/>
              <a:gd name="connsiteY67" fmla="*/ 71966 h 582771"/>
              <a:gd name="connsiteX68" fmla="*/ 503273 w 608062"/>
              <a:gd name="connsiteY68" fmla="*/ 110900 h 582771"/>
              <a:gd name="connsiteX69" fmla="*/ 417257 w 608062"/>
              <a:gd name="connsiteY69" fmla="*/ 110900 h 582771"/>
              <a:gd name="connsiteX70" fmla="*/ 219882 w 608062"/>
              <a:gd name="connsiteY70" fmla="*/ 110900 h 582771"/>
              <a:gd name="connsiteX71" fmla="*/ 393757 w 608062"/>
              <a:gd name="connsiteY71" fmla="*/ 63586 h 582771"/>
              <a:gd name="connsiteX72" fmla="*/ 450691 w 608062"/>
              <a:gd name="connsiteY72" fmla="*/ 48053 h 582771"/>
              <a:gd name="connsiteX73" fmla="*/ 459702 w 608062"/>
              <a:gd name="connsiteY73" fmla="*/ 46827 h 582771"/>
              <a:gd name="connsiteX74" fmla="*/ 351961 w 608062"/>
              <a:gd name="connsiteY74" fmla="*/ 1805 h 582771"/>
              <a:gd name="connsiteX75" fmla="*/ 371657 w 608062"/>
              <a:gd name="connsiteY75" fmla="*/ 18993 h 582771"/>
              <a:gd name="connsiteX76" fmla="*/ 384511 w 608062"/>
              <a:gd name="connsiteY76" fmla="*/ 44858 h 582771"/>
              <a:gd name="connsiteX77" fmla="*/ 142137 w 608062"/>
              <a:gd name="connsiteY77" fmla="*/ 110900 h 582771"/>
              <a:gd name="connsiteX78" fmla="*/ 108953 w 608062"/>
              <a:gd name="connsiteY78" fmla="*/ 110900 h 582771"/>
              <a:gd name="connsiteX79" fmla="*/ 325927 w 608062"/>
              <a:gd name="connsiteY79" fmla="*/ 3556 h 582771"/>
              <a:gd name="connsiteX80" fmla="*/ 351961 w 608062"/>
              <a:gd name="connsiteY80" fmla="*/ 1805 h 58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8062" h="582771">
                <a:moveTo>
                  <a:pt x="413212" y="336089"/>
                </a:moveTo>
                <a:cubicBezTo>
                  <a:pt x="409268" y="336089"/>
                  <a:pt x="405631" y="337521"/>
                  <a:pt x="402712" y="339771"/>
                </a:cubicBezTo>
                <a:cubicBezTo>
                  <a:pt x="398665" y="342839"/>
                  <a:pt x="396155" y="347696"/>
                  <a:pt x="396155" y="353117"/>
                </a:cubicBezTo>
                <a:lnTo>
                  <a:pt x="396155" y="364468"/>
                </a:lnTo>
                <a:cubicBezTo>
                  <a:pt x="396155" y="373877"/>
                  <a:pt x="403787" y="381496"/>
                  <a:pt x="413212" y="381496"/>
                </a:cubicBezTo>
                <a:lnTo>
                  <a:pt x="424584" y="381496"/>
                </a:lnTo>
                <a:cubicBezTo>
                  <a:pt x="434009" y="381496"/>
                  <a:pt x="441641" y="373877"/>
                  <a:pt x="441641" y="364468"/>
                </a:cubicBezTo>
                <a:lnTo>
                  <a:pt x="441641" y="353117"/>
                </a:lnTo>
                <a:cubicBezTo>
                  <a:pt x="441641" y="343708"/>
                  <a:pt x="434009" y="336089"/>
                  <a:pt x="424584" y="336089"/>
                </a:cubicBezTo>
                <a:lnTo>
                  <a:pt x="416081" y="336089"/>
                </a:lnTo>
                <a:close/>
                <a:moveTo>
                  <a:pt x="370339" y="285620"/>
                </a:moveTo>
                <a:lnTo>
                  <a:pt x="523596" y="285620"/>
                </a:lnTo>
                <a:lnTo>
                  <a:pt x="561757" y="285620"/>
                </a:lnTo>
                <a:lnTo>
                  <a:pt x="572360" y="285620"/>
                </a:lnTo>
                <a:lnTo>
                  <a:pt x="573026" y="285620"/>
                </a:lnTo>
                <a:lnTo>
                  <a:pt x="573948" y="285620"/>
                </a:lnTo>
                <a:cubicBezTo>
                  <a:pt x="577841" y="285620"/>
                  <a:pt x="581529" y="286336"/>
                  <a:pt x="585012" y="287461"/>
                </a:cubicBezTo>
                <a:cubicBezTo>
                  <a:pt x="589520" y="289046"/>
                  <a:pt x="593515" y="291449"/>
                  <a:pt x="596947" y="294568"/>
                </a:cubicBezTo>
                <a:cubicBezTo>
                  <a:pt x="603759" y="300756"/>
                  <a:pt x="608062" y="309755"/>
                  <a:pt x="608062" y="319726"/>
                </a:cubicBezTo>
                <a:lnTo>
                  <a:pt x="608062" y="395609"/>
                </a:lnTo>
                <a:cubicBezTo>
                  <a:pt x="608062" y="405580"/>
                  <a:pt x="603759" y="414579"/>
                  <a:pt x="596947" y="420767"/>
                </a:cubicBezTo>
                <a:cubicBezTo>
                  <a:pt x="593515" y="423886"/>
                  <a:pt x="589520" y="426340"/>
                  <a:pt x="585012" y="427874"/>
                </a:cubicBezTo>
                <a:cubicBezTo>
                  <a:pt x="581529" y="428999"/>
                  <a:pt x="577841" y="429715"/>
                  <a:pt x="573948" y="429715"/>
                </a:cubicBezTo>
                <a:lnTo>
                  <a:pt x="573026" y="429715"/>
                </a:lnTo>
                <a:lnTo>
                  <a:pt x="370339" y="429715"/>
                </a:lnTo>
                <a:cubicBezTo>
                  <a:pt x="351489" y="429715"/>
                  <a:pt x="336174" y="414426"/>
                  <a:pt x="336174" y="395609"/>
                </a:cubicBezTo>
                <a:lnTo>
                  <a:pt x="336174" y="357821"/>
                </a:lnTo>
                <a:lnTo>
                  <a:pt x="336174" y="347287"/>
                </a:lnTo>
                <a:lnTo>
                  <a:pt x="336174" y="336703"/>
                </a:lnTo>
                <a:lnTo>
                  <a:pt x="336174" y="319726"/>
                </a:lnTo>
                <a:cubicBezTo>
                  <a:pt x="336174" y="300909"/>
                  <a:pt x="351489" y="285620"/>
                  <a:pt x="370339" y="285620"/>
                </a:cubicBezTo>
                <a:close/>
                <a:moveTo>
                  <a:pt x="34208" y="134822"/>
                </a:moveTo>
                <a:lnTo>
                  <a:pt x="54539" y="134822"/>
                </a:lnTo>
                <a:lnTo>
                  <a:pt x="60633" y="134822"/>
                </a:lnTo>
                <a:lnTo>
                  <a:pt x="93407" y="134822"/>
                </a:lnTo>
                <a:lnTo>
                  <a:pt x="132327" y="134822"/>
                </a:lnTo>
                <a:lnTo>
                  <a:pt x="429142" y="134822"/>
                </a:lnTo>
                <a:lnTo>
                  <a:pt x="509900" y="134822"/>
                </a:lnTo>
                <a:lnTo>
                  <a:pt x="520501" y="134822"/>
                </a:lnTo>
                <a:lnTo>
                  <a:pt x="531101" y="134822"/>
                </a:lnTo>
                <a:lnTo>
                  <a:pt x="538885" y="134822"/>
                </a:lnTo>
                <a:cubicBezTo>
                  <a:pt x="557730" y="134822"/>
                  <a:pt x="572991" y="150110"/>
                  <a:pt x="572940" y="168926"/>
                </a:cubicBezTo>
                <a:lnTo>
                  <a:pt x="572940" y="261982"/>
                </a:lnTo>
                <a:lnTo>
                  <a:pt x="565719" y="261982"/>
                </a:lnTo>
                <a:lnTo>
                  <a:pt x="555119" y="261982"/>
                </a:lnTo>
                <a:lnTo>
                  <a:pt x="544518" y="261982"/>
                </a:lnTo>
                <a:lnTo>
                  <a:pt x="370301" y="261982"/>
                </a:lnTo>
                <a:cubicBezTo>
                  <a:pt x="367945" y="261982"/>
                  <a:pt x="365641" y="262084"/>
                  <a:pt x="363388" y="262391"/>
                </a:cubicBezTo>
                <a:cubicBezTo>
                  <a:pt x="349868" y="263925"/>
                  <a:pt x="337783" y="270214"/>
                  <a:pt x="328770" y="279468"/>
                </a:cubicBezTo>
                <a:cubicBezTo>
                  <a:pt x="318579" y="289899"/>
                  <a:pt x="312331" y="304164"/>
                  <a:pt x="312331" y="319861"/>
                </a:cubicBezTo>
                <a:lnTo>
                  <a:pt x="312331" y="343279"/>
                </a:lnTo>
                <a:lnTo>
                  <a:pt x="312331" y="353863"/>
                </a:lnTo>
                <a:lnTo>
                  <a:pt x="312331" y="364446"/>
                </a:lnTo>
                <a:lnTo>
                  <a:pt x="312331" y="395636"/>
                </a:lnTo>
                <a:cubicBezTo>
                  <a:pt x="312331" y="427643"/>
                  <a:pt x="338346" y="453617"/>
                  <a:pt x="370352" y="453617"/>
                </a:cubicBezTo>
                <a:lnTo>
                  <a:pt x="572940" y="453617"/>
                </a:lnTo>
                <a:lnTo>
                  <a:pt x="572940" y="548719"/>
                </a:lnTo>
                <a:cubicBezTo>
                  <a:pt x="572940" y="567534"/>
                  <a:pt x="557628" y="582771"/>
                  <a:pt x="538783" y="582771"/>
                </a:cubicBezTo>
                <a:lnTo>
                  <a:pt x="34157" y="582771"/>
                </a:lnTo>
                <a:cubicBezTo>
                  <a:pt x="15312" y="582771"/>
                  <a:pt x="0" y="567534"/>
                  <a:pt x="0" y="548719"/>
                </a:cubicBezTo>
                <a:lnTo>
                  <a:pt x="0" y="211875"/>
                </a:lnTo>
                <a:lnTo>
                  <a:pt x="0" y="173016"/>
                </a:lnTo>
                <a:lnTo>
                  <a:pt x="0" y="168926"/>
                </a:lnTo>
                <a:cubicBezTo>
                  <a:pt x="0" y="165858"/>
                  <a:pt x="461" y="162841"/>
                  <a:pt x="1229" y="159978"/>
                </a:cubicBezTo>
                <a:cubicBezTo>
                  <a:pt x="2458" y="155427"/>
                  <a:pt x="4660" y="151235"/>
                  <a:pt x="7528" y="147656"/>
                </a:cubicBezTo>
                <a:cubicBezTo>
                  <a:pt x="13776" y="139782"/>
                  <a:pt x="23403" y="134822"/>
                  <a:pt x="34208" y="134822"/>
                </a:cubicBezTo>
                <a:close/>
                <a:moveTo>
                  <a:pt x="459702" y="46827"/>
                </a:moveTo>
                <a:cubicBezTo>
                  <a:pt x="474755" y="46827"/>
                  <a:pt x="488527" y="56739"/>
                  <a:pt x="492623" y="71966"/>
                </a:cubicBezTo>
                <a:lnTo>
                  <a:pt x="503273" y="110900"/>
                </a:lnTo>
                <a:lnTo>
                  <a:pt x="417257" y="110900"/>
                </a:lnTo>
                <a:lnTo>
                  <a:pt x="219882" y="110900"/>
                </a:lnTo>
                <a:lnTo>
                  <a:pt x="393757" y="63586"/>
                </a:lnTo>
                <a:lnTo>
                  <a:pt x="450691" y="48053"/>
                </a:lnTo>
                <a:cubicBezTo>
                  <a:pt x="453712" y="47236"/>
                  <a:pt x="456732" y="46827"/>
                  <a:pt x="459702" y="46827"/>
                </a:cubicBezTo>
                <a:close/>
                <a:moveTo>
                  <a:pt x="351961" y="1805"/>
                </a:moveTo>
                <a:cubicBezTo>
                  <a:pt x="360237" y="4604"/>
                  <a:pt x="367458" y="10559"/>
                  <a:pt x="371657" y="18993"/>
                </a:cubicBezTo>
                <a:lnTo>
                  <a:pt x="384511" y="44858"/>
                </a:lnTo>
                <a:lnTo>
                  <a:pt x="142137" y="110900"/>
                </a:lnTo>
                <a:lnTo>
                  <a:pt x="108953" y="110900"/>
                </a:lnTo>
                <a:lnTo>
                  <a:pt x="325927" y="3556"/>
                </a:lnTo>
                <a:cubicBezTo>
                  <a:pt x="334351" y="-636"/>
                  <a:pt x="343684" y="-993"/>
                  <a:pt x="351961" y="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" y="1995625"/>
            <a:ext cx="12191999" cy="3688901"/>
            <a:chOff x="1" y="1995625"/>
            <a:chExt cx="12191999" cy="3688901"/>
          </a:xfrm>
        </p:grpSpPr>
        <p:pic>
          <p:nvPicPr>
            <p:cNvPr id="17" name="图片占位符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995626"/>
              <a:ext cx="4789713" cy="3682408"/>
            </a:xfrm>
            <a:custGeom>
              <a:avLst/>
              <a:gdLst>
                <a:gd name="connsiteX0" fmla="*/ 0 w 4789713"/>
                <a:gd name="connsiteY0" fmla="*/ 0 h 3688897"/>
                <a:gd name="connsiteX1" fmla="*/ 4789713 w 4789713"/>
                <a:gd name="connsiteY1" fmla="*/ 0 h 3688897"/>
                <a:gd name="connsiteX2" fmla="*/ 4789713 w 4789713"/>
                <a:gd name="connsiteY2" fmla="*/ 3688897 h 3688897"/>
                <a:gd name="connsiteX3" fmla="*/ 0 w 4789713"/>
                <a:gd name="connsiteY3" fmla="*/ 3688897 h 368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9713" h="3688897">
                  <a:moveTo>
                    <a:pt x="0" y="0"/>
                  </a:moveTo>
                  <a:lnTo>
                    <a:pt x="4789713" y="0"/>
                  </a:lnTo>
                  <a:lnTo>
                    <a:pt x="4789713" y="3688897"/>
                  </a:lnTo>
                  <a:lnTo>
                    <a:pt x="0" y="3688897"/>
                  </a:lnTo>
                  <a:close/>
                </a:path>
              </a:pathLst>
            </a:custGeom>
          </p:spPr>
        </p:pic>
        <p:pic>
          <p:nvPicPr>
            <p:cNvPr id="18" name="图片占位符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286" y="1995625"/>
              <a:ext cx="4789714" cy="3688901"/>
            </a:xfrm>
            <a:custGeom>
              <a:avLst/>
              <a:gdLst>
                <a:gd name="connsiteX0" fmla="*/ 0 w 4789714"/>
                <a:gd name="connsiteY0" fmla="*/ 0 h 3688897"/>
                <a:gd name="connsiteX1" fmla="*/ 4789714 w 4789714"/>
                <a:gd name="connsiteY1" fmla="*/ 0 h 3688897"/>
                <a:gd name="connsiteX2" fmla="*/ 4789714 w 4789714"/>
                <a:gd name="connsiteY2" fmla="*/ 3688897 h 3688897"/>
                <a:gd name="connsiteX3" fmla="*/ 0 w 4789714"/>
                <a:gd name="connsiteY3" fmla="*/ 3688897 h 3688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9714" h="3688897">
                  <a:moveTo>
                    <a:pt x="0" y="0"/>
                  </a:moveTo>
                  <a:lnTo>
                    <a:pt x="4789714" y="0"/>
                  </a:lnTo>
                  <a:lnTo>
                    <a:pt x="4789714" y="3688897"/>
                  </a:lnTo>
                  <a:lnTo>
                    <a:pt x="0" y="3688897"/>
                  </a:lnTo>
                  <a:close/>
                </a:path>
              </a:pathLst>
            </a:custGeom>
          </p:spPr>
        </p:pic>
      </p:grpSp>
      <p:grpSp>
        <p:nvGrpSpPr>
          <p:cNvPr id="29" name="组合 28"/>
          <p:cNvGrpSpPr/>
          <p:nvPr/>
        </p:nvGrpSpPr>
        <p:grpSpPr>
          <a:xfrm>
            <a:off x="658309" y="509083"/>
            <a:ext cx="3209220" cy="714668"/>
            <a:chOff x="1169021" y="569837"/>
            <a:chExt cx="3209220" cy="714668"/>
          </a:xfrm>
        </p:grpSpPr>
        <p:sp>
          <p:nvSpPr>
            <p:cNvPr id="30" name="椭圆 29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2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039139" y="68864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工作业绩展示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019175" y="2033360"/>
            <a:ext cx="697125" cy="697125"/>
            <a:chOff x="1906224" y="2659743"/>
            <a:chExt cx="1538514" cy="1538514"/>
          </a:xfrm>
        </p:grpSpPr>
        <p:sp>
          <p:nvSpPr>
            <p:cNvPr id="25" name="椭圆 24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26" name="椭圆 7"/>
            <p:cNvSpPr/>
            <p:nvPr/>
          </p:nvSpPr>
          <p:spPr>
            <a:xfrm>
              <a:off x="2291432" y="3032100"/>
              <a:ext cx="768097" cy="793800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34832" y="2033360"/>
            <a:ext cx="697125" cy="697125"/>
            <a:chOff x="1906224" y="2659743"/>
            <a:chExt cx="1538514" cy="1538514"/>
          </a:xfrm>
        </p:grpSpPr>
        <p:sp>
          <p:nvSpPr>
            <p:cNvPr id="28" name="椭圆 27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29" name="椭圆 10"/>
            <p:cNvSpPr/>
            <p:nvPr/>
          </p:nvSpPr>
          <p:spPr>
            <a:xfrm>
              <a:off x="2278581" y="3044048"/>
              <a:ext cx="793800" cy="769902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450489" y="2033360"/>
            <a:ext cx="697125" cy="697125"/>
            <a:chOff x="1906224" y="2659743"/>
            <a:chExt cx="1538514" cy="1538514"/>
          </a:xfrm>
        </p:grpSpPr>
        <p:sp>
          <p:nvSpPr>
            <p:cNvPr id="31" name="椭圆 30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32" name="椭圆 13"/>
            <p:cNvSpPr/>
            <p:nvPr/>
          </p:nvSpPr>
          <p:spPr>
            <a:xfrm>
              <a:off x="2278581" y="3032864"/>
              <a:ext cx="793800" cy="792271"/>
            </a:xfrm>
            <a:custGeom>
              <a:avLst/>
              <a:gdLst>
                <a:gd name="T0" fmla="*/ 325 w 333"/>
                <a:gd name="T1" fmla="*/ 136 h 333"/>
                <a:gd name="T2" fmla="*/ 295 w 333"/>
                <a:gd name="T3" fmla="*/ 132 h 333"/>
                <a:gd name="T4" fmla="*/ 282 w 333"/>
                <a:gd name="T5" fmla="*/ 100 h 333"/>
                <a:gd name="T6" fmla="*/ 301 w 333"/>
                <a:gd name="T7" fmla="*/ 77 h 333"/>
                <a:gd name="T8" fmla="*/ 300 w 333"/>
                <a:gd name="T9" fmla="*/ 64 h 333"/>
                <a:gd name="T10" fmla="*/ 269 w 333"/>
                <a:gd name="T11" fmla="*/ 33 h 333"/>
                <a:gd name="T12" fmla="*/ 257 w 333"/>
                <a:gd name="T13" fmla="*/ 33 h 333"/>
                <a:gd name="T14" fmla="*/ 233 w 333"/>
                <a:gd name="T15" fmla="*/ 51 h 333"/>
                <a:gd name="T16" fmla="*/ 201 w 333"/>
                <a:gd name="T17" fmla="*/ 38 h 333"/>
                <a:gd name="T18" fmla="*/ 198 w 333"/>
                <a:gd name="T19" fmla="*/ 8 h 333"/>
                <a:gd name="T20" fmla="*/ 188 w 333"/>
                <a:gd name="T21" fmla="*/ 0 h 333"/>
                <a:gd name="T22" fmla="*/ 145 w 333"/>
                <a:gd name="T23" fmla="*/ 0 h 333"/>
                <a:gd name="T24" fmla="*/ 136 w 333"/>
                <a:gd name="T25" fmla="*/ 8 h 333"/>
                <a:gd name="T26" fmla="*/ 132 w 333"/>
                <a:gd name="T27" fmla="*/ 38 h 333"/>
                <a:gd name="T28" fmla="*/ 100 w 333"/>
                <a:gd name="T29" fmla="*/ 51 h 333"/>
                <a:gd name="T30" fmla="*/ 77 w 333"/>
                <a:gd name="T31" fmla="*/ 33 h 333"/>
                <a:gd name="T32" fmla="*/ 64 w 333"/>
                <a:gd name="T33" fmla="*/ 33 h 333"/>
                <a:gd name="T34" fmla="*/ 33 w 333"/>
                <a:gd name="T35" fmla="*/ 64 h 333"/>
                <a:gd name="T36" fmla="*/ 33 w 333"/>
                <a:gd name="T37" fmla="*/ 77 h 333"/>
                <a:gd name="T38" fmla="*/ 51 w 333"/>
                <a:gd name="T39" fmla="*/ 100 h 333"/>
                <a:gd name="T40" fmla="*/ 38 w 333"/>
                <a:gd name="T41" fmla="*/ 132 h 333"/>
                <a:gd name="T42" fmla="*/ 8 w 333"/>
                <a:gd name="T43" fmla="*/ 136 h 333"/>
                <a:gd name="T44" fmla="*/ 0 w 333"/>
                <a:gd name="T45" fmla="*/ 145 h 333"/>
                <a:gd name="T46" fmla="*/ 0 w 333"/>
                <a:gd name="T47" fmla="*/ 188 h 333"/>
                <a:gd name="T48" fmla="*/ 8 w 333"/>
                <a:gd name="T49" fmla="*/ 198 h 333"/>
                <a:gd name="T50" fmla="*/ 38 w 333"/>
                <a:gd name="T51" fmla="*/ 201 h 333"/>
                <a:gd name="T52" fmla="*/ 51 w 333"/>
                <a:gd name="T53" fmla="*/ 233 h 333"/>
                <a:gd name="T54" fmla="*/ 33 w 333"/>
                <a:gd name="T55" fmla="*/ 257 h 333"/>
                <a:gd name="T56" fmla="*/ 34 w 333"/>
                <a:gd name="T57" fmla="*/ 269 h 333"/>
                <a:gd name="T58" fmla="*/ 64 w 333"/>
                <a:gd name="T59" fmla="*/ 300 h 333"/>
                <a:gd name="T60" fmla="*/ 77 w 333"/>
                <a:gd name="T61" fmla="*/ 301 h 333"/>
                <a:gd name="T62" fmla="*/ 100 w 333"/>
                <a:gd name="T63" fmla="*/ 282 h 333"/>
                <a:gd name="T64" fmla="*/ 132 w 333"/>
                <a:gd name="T65" fmla="*/ 295 h 333"/>
                <a:gd name="T66" fmla="*/ 136 w 333"/>
                <a:gd name="T67" fmla="*/ 325 h 333"/>
                <a:gd name="T68" fmla="*/ 145 w 333"/>
                <a:gd name="T69" fmla="*/ 333 h 333"/>
                <a:gd name="T70" fmla="*/ 188 w 333"/>
                <a:gd name="T71" fmla="*/ 333 h 333"/>
                <a:gd name="T72" fmla="*/ 198 w 333"/>
                <a:gd name="T73" fmla="*/ 325 h 333"/>
                <a:gd name="T74" fmla="*/ 201 w 333"/>
                <a:gd name="T75" fmla="*/ 295 h 333"/>
                <a:gd name="T76" fmla="*/ 233 w 333"/>
                <a:gd name="T77" fmla="*/ 282 h 333"/>
                <a:gd name="T78" fmla="*/ 257 w 333"/>
                <a:gd name="T79" fmla="*/ 301 h 333"/>
                <a:gd name="T80" fmla="*/ 269 w 333"/>
                <a:gd name="T81" fmla="*/ 300 h 333"/>
                <a:gd name="T82" fmla="*/ 300 w 333"/>
                <a:gd name="T83" fmla="*/ 269 h 333"/>
                <a:gd name="T84" fmla="*/ 301 w 333"/>
                <a:gd name="T85" fmla="*/ 257 h 333"/>
                <a:gd name="T86" fmla="*/ 282 w 333"/>
                <a:gd name="T87" fmla="*/ 233 h 333"/>
                <a:gd name="T88" fmla="*/ 295 w 333"/>
                <a:gd name="T89" fmla="*/ 201 h 333"/>
                <a:gd name="T90" fmla="*/ 325 w 333"/>
                <a:gd name="T91" fmla="*/ 198 h 333"/>
                <a:gd name="T92" fmla="*/ 333 w 333"/>
                <a:gd name="T93" fmla="*/ 188 h 333"/>
                <a:gd name="T94" fmla="*/ 333 w 333"/>
                <a:gd name="T95" fmla="*/ 145 h 333"/>
                <a:gd name="T96" fmla="*/ 325 w 333"/>
                <a:gd name="T97" fmla="*/ 136 h 333"/>
                <a:gd name="T98" fmla="*/ 167 w 333"/>
                <a:gd name="T99" fmla="*/ 250 h 333"/>
                <a:gd name="T100" fmla="*/ 83 w 333"/>
                <a:gd name="T101" fmla="*/ 167 h 333"/>
                <a:gd name="T102" fmla="*/ 167 w 333"/>
                <a:gd name="T103" fmla="*/ 83 h 333"/>
                <a:gd name="T104" fmla="*/ 250 w 333"/>
                <a:gd name="T105" fmla="*/ 167 h 333"/>
                <a:gd name="T106" fmla="*/ 167 w 333"/>
                <a:gd name="T107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" h="333">
                  <a:moveTo>
                    <a:pt x="325" y="136"/>
                  </a:moveTo>
                  <a:lnTo>
                    <a:pt x="295" y="132"/>
                  </a:lnTo>
                  <a:cubicBezTo>
                    <a:pt x="292" y="121"/>
                    <a:pt x="288" y="110"/>
                    <a:pt x="282" y="100"/>
                  </a:cubicBezTo>
                  <a:lnTo>
                    <a:pt x="301" y="77"/>
                  </a:lnTo>
                  <a:cubicBezTo>
                    <a:pt x="303" y="73"/>
                    <a:pt x="303" y="67"/>
                    <a:pt x="300" y="64"/>
                  </a:cubicBezTo>
                  <a:lnTo>
                    <a:pt x="269" y="33"/>
                  </a:lnTo>
                  <a:cubicBezTo>
                    <a:pt x="266" y="30"/>
                    <a:pt x="260" y="30"/>
                    <a:pt x="257" y="33"/>
                  </a:cubicBezTo>
                  <a:lnTo>
                    <a:pt x="233" y="51"/>
                  </a:lnTo>
                  <a:cubicBezTo>
                    <a:pt x="223" y="45"/>
                    <a:pt x="213" y="41"/>
                    <a:pt x="201" y="38"/>
                  </a:cubicBezTo>
                  <a:lnTo>
                    <a:pt x="198" y="8"/>
                  </a:lnTo>
                  <a:cubicBezTo>
                    <a:pt x="197" y="4"/>
                    <a:pt x="193" y="0"/>
                    <a:pt x="188" y="0"/>
                  </a:cubicBezTo>
                  <a:lnTo>
                    <a:pt x="145" y="0"/>
                  </a:lnTo>
                  <a:cubicBezTo>
                    <a:pt x="140" y="0"/>
                    <a:pt x="136" y="4"/>
                    <a:pt x="136" y="8"/>
                  </a:cubicBezTo>
                  <a:lnTo>
                    <a:pt x="132" y="38"/>
                  </a:lnTo>
                  <a:cubicBezTo>
                    <a:pt x="121" y="41"/>
                    <a:pt x="110" y="46"/>
                    <a:pt x="100" y="51"/>
                  </a:cubicBezTo>
                  <a:lnTo>
                    <a:pt x="77" y="33"/>
                  </a:lnTo>
                  <a:cubicBezTo>
                    <a:pt x="73" y="30"/>
                    <a:pt x="67" y="30"/>
                    <a:pt x="64" y="33"/>
                  </a:cubicBezTo>
                  <a:lnTo>
                    <a:pt x="33" y="64"/>
                  </a:lnTo>
                  <a:cubicBezTo>
                    <a:pt x="30" y="67"/>
                    <a:pt x="30" y="73"/>
                    <a:pt x="33" y="77"/>
                  </a:cubicBezTo>
                  <a:lnTo>
                    <a:pt x="51" y="100"/>
                  </a:lnTo>
                  <a:cubicBezTo>
                    <a:pt x="45" y="110"/>
                    <a:pt x="41" y="121"/>
                    <a:pt x="38" y="132"/>
                  </a:cubicBezTo>
                  <a:lnTo>
                    <a:pt x="8" y="136"/>
                  </a:lnTo>
                  <a:cubicBezTo>
                    <a:pt x="4" y="136"/>
                    <a:pt x="0" y="140"/>
                    <a:pt x="0" y="145"/>
                  </a:cubicBezTo>
                  <a:lnTo>
                    <a:pt x="0" y="188"/>
                  </a:lnTo>
                  <a:cubicBezTo>
                    <a:pt x="0" y="193"/>
                    <a:pt x="4" y="197"/>
                    <a:pt x="8" y="198"/>
                  </a:cubicBezTo>
                  <a:lnTo>
                    <a:pt x="38" y="201"/>
                  </a:lnTo>
                  <a:cubicBezTo>
                    <a:pt x="41" y="213"/>
                    <a:pt x="46" y="223"/>
                    <a:pt x="51" y="233"/>
                  </a:cubicBezTo>
                  <a:lnTo>
                    <a:pt x="33" y="257"/>
                  </a:lnTo>
                  <a:cubicBezTo>
                    <a:pt x="30" y="260"/>
                    <a:pt x="30" y="266"/>
                    <a:pt x="34" y="269"/>
                  </a:cubicBezTo>
                  <a:lnTo>
                    <a:pt x="64" y="300"/>
                  </a:lnTo>
                  <a:cubicBezTo>
                    <a:pt x="67" y="303"/>
                    <a:pt x="73" y="303"/>
                    <a:pt x="77" y="301"/>
                  </a:cubicBezTo>
                  <a:lnTo>
                    <a:pt x="100" y="282"/>
                  </a:lnTo>
                  <a:cubicBezTo>
                    <a:pt x="110" y="288"/>
                    <a:pt x="121" y="292"/>
                    <a:pt x="132" y="295"/>
                  </a:cubicBezTo>
                  <a:lnTo>
                    <a:pt x="136" y="325"/>
                  </a:lnTo>
                  <a:cubicBezTo>
                    <a:pt x="136" y="330"/>
                    <a:pt x="140" y="333"/>
                    <a:pt x="145" y="333"/>
                  </a:cubicBezTo>
                  <a:lnTo>
                    <a:pt x="188" y="333"/>
                  </a:lnTo>
                  <a:cubicBezTo>
                    <a:pt x="193" y="333"/>
                    <a:pt x="197" y="330"/>
                    <a:pt x="198" y="325"/>
                  </a:cubicBezTo>
                  <a:lnTo>
                    <a:pt x="201" y="295"/>
                  </a:lnTo>
                  <a:cubicBezTo>
                    <a:pt x="213" y="292"/>
                    <a:pt x="223" y="288"/>
                    <a:pt x="233" y="282"/>
                  </a:cubicBezTo>
                  <a:lnTo>
                    <a:pt x="257" y="301"/>
                  </a:lnTo>
                  <a:cubicBezTo>
                    <a:pt x="260" y="303"/>
                    <a:pt x="266" y="303"/>
                    <a:pt x="269" y="300"/>
                  </a:cubicBezTo>
                  <a:lnTo>
                    <a:pt x="300" y="269"/>
                  </a:lnTo>
                  <a:cubicBezTo>
                    <a:pt x="303" y="266"/>
                    <a:pt x="303" y="260"/>
                    <a:pt x="301" y="257"/>
                  </a:cubicBezTo>
                  <a:lnTo>
                    <a:pt x="282" y="233"/>
                  </a:lnTo>
                  <a:cubicBezTo>
                    <a:pt x="288" y="223"/>
                    <a:pt x="292" y="213"/>
                    <a:pt x="295" y="201"/>
                  </a:cubicBezTo>
                  <a:lnTo>
                    <a:pt x="325" y="198"/>
                  </a:lnTo>
                  <a:cubicBezTo>
                    <a:pt x="330" y="197"/>
                    <a:pt x="333" y="193"/>
                    <a:pt x="333" y="188"/>
                  </a:cubicBezTo>
                  <a:lnTo>
                    <a:pt x="333" y="145"/>
                  </a:lnTo>
                  <a:cubicBezTo>
                    <a:pt x="333" y="140"/>
                    <a:pt x="330" y="136"/>
                    <a:pt x="325" y="136"/>
                  </a:cubicBezTo>
                  <a:close/>
                  <a:moveTo>
                    <a:pt x="167" y="250"/>
                  </a:moveTo>
                  <a:cubicBezTo>
                    <a:pt x="121" y="250"/>
                    <a:pt x="83" y="213"/>
                    <a:pt x="83" y="167"/>
                  </a:cubicBezTo>
                  <a:cubicBezTo>
                    <a:pt x="83" y="121"/>
                    <a:pt x="121" y="83"/>
                    <a:pt x="167" y="83"/>
                  </a:cubicBezTo>
                  <a:cubicBezTo>
                    <a:pt x="213" y="83"/>
                    <a:pt x="250" y="121"/>
                    <a:pt x="250" y="167"/>
                  </a:cubicBezTo>
                  <a:cubicBezTo>
                    <a:pt x="250" y="213"/>
                    <a:pt x="213" y="250"/>
                    <a:pt x="167" y="2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21777" y="2176681"/>
            <a:ext cx="1919735" cy="907962"/>
            <a:chOff x="7439644" y="2947217"/>
            <a:chExt cx="1919735" cy="907962"/>
          </a:xfrm>
        </p:grpSpPr>
        <p:sp>
          <p:nvSpPr>
            <p:cNvPr id="16" name="矩形 15"/>
            <p:cNvSpPr/>
            <p:nvPr/>
          </p:nvSpPr>
          <p:spPr bwMode="auto">
            <a:xfrm>
              <a:off x="7439644" y="3322726"/>
              <a:ext cx="1919735" cy="5324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</a:t>
              </a:r>
            </a:p>
          </p:txBody>
        </p:sp>
        <p:sp>
          <p:nvSpPr>
            <p:cNvPr id="17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546264" y="2176681"/>
            <a:ext cx="1919735" cy="907962"/>
            <a:chOff x="7439644" y="2947217"/>
            <a:chExt cx="1919735" cy="907962"/>
          </a:xfrm>
        </p:grpSpPr>
        <p:sp>
          <p:nvSpPr>
            <p:cNvPr id="19" name="矩形 18"/>
            <p:cNvSpPr/>
            <p:nvPr/>
          </p:nvSpPr>
          <p:spPr bwMode="auto">
            <a:xfrm>
              <a:off x="7439644" y="3322726"/>
              <a:ext cx="1919735" cy="5324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</a:t>
              </a:r>
            </a:p>
          </p:txBody>
        </p:sp>
        <p:sp>
          <p:nvSpPr>
            <p:cNvPr id="20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53090" y="2176681"/>
            <a:ext cx="1919735" cy="907962"/>
            <a:chOff x="7439644" y="2947217"/>
            <a:chExt cx="1919735" cy="907962"/>
          </a:xfrm>
        </p:grpSpPr>
        <p:sp>
          <p:nvSpPr>
            <p:cNvPr id="22" name="矩形 21"/>
            <p:cNvSpPr/>
            <p:nvPr/>
          </p:nvSpPr>
          <p:spPr bwMode="auto">
            <a:xfrm>
              <a:off x="7439644" y="3322726"/>
              <a:ext cx="1919735" cy="5324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</a:t>
              </a:r>
            </a:p>
          </p:txBody>
        </p:sp>
        <p:sp>
          <p:nvSpPr>
            <p:cNvPr id="23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pic>
        <p:nvPicPr>
          <p:cNvPr id="37" name="图片占位符 3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614"/>
            <a:ext cx="3934021" cy="2488923"/>
          </a:xfrm>
        </p:spPr>
      </p:pic>
      <p:pic>
        <p:nvPicPr>
          <p:cNvPr id="39" name="图片占位符 38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89" y="3429000"/>
            <a:ext cx="3934021" cy="2501537"/>
          </a:xfrm>
        </p:spPr>
      </p:pic>
      <p:pic>
        <p:nvPicPr>
          <p:cNvPr id="41" name="图片占位符 40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79" y="3441614"/>
            <a:ext cx="3934021" cy="2488923"/>
          </a:xfrm>
        </p:spPr>
      </p:pic>
      <p:grpSp>
        <p:nvGrpSpPr>
          <p:cNvPr id="35" name="组合 34"/>
          <p:cNvGrpSpPr/>
          <p:nvPr/>
        </p:nvGrpSpPr>
        <p:grpSpPr>
          <a:xfrm>
            <a:off x="658309" y="509083"/>
            <a:ext cx="3209220" cy="714668"/>
            <a:chOff x="1169021" y="569837"/>
            <a:chExt cx="3209220" cy="714668"/>
          </a:xfrm>
        </p:grpSpPr>
        <p:sp>
          <p:nvSpPr>
            <p:cNvPr id="36" name="椭圆 35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2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039139" y="68864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工作业绩展示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383696" y="3091982"/>
            <a:ext cx="3424610" cy="1668950"/>
            <a:chOff x="3892777" y="2852738"/>
            <a:chExt cx="4406447" cy="2147438"/>
          </a:xfrm>
        </p:grpSpPr>
        <p:sp>
          <p:nvSpPr>
            <p:cNvPr id="10" name="任意多边形: 形状 9"/>
            <p:cNvSpPr/>
            <p:nvPr/>
          </p:nvSpPr>
          <p:spPr>
            <a:xfrm rot="5400000">
              <a:off x="3294288" y="3451227"/>
              <a:ext cx="2147435" cy="950458"/>
            </a:xfrm>
            <a:custGeom>
              <a:avLst/>
              <a:gdLst>
                <a:gd name="connsiteX0" fmla="*/ 0 w 2147435"/>
                <a:gd name="connsiteY0" fmla="*/ 565829 h 950458"/>
                <a:gd name="connsiteX1" fmla="*/ 384629 w 2147435"/>
                <a:gd name="connsiteY1" fmla="*/ 181200 h 950458"/>
                <a:gd name="connsiteX2" fmla="*/ 876285 w 2147435"/>
                <a:gd name="connsiteY2" fmla="*/ 181200 h 950458"/>
                <a:gd name="connsiteX3" fmla="*/ 1073719 w 2147435"/>
                <a:gd name="connsiteY3" fmla="*/ 0 h 950458"/>
                <a:gd name="connsiteX4" fmla="*/ 1271153 w 2147435"/>
                <a:gd name="connsiteY4" fmla="*/ 181200 h 950458"/>
                <a:gd name="connsiteX5" fmla="*/ 1762806 w 2147435"/>
                <a:gd name="connsiteY5" fmla="*/ 181201 h 950458"/>
                <a:gd name="connsiteX6" fmla="*/ 2147435 w 2147435"/>
                <a:gd name="connsiteY6" fmla="*/ 565830 h 950458"/>
                <a:gd name="connsiteX7" fmla="*/ 2147434 w 2147435"/>
                <a:gd name="connsiteY7" fmla="*/ 565829 h 950458"/>
                <a:gd name="connsiteX8" fmla="*/ 1762805 w 2147435"/>
                <a:gd name="connsiteY8" fmla="*/ 950458 h 950458"/>
                <a:gd name="connsiteX9" fmla="*/ 384629 w 2147435"/>
                <a:gd name="connsiteY9" fmla="*/ 950458 h 950458"/>
                <a:gd name="connsiteX10" fmla="*/ 0 w 2147435"/>
                <a:gd name="connsiteY10" fmla="*/ 565829 h 95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7435" h="950458">
                  <a:moveTo>
                    <a:pt x="0" y="565829"/>
                  </a:moveTo>
                  <a:cubicBezTo>
                    <a:pt x="0" y="353404"/>
                    <a:pt x="172204" y="181200"/>
                    <a:pt x="384629" y="181200"/>
                  </a:cubicBezTo>
                  <a:lnTo>
                    <a:pt x="876285" y="181200"/>
                  </a:lnTo>
                  <a:lnTo>
                    <a:pt x="1073719" y="0"/>
                  </a:lnTo>
                  <a:lnTo>
                    <a:pt x="1271153" y="181200"/>
                  </a:lnTo>
                  <a:lnTo>
                    <a:pt x="1762806" y="181201"/>
                  </a:lnTo>
                  <a:cubicBezTo>
                    <a:pt x="1975231" y="181201"/>
                    <a:pt x="2147435" y="353405"/>
                    <a:pt x="2147435" y="565830"/>
                  </a:cubicBezTo>
                  <a:lnTo>
                    <a:pt x="2147434" y="565829"/>
                  </a:lnTo>
                  <a:cubicBezTo>
                    <a:pt x="2147434" y="778254"/>
                    <a:pt x="1975230" y="950458"/>
                    <a:pt x="1762805" y="950458"/>
                  </a:cubicBezTo>
                  <a:lnTo>
                    <a:pt x="384629" y="950458"/>
                  </a:lnTo>
                  <a:cubicBezTo>
                    <a:pt x="172204" y="950458"/>
                    <a:pt x="0" y="778254"/>
                    <a:pt x="0" y="565829"/>
                  </a:cubicBezTo>
                  <a:close/>
                </a:path>
              </a:pathLst>
            </a:cu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rot="5400000">
              <a:off x="4446284" y="3451228"/>
              <a:ext cx="2147435" cy="950458"/>
            </a:xfrm>
            <a:custGeom>
              <a:avLst/>
              <a:gdLst>
                <a:gd name="connsiteX0" fmla="*/ 0 w 2147435"/>
                <a:gd name="connsiteY0" fmla="*/ 565829 h 950458"/>
                <a:gd name="connsiteX1" fmla="*/ 384629 w 2147435"/>
                <a:gd name="connsiteY1" fmla="*/ 181200 h 950458"/>
                <a:gd name="connsiteX2" fmla="*/ 876285 w 2147435"/>
                <a:gd name="connsiteY2" fmla="*/ 181200 h 950458"/>
                <a:gd name="connsiteX3" fmla="*/ 1073719 w 2147435"/>
                <a:gd name="connsiteY3" fmla="*/ 0 h 950458"/>
                <a:gd name="connsiteX4" fmla="*/ 1271153 w 2147435"/>
                <a:gd name="connsiteY4" fmla="*/ 181200 h 950458"/>
                <a:gd name="connsiteX5" fmla="*/ 1762806 w 2147435"/>
                <a:gd name="connsiteY5" fmla="*/ 181201 h 950458"/>
                <a:gd name="connsiteX6" fmla="*/ 2147435 w 2147435"/>
                <a:gd name="connsiteY6" fmla="*/ 565830 h 950458"/>
                <a:gd name="connsiteX7" fmla="*/ 2147434 w 2147435"/>
                <a:gd name="connsiteY7" fmla="*/ 565829 h 950458"/>
                <a:gd name="connsiteX8" fmla="*/ 1762805 w 2147435"/>
                <a:gd name="connsiteY8" fmla="*/ 950458 h 950458"/>
                <a:gd name="connsiteX9" fmla="*/ 384629 w 2147435"/>
                <a:gd name="connsiteY9" fmla="*/ 950458 h 950458"/>
                <a:gd name="connsiteX10" fmla="*/ 0 w 2147435"/>
                <a:gd name="connsiteY10" fmla="*/ 565829 h 95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7435" h="950458">
                  <a:moveTo>
                    <a:pt x="0" y="565829"/>
                  </a:moveTo>
                  <a:cubicBezTo>
                    <a:pt x="0" y="353404"/>
                    <a:pt x="172204" y="181200"/>
                    <a:pt x="384629" y="181200"/>
                  </a:cubicBezTo>
                  <a:lnTo>
                    <a:pt x="876285" y="181200"/>
                  </a:lnTo>
                  <a:lnTo>
                    <a:pt x="1073719" y="0"/>
                  </a:lnTo>
                  <a:lnTo>
                    <a:pt x="1271153" y="181200"/>
                  </a:lnTo>
                  <a:lnTo>
                    <a:pt x="1762806" y="181201"/>
                  </a:lnTo>
                  <a:cubicBezTo>
                    <a:pt x="1975231" y="181201"/>
                    <a:pt x="2147435" y="353405"/>
                    <a:pt x="2147435" y="565830"/>
                  </a:cubicBezTo>
                  <a:lnTo>
                    <a:pt x="2147434" y="565829"/>
                  </a:lnTo>
                  <a:cubicBezTo>
                    <a:pt x="2147434" y="778254"/>
                    <a:pt x="1975230" y="950458"/>
                    <a:pt x="1762805" y="950458"/>
                  </a:cubicBezTo>
                  <a:lnTo>
                    <a:pt x="384629" y="950458"/>
                  </a:lnTo>
                  <a:cubicBezTo>
                    <a:pt x="172204" y="950458"/>
                    <a:pt x="0" y="778254"/>
                    <a:pt x="0" y="565829"/>
                  </a:cubicBezTo>
                  <a:close/>
                </a:path>
              </a:pathLst>
            </a:cu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 rot="5400000">
              <a:off x="5598280" y="3451229"/>
              <a:ext cx="2147435" cy="950458"/>
            </a:xfrm>
            <a:custGeom>
              <a:avLst/>
              <a:gdLst>
                <a:gd name="connsiteX0" fmla="*/ 0 w 2147435"/>
                <a:gd name="connsiteY0" fmla="*/ 565829 h 950458"/>
                <a:gd name="connsiteX1" fmla="*/ 384629 w 2147435"/>
                <a:gd name="connsiteY1" fmla="*/ 181200 h 950458"/>
                <a:gd name="connsiteX2" fmla="*/ 876285 w 2147435"/>
                <a:gd name="connsiteY2" fmla="*/ 181200 h 950458"/>
                <a:gd name="connsiteX3" fmla="*/ 1073719 w 2147435"/>
                <a:gd name="connsiteY3" fmla="*/ 0 h 950458"/>
                <a:gd name="connsiteX4" fmla="*/ 1271153 w 2147435"/>
                <a:gd name="connsiteY4" fmla="*/ 181200 h 950458"/>
                <a:gd name="connsiteX5" fmla="*/ 1762806 w 2147435"/>
                <a:gd name="connsiteY5" fmla="*/ 181201 h 950458"/>
                <a:gd name="connsiteX6" fmla="*/ 2147435 w 2147435"/>
                <a:gd name="connsiteY6" fmla="*/ 565830 h 950458"/>
                <a:gd name="connsiteX7" fmla="*/ 2147434 w 2147435"/>
                <a:gd name="connsiteY7" fmla="*/ 565829 h 950458"/>
                <a:gd name="connsiteX8" fmla="*/ 1762805 w 2147435"/>
                <a:gd name="connsiteY8" fmla="*/ 950458 h 950458"/>
                <a:gd name="connsiteX9" fmla="*/ 384629 w 2147435"/>
                <a:gd name="connsiteY9" fmla="*/ 950458 h 950458"/>
                <a:gd name="connsiteX10" fmla="*/ 0 w 2147435"/>
                <a:gd name="connsiteY10" fmla="*/ 565829 h 95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7435" h="950458">
                  <a:moveTo>
                    <a:pt x="0" y="565829"/>
                  </a:moveTo>
                  <a:cubicBezTo>
                    <a:pt x="0" y="353404"/>
                    <a:pt x="172204" y="181200"/>
                    <a:pt x="384629" y="181200"/>
                  </a:cubicBezTo>
                  <a:lnTo>
                    <a:pt x="876285" y="181200"/>
                  </a:lnTo>
                  <a:lnTo>
                    <a:pt x="1073719" y="0"/>
                  </a:lnTo>
                  <a:lnTo>
                    <a:pt x="1271153" y="181200"/>
                  </a:lnTo>
                  <a:lnTo>
                    <a:pt x="1762806" y="181201"/>
                  </a:lnTo>
                  <a:cubicBezTo>
                    <a:pt x="1975231" y="181201"/>
                    <a:pt x="2147435" y="353405"/>
                    <a:pt x="2147435" y="565830"/>
                  </a:cubicBezTo>
                  <a:lnTo>
                    <a:pt x="2147434" y="565829"/>
                  </a:lnTo>
                  <a:cubicBezTo>
                    <a:pt x="2147434" y="778254"/>
                    <a:pt x="1975230" y="950458"/>
                    <a:pt x="1762805" y="950458"/>
                  </a:cubicBezTo>
                  <a:lnTo>
                    <a:pt x="384629" y="950458"/>
                  </a:lnTo>
                  <a:cubicBezTo>
                    <a:pt x="172204" y="950458"/>
                    <a:pt x="0" y="778254"/>
                    <a:pt x="0" y="565829"/>
                  </a:cubicBezTo>
                  <a:close/>
                </a:path>
              </a:pathLst>
            </a:cu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rot="5400000">
              <a:off x="6750277" y="3451230"/>
              <a:ext cx="2147435" cy="950458"/>
            </a:xfrm>
            <a:custGeom>
              <a:avLst/>
              <a:gdLst>
                <a:gd name="connsiteX0" fmla="*/ 0 w 2147435"/>
                <a:gd name="connsiteY0" fmla="*/ 565829 h 950458"/>
                <a:gd name="connsiteX1" fmla="*/ 384629 w 2147435"/>
                <a:gd name="connsiteY1" fmla="*/ 181200 h 950458"/>
                <a:gd name="connsiteX2" fmla="*/ 876285 w 2147435"/>
                <a:gd name="connsiteY2" fmla="*/ 181200 h 950458"/>
                <a:gd name="connsiteX3" fmla="*/ 1073719 w 2147435"/>
                <a:gd name="connsiteY3" fmla="*/ 0 h 950458"/>
                <a:gd name="connsiteX4" fmla="*/ 1271153 w 2147435"/>
                <a:gd name="connsiteY4" fmla="*/ 181200 h 950458"/>
                <a:gd name="connsiteX5" fmla="*/ 1762806 w 2147435"/>
                <a:gd name="connsiteY5" fmla="*/ 181201 h 950458"/>
                <a:gd name="connsiteX6" fmla="*/ 2147435 w 2147435"/>
                <a:gd name="connsiteY6" fmla="*/ 565830 h 950458"/>
                <a:gd name="connsiteX7" fmla="*/ 2147434 w 2147435"/>
                <a:gd name="connsiteY7" fmla="*/ 565829 h 950458"/>
                <a:gd name="connsiteX8" fmla="*/ 1762805 w 2147435"/>
                <a:gd name="connsiteY8" fmla="*/ 950458 h 950458"/>
                <a:gd name="connsiteX9" fmla="*/ 384629 w 2147435"/>
                <a:gd name="connsiteY9" fmla="*/ 950458 h 950458"/>
                <a:gd name="connsiteX10" fmla="*/ 0 w 2147435"/>
                <a:gd name="connsiteY10" fmla="*/ 565829 h 95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7435" h="950458">
                  <a:moveTo>
                    <a:pt x="0" y="565829"/>
                  </a:moveTo>
                  <a:cubicBezTo>
                    <a:pt x="0" y="353404"/>
                    <a:pt x="172204" y="181200"/>
                    <a:pt x="384629" y="181200"/>
                  </a:cubicBezTo>
                  <a:lnTo>
                    <a:pt x="876285" y="181200"/>
                  </a:lnTo>
                  <a:lnTo>
                    <a:pt x="1073719" y="0"/>
                  </a:lnTo>
                  <a:lnTo>
                    <a:pt x="1271153" y="181200"/>
                  </a:lnTo>
                  <a:lnTo>
                    <a:pt x="1762806" y="181201"/>
                  </a:lnTo>
                  <a:cubicBezTo>
                    <a:pt x="1975231" y="181201"/>
                    <a:pt x="2147435" y="353405"/>
                    <a:pt x="2147435" y="565830"/>
                  </a:cubicBezTo>
                  <a:lnTo>
                    <a:pt x="2147434" y="565829"/>
                  </a:lnTo>
                  <a:cubicBezTo>
                    <a:pt x="2147434" y="778254"/>
                    <a:pt x="1975230" y="950458"/>
                    <a:pt x="1762805" y="950458"/>
                  </a:cubicBezTo>
                  <a:lnTo>
                    <a:pt x="384629" y="950458"/>
                  </a:lnTo>
                  <a:cubicBezTo>
                    <a:pt x="172204" y="950458"/>
                    <a:pt x="0" y="778254"/>
                    <a:pt x="0" y="565829"/>
                  </a:cubicBezTo>
                  <a:close/>
                </a:path>
              </a:pathLst>
            </a:cu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431861" y="2394857"/>
            <a:ext cx="697125" cy="697125"/>
            <a:chOff x="1906224" y="2659743"/>
            <a:chExt cx="1538514" cy="1538514"/>
          </a:xfrm>
        </p:grpSpPr>
        <p:sp>
          <p:nvSpPr>
            <p:cNvPr id="51" name="椭圆 50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52" name="椭圆 16"/>
            <p:cNvSpPr/>
            <p:nvPr/>
          </p:nvSpPr>
          <p:spPr>
            <a:xfrm>
              <a:off x="2307802" y="3032100"/>
              <a:ext cx="735356" cy="793800"/>
            </a:xfrm>
            <a:custGeom>
              <a:avLst/>
              <a:gdLst>
                <a:gd name="connsiteX0" fmla="*/ 250789 w 563817"/>
                <a:gd name="connsiteY0" fmla="*/ 546529 h 608627"/>
                <a:gd name="connsiteX1" fmla="*/ 313028 w 563817"/>
                <a:gd name="connsiteY1" fmla="*/ 546529 h 608627"/>
                <a:gd name="connsiteX2" fmla="*/ 313028 w 563817"/>
                <a:gd name="connsiteY2" fmla="*/ 577578 h 608627"/>
                <a:gd name="connsiteX3" fmla="*/ 281909 w 563817"/>
                <a:gd name="connsiteY3" fmla="*/ 608627 h 608627"/>
                <a:gd name="connsiteX4" fmla="*/ 250789 w 563817"/>
                <a:gd name="connsiteY4" fmla="*/ 577578 h 608627"/>
                <a:gd name="connsiteX5" fmla="*/ 464320 w 563817"/>
                <a:gd name="connsiteY5" fmla="*/ 405681 h 608627"/>
                <a:gd name="connsiteX6" fmla="*/ 526488 w 563817"/>
                <a:gd name="connsiteY6" fmla="*/ 405681 h 608627"/>
                <a:gd name="connsiteX7" fmla="*/ 526488 w 563817"/>
                <a:gd name="connsiteY7" fmla="*/ 577572 h 608627"/>
                <a:gd name="connsiteX8" fmla="*/ 495404 w 563817"/>
                <a:gd name="connsiteY8" fmla="*/ 608627 h 608627"/>
                <a:gd name="connsiteX9" fmla="*/ 464320 w 563817"/>
                <a:gd name="connsiteY9" fmla="*/ 577572 h 608627"/>
                <a:gd name="connsiteX10" fmla="*/ 233217 w 563817"/>
                <a:gd name="connsiteY10" fmla="*/ 343583 h 608627"/>
                <a:gd name="connsiteX11" fmla="*/ 330600 w 563817"/>
                <a:gd name="connsiteY11" fmla="*/ 343583 h 608627"/>
                <a:gd name="connsiteX12" fmla="*/ 350357 w 563817"/>
                <a:gd name="connsiteY12" fmla="*/ 363308 h 608627"/>
                <a:gd name="connsiteX13" fmla="*/ 350357 w 563817"/>
                <a:gd name="connsiteY13" fmla="*/ 485538 h 608627"/>
                <a:gd name="connsiteX14" fmla="*/ 330600 w 563817"/>
                <a:gd name="connsiteY14" fmla="*/ 505107 h 608627"/>
                <a:gd name="connsiteX15" fmla="*/ 233217 w 563817"/>
                <a:gd name="connsiteY15" fmla="*/ 505107 h 608627"/>
                <a:gd name="connsiteX16" fmla="*/ 213460 w 563817"/>
                <a:gd name="connsiteY16" fmla="*/ 485538 h 608627"/>
                <a:gd name="connsiteX17" fmla="*/ 213460 w 563817"/>
                <a:gd name="connsiteY17" fmla="*/ 363308 h 608627"/>
                <a:gd name="connsiteX18" fmla="*/ 233217 w 563817"/>
                <a:gd name="connsiteY18" fmla="*/ 343583 h 608627"/>
                <a:gd name="connsiteX19" fmla="*/ 37329 w 563817"/>
                <a:gd name="connsiteY19" fmla="*/ 314722 h 608627"/>
                <a:gd name="connsiteX20" fmla="*/ 99497 w 563817"/>
                <a:gd name="connsiteY20" fmla="*/ 314722 h 608627"/>
                <a:gd name="connsiteX21" fmla="*/ 99497 w 563817"/>
                <a:gd name="connsiteY21" fmla="*/ 577575 h 608627"/>
                <a:gd name="connsiteX22" fmla="*/ 68413 w 563817"/>
                <a:gd name="connsiteY22" fmla="*/ 608627 h 608627"/>
                <a:gd name="connsiteX23" fmla="*/ 37329 w 563817"/>
                <a:gd name="connsiteY23" fmla="*/ 577575 h 608627"/>
                <a:gd name="connsiteX24" fmla="*/ 446737 w 563817"/>
                <a:gd name="connsiteY24" fmla="*/ 202946 h 608627"/>
                <a:gd name="connsiteX25" fmla="*/ 544226 w 563817"/>
                <a:gd name="connsiteY25" fmla="*/ 202946 h 608627"/>
                <a:gd name="connsiteX26" fmla="*/ 563817 w 563817"/>
                <a:gd name="connsiteY26" fmla="*/ 222507 h 608627"/>
                <a:gd name="connsiteX27" fmla="*/ 563817 w 563817"/>
                <a:gd name="connsiteY27" fmla="*/ 344684 h 608627"/>
                <a:gd name="connsiteX28" fmla="*/ 544226 w 563817"/>
                <a:gd name="connsiteY28" fmla="*/ 364400 h 608627"/>
                <a:gd name="connsiteX29" fmla="*/ 446737 w 563817"/>
                <a:gd name="connsiteY29" fmla="*/ 364400 h 608627"/>
                <a:gd name="connsiteX30" fmla="*/ 426991 w 563817"/>
                <a:gd name="connsiteY30" fmla="*/ 344684 h 608627"/>
                <a:gd name="connsiteX31" fmla="*/ 426991 w 563817"/>
                <a:gd name="connsiteY31" fmla="*/ 222507 h 608627"/>
                <a:gd name="connsiteX32" fmla="*/ 446737 w 563817"/>
                <a:gd name="connsiteY32" fmla="*/ 202946 h 608627"/>
                <a:gd name="connsiteX33" fmla="*/ 19591 w 563817"/>
                <a:gd name="connsiteY33" fmla="*/ 111776 h 608627"/>
                <a:gd name="connsiteX34" fmla="*/ 117080 w 563817"/>
                <a:gd name="connsiteY34" fmla="*/ 111776 h 608627"/>
                <a:gd name="connsiteX35" fmla="*/ 136826 w 563817"/>
                <a:gd name="connsiteY35" fmla="*/ 131501 h 608627"/>
                <a:gd name="connsiteX36" fmla="*/ 136826 w 563817"/>
                <a:gd name="connsiteY36" fmla="*/ 253576 h 608627"/>
                <a:gd name="connsiteX37" fmla="*/ 117080 w 563817"/>
                <a:gd name="connsiteY37" fmla="*/ 273300 h 608627"/>
                <a:gd name="connsiteX38" fmla="*/ 19591 w 563817"/>
                <a:gd name="connsiteY38" fmla="*/ 273300 h 608627"/>
                <a:gd name="connsiteX39" fmla="*/ 0 w 563817"/>
                <a:gd name="connsiteY39" fmla="*/ 253576 h 608627"/>
                <a:gd name="connsiteX40" fmla="*/ 0 w 563817"/>
                <a:gd name="connsiteY40" fmla="*/ 131501 h 608627"/>
                <a:gd name="connsiteX41" fmla="*/ 19591 w 563817"/>
                <a:gd name="connsiteY41" fmla="*/ 111776 h 608627"/>
                <a:gd name="connsiteX42" fmla="*/ 495404 w 563817"/>
                <a:gd name="connsiteY42" fmla="*/ 0 h 608627"/>
                <a:gd name="connsiteX43" fmla="*/ 526488 w 563817"/>
                <a:gd name="connsiteY43" fmla="*/ 31049 h 608627"/>
                <a:gd name="connsiteX44" fmla="*/ 526488 w 563817"/>
                <a:gd name="connsiteY44" fmla="*/ 161454 h 608627"/>
                <a:gd name="connsiteX45" fmla="*/ 464320 w 563817"/>
                <a:gd name="connsiteY45" fmla="*/ 161454 h 608627"/>
                <a:gd name="connsiteX46" fmla="*/ 464320 w 563817"/>
                <a:gd name="connsiteY46" fmla="*/ 31049 h 608627"/>
                <a:gd name="connsiteX47" fmla="*/ 495404 w 563817"/>
                <a:gd name="connsiteY47" fmla="*/ 0 h 608627"/>
                <a:gd name="connsiteX48" fmla="*/ 281909 w 563817"/>
                <a:gd name="connsiteY48" fmla="*/ 0 h 608627"/>
                <a:gd name="connsiteX49" fmla="*/ 313028 w 563817"/>
                <a:gd name="connsiteY49" fmla="*/ 31053 h 608627"/>
                <a:gd name="connsiteX50" fmla="*/ 313028 w 563817"/>
                <a:gd name="connsiteY50" fmla="*/ 302302 h 608627"/>
                <a:gd name="connsiteX51" fmla="*/ 250789 w 563817"/>
                <a:gd name="connsiteY51" fmla="*/ 302302 h 608627"/>
                <a:gd name="connsiteX52" fmla="*/ 250789 w 563817"/>
                <a:gd name="connsiteY52" fmla="*/ 31053 h 608627"/>
                <a:gd name="connsiteX53" fmla="*/ 281909 w 563817"/>
                <a:gd name="connsiteY53" fmla="*/ 0 h 608627"/>
                <a:gd name="connsiteX54" fmla="*/ 68413 w 563817"/>
                <a:gd name="connsiteY54" fmla="*/ 0 h 608627"/>
                <a:gd name="connsiteX55" fmla="*/ 99497 w 563817"/>
                <a:gd name="connsiteY55" fmla="*/ 31061 h 608627"/>
                <a:gd name="connsiteX56" fmla="*/ 99497 w 563817"/>
                <a:gd name="connsiteY56" fmla="*/ 70354 h 608627"/>
                <a:gd name="connsiteX57" fmla="*/ 37329 w 563817"/>
                <a:gd name="connsiteY57" fmla="*/ 70354 h 608627"/>
                <a:gd name="connsiteX58" fmla="*/ 37329 w 563817"/>
                <a:gd name="connsiteY58" fmla="*/ 31061 h 608627"/>
                <a:gd name="connsiteX59" fmla="*/ 68413 w 563817"/>
                <a:gd name="connsiteY59" fmla="*/ 0 h 6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3817" h="608627">
                  <a:moveTo>
                    <a:pt x="250789" y="546529"/>
                  </a:moveTo>
                  <a:lnTo>
                    <a:pt x="313028" y="546529"/>
                  </a:lnTo>
                  <a:lnTo>
                    <a:pt x="313028" y="577578"/>
                  </a:lnTo>
                  <a:cubicBezTo>
                    <a:pt x="313028" y="594655"/>
                    <a:pt x="299024" y="608627"/>
                    <a:pt x="281909" y="608627"/>
                  </a:cubicBezTo>
                  <a:cubicBezTo>
                    <a:pt x="264793" y="608627"/>
                    <a:pt x="250789" y="594655"/>
                    <a:pt x="250789" y="577578"/>
                  </a:cubicBezTo>
                  <a:close/>
                  <a:moveTo>
                    <a:pt x="464320" y="405681"/>
                  </a:moveTo>
                  <a:lnTo>
                    <a:pt x="526488" y="405681"/>
                  </a:lnTo>
                  <a:lnTo>
                    <a:pt x="526488" y="577572"/>
                  </a:lnTo>
                  <a:cubicBezTo>
                    <a:pt x="526488" y="594652"/>
                    <a:pt x="512656" y="608627"/>
                    <a:pt x="495404" y="608627"/>
                  </a:cubicBezTo>
                  <a:cubicBezTo>
                    <a:pt x="478308" y="608627"/>
                    <a:pt x="464320" y="594652"/>
                    <a:pt x="464320" y="577572"/>
                  </a:cubicBezTo>
                  <a:close/>
                  <a:moveTo>
                    <a:pt x="233217" y="343583"/>
                  </a:moveTo>
                  <a:lnTo>
                    <a:pt x="330600" y="343583"/>
                  </a:lnTo>
                  <a:cubicBezTo>
                    <a:pt x="341490" y="343583"/>
                    <a:pt x="350357" y="352436"/>
                    <a:pt x="350357" y="363308"/>
                  </a:cubicBezTo>
                  <a:lnTo>
                    <a:pt x="350357" y="485538"/>
                  </a:lnTo>
                  <a:cubicBezTo>
                    <a:pt x="350357" y="496410"/>
                    <a:pt x="341490" y="505107"/>
                    <a:pt x="330600" y="505107"/>
                  </a:cubicBezTo>
                  <a:lnTo>
                    <a:pt x="233217" y="505107"/>
                  </a:lnTo>
                  <a:cubicBezTo>
                    <a:pt x="222327" y="505107"/>
                    <a:pt x="213460" y="496410"/>
                    <a:pt x="213460" y="485538"/>
                  </a:cubicBezTo>
                  <a:lnTo>
                    <a:pt x="213460" y="363308"/>
                  </a:lnTo>
                  <a:cubicBezTo>
                    <a:pt x="213460" y="352436"/>
                    <a:pt x="222327" y="343583"/>
                    <a:pt x="233217" y="343583"/>
                  </a:cubicBezTo>
                  <a:close/>
                  <a:moveTo>
                    <a:pt x="37329" y="314722"/>
                  </a:moveTo>
                  <a:lnTo>
                    <a:pt x="99497" y="314722"/>
                  </a:lnTo>
                  <a:lnTo>
                    <a:pt x="99497" y="577575"/>
                  </a:lnTo>
                  <a:cubicBezTo>
                    <a:pt x="99497" y="594654"/>
                    <a:pt x="85509" y="608627"/>
                    <a:pt x="68413" y="608627"/>
                  </a:cubicBezTo>
                  <a:cubicBezTo>
                    <a:pt x="51161" y="608627"/>
                    <a:pt x="37329" y="594654"/>
                    <a:pt x="37329" y="577575"/>
                  </a:cubicBezTo>
                  <a:close/>
                  <a:moveTo>
                    <a:pt x="446737" y="202946"/>
                  </a:moveTo>
                  <a:lnTo>
                    <a:pt x="544226" y="202946"/>
                  </a:lnTo>
                  <a:cubicBezTo>
                    <a:pt x="555110" y="202946"/>
                    <a:pt x="563817" y="211640"/>
                    <a:pt x="563817" y="222507"/>
                  </a:cubicBezTo>
                  <a:lnTo>
                    <a:pt x="563817" y="344684"/>
                  </a:lnTo>
                  <a:cubicBezTo>
                    <a:pt x="563817" y="355551"/>
                    <a:pt x="555110" y="364400"/>
                    <a:pt x="544226" y="364400"/>
                  </a:cubicBezTo>
                  <a:lnTo>
                    <a:pt x="446737" y="364400"/>
                  </a:lnTo>
                  <a:cubicBezTo>
                    <a:pt x="435854" y="364400"/>
                    <a:pt x="426991" y="355551"/>
                    <a:pt x="426991" y="344684"/>
                  </a:cubicBezTo>
                  <a:lnTo>
                    <a:pt x="426991" y="222507"/>
                  </a:lnTo>
                  <a:cubicBezTo>
                    <a:pt x="426991" y="211640"/>
                    <a:pt x="435854" y="202946"/>
                    <a:pt x="446737" y="202946"/>
                  </a:cubicBezTo>
                  <a:close/>
                  <a:moveTo>
                    <a:pt x="19591" y="111776"/>
                  </a:moveTo>
                  <a:lnTo>
                    <a:pt x="117080" y="111776"/>
                  </a:lnTo>
                  <a:cubicBezTo>
                    <a:pt x="127963" y="111776"/>
                    <a:pt x="136826" y="120629"/>
                    <a:pt x="136826" y="131501"/>
                  </a:cubicBezTo>
                  <a:lnTo>
                    <a:pt x="136826" y="253576"/>
                  </a:lnTo>
                  <a:cubicBezTo>
                    <a:pt x="136826" y="264447"/>
                    <a:pt x="127963" y="273300"/>
                    <a:pt x="117080" y="273300"/>
                  </a:cubicBezTo>
                  <a:lnTo>
                    <a:pt x="19591" y="273300"/>
                  </a:lnTo>
                  <a:cubicBezTo>
                    <a:pt x="8707" y="273300"/>
                    <a:pt x="0" y="264447"/>
                    <a:pt x="0" y="253576"/>
                  </a:cubicBezTo>
                  <a:lnTo>
                    <a:pt x="0" y="131501"/>
                  </a:lnTo>
                  <a:cubicBezTo>
                    <a:pt x="0" y="120629"/>
                    <a:pt x="8707" y="111776"/>
                    <a:pt x="19591" y="111776"/>
                  </a:cubicBezTo>
                  <a:close/>
                  <a:moveTo>
                    <a:pt x="495404" y="0"/>
                  </a:moveTo>
                  <a:cubicBezTo>
                    <a:pt x="512656" y="0"/>
                    <a:pt x="526488" y="13972"/>
                    <a:pt x="526488" y="31049"/>
                  </a:cubicBezTo>
                  <a:lnTo>
                    <a:pt x="526488" y="161454"/>
                  </a:lnTo>
                  <a:lnTo>
                    <a:pt x="464320" y="161454"/>
                  </a:lnTo>
                  <a:lnTo>
                    <a:pt x="464320" y="31049"/>
                  </a:lnTo>
                  <a:cubicBezTo>
                    <a:pt x="464320" y="13972"/>
                    <a:pt x="478308" y="0"/>
                    <a:pt x="495404" y="0"/>
                  </a:cubicBezTo>
                  <a:close/>
                  <a:moveTo>
                    <a:pt x="281909" y="0"/>
                  </a:moveTo>
                  <a:cubicBezTo>
                    <a:pt x="299024" y="0"/>
                    <a:pt x="313028" y="13974"/>
                    <a:pt x="313028" y="31053"/>
                  </a:cubicBezTo>
                  <a:lnTo>
                    <a:pt x="313028" y="302302"/>
                  </a:lnTo>
                  <a:lnTo>
                    <a:pt x="250789" y="302302"/>
                  </a:lnTo>
                  <a:lnTo>
                    <a:pt x="250789" y="31053"/>
                  </a:lnTo>
                  <a:cubicBezTo>
                    <a:pt x="250789" y="13974"/>
                    <a:pt x="264793" y="0"/>
                    <a:pt x="281909" y="0"/>
                  </a:cubicBezTo>
                  <a:close/>
                  <a:moveTo>
                    <a:pt x="68413" y="0"/>
                  </a:moveTo>
                  <a:cubicBezTo>
                    <a:pt x="85509" y="0"/>
                    <a:pt x="99497" y="13978"/>
                    <a:pt x="99497" y="31061"/>
                  </a:cubicBezTo>
                  <a:lnTo>
                    <a:pt x="99497" y="70354"/>
                  </a:lnTo>
                  <a:lnTo>
                    <a:pt x="37329" y="70354"/>
                  </a:lnTo>
                  <a:lnTo>
                    <a:pt x="37329" y="31061"/>
                  </a:lnTo>
                  <a:cubicBezTo>
                    <a:pt x="37329" y="13978"/>
                    <a:pt x="51161" y="0"/>
                    <a:pt x="6841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31861" y="4501186"/>
            <a:ext cx="697125" cy="697125"/>
            <a:chOff x="1906224" y="2659743"/>
            <a:chExt cx="1538514" cy="1538514"/>
          </a:xfrm>
        </p:grpSpPr>
        <p:sp>
          <p:nvSpPr>
            <p:cNvPr id="54" name="椭圆 53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55" name="椭圆 19"/>
            <p:cNvSpPr/>
            <p:nvPr/>
          </p:nvSpPr>
          <p:spPr>
            <a:xfrm>
              <a:off x="2278581" y="3032699"/>
              <a:ext cx="793800" cy="792600"/>
            </a:xfrm>
            <a:custGeom>
              <a:avLst/>
              <a:gdLst>
                <a:gd name="T0" fmla="*/ 6894 w 7804"/>
                <a:gd name="T1" fmla="*/ 3038 h 7804"/>
                <a:gd name="T2" fmla="*/ 6614 w 7804"/>
                <a:gd name="T3" fmla="*/ 2704 h 7804"/>
                <a:gd name="T4" fmla="*/ 6826 w 7804"/>
                <a:gd name="T5" fmla="*/ 2200 h 7804"/>
                <a:gd name="T6" fmla="*/ 6496 w 7804"/>
                <a:gd name="T7" fmla="*/ 978 h 7804"/>
                <a:gd name="T8" fmla="*/ 5604 w 7804"/>
                <a:gd name="T9" fmla="*/ 978 h 7804"/>
                <a:gd name="T10" fmla="*/ 5254 w 7804"/>
                <a:gd name="T11" fmla="*/ 1222 h 7804"/>
                <a:gd name="T12" fmla="*/ 4973 w 7804"/>
                <a:gd name="T13" fmla="*/ 1137 h 7804"/>
                <a:gd name="T14" fmla="*/ 4766 w 7804"/>
                <a:gd name="T15" fmla="*/ 631 h 7804"/>
                <a:gd name="T16" fmla="*/ 3668 w 7804"/>
                <a:gd name="T17" fmla="*/ 0 h 7804"/>
                <a:gd name="T18" fmla="*/ 3038 w 7804"/>
                <a:gd name="T19" fmla="*/ 910 h 7804"/>
                <a:gd name="T20" fmla="*/ 2704 w 7804"/>
                <a:gd name="T21" fmla="*/ 1190 h 7804"/>
                <a:gd name="T22" fmla="*/ 2398 w 7804"/>
                <a:gd name="T23" fmla="*/ 1175 h 7804"/>
                <a:gd name="T24" fmla="*/ 1754 w 7804"/>
                <a:gd name="T25" fmla="*/ 793 h 7804"/>
                <a:gd name="T26" fmla="*/ 978 w 7804"/>
                <a:gd name="T27" fmla="*/ 1308 h 7804"/>
                <a:gd name="T28" fmla="*/ 1175 w 7804"/>
                <a:gd name="T29" fmla="*/ 2398 h 7804"/>
                <a:gd name="T30" fmla="*/ 1137 w 7804"/>
                <a:gd name="T31" fmla="*/ 2831 h 7804"/>
                <a:gd name="T32" fmla="*/ 631 w 7804"/>
                <a:gd name="T33" fmla="*/ 3038 h 7804"/>
                <a:gd name="T34" fmla="*/ 0 w 7804"/>
                <a:gd name="T35" fmla="*/ 4136 h 7804"/>
                <a:gd name="T36" fmla="*/ 910 w 7804"/>
                <a:gd name="T37" fmla="*/ 4766 h 7804"/>
                <a:gd name="T38" fmla="*/ 1190 w 7804"/>
                <a:gd name="T39" fmla="*/ 5100 h 7804"/>
                <a:gd name="T40" fmla="*/ 978 w 7804"/>
                <a:gd name="T41" fmla="*/ 5604 h 7804"/>
                <a:gd name="T42" fmla="*/ 1308 w 7804"/>
                <a:gd name="T43" fmla="*/ 6826 h 7804"/>
                <a:gd name="T44" fmla="*/ 2200 w 7804"/>
                <a:gd name="T45" fmla="*/ 6826 h 7804"/>
                <a:gd name="T46" fmla="*/ 2550 w 7804"/>
                <a:gd name="T47" fmla="*/ 6582 h 7804"/>
                <a:gd name="T48" fmla="*/ 2831 w 7804"/>
                <a:gd name="T49" fmla="*/ 6667 h 7804"/>
                <a:gd name="T50" fmla="*/ 3038 w 7804"/>
                <a:gd name="T51" fmla="*/ 7173 h 7804"/>
                <a:gd name="T52" fmla="*/ 4136 w 7804"/>
                <a:gd name="T53" fmla="*/ 7804 h 7804"/>
                <a:gd name="T54" fmla="*/ 4766 w 7804"/>
                <a:gd name="T55" fmla="*/ 6894 h 7804"/>
                <a:gd name="T56" fmla="*/ 5100 w 7804"/>
                <a:gd name="T57" fmla="*/ 6614 h 7804"/>
                <a:gd name="T58" fmla="*/ 5406 w 7804"/>
                <a:gd name="T59" fmla="*/ 6629 h 7804"/>
                <a:gd name="T60" fmla="*/ 6050 w 7804"/>
                <a:gd name="T61" fmla="*/ 7011 h 7804"/>
                <a:gd name="T62" fmla="*/ 6647 w 7804"/>
                <a:gd name="T63" fmla="*/ 6675 h 7804"/>
                <a:gd name="T64" fmla="*/ 6826 w 7804"/>
                <a:gd name="T65" fmla="*/ 6496 h 7804"/>
                <a:gd name="T66" fmla="*/ 6629 w 7804"/>
                <a:gd name="T67" fmla="*/ 5406 h 7804"/>
                <a:gd name="T68" fmla="*/ 6667 w 7804"/>
                <a:gd name="T69" fmla="*/ 4972 h 7804"/>
                <a:gd name="T70" fmla="*/ 7173 w 7804"/>
                <a:gd name="T71" fmla="*/ 4766 h 7804"/>
                <a:gd name="T72" fmla="*/ 7804 w 7804"/>
                <a:gd name="T73" fmla="*/ 3668 h 7804"/>
                <a:gd name="T74" fmla="*/ 5608 w 7804"/>
                <a:gd name="T75" fmla="*/ 3902 h 7804"/>
                <a:gd name="T76" fmla="*/ 2196 w 7804"/>
                <a:gd name="T77" fmla="*/ 3902 h 7804"/>
                <a:gd name="T78" fmla="*/ 5608 w 7804"/>
                <a:gd name="T79" fmla="*/ 3902 h 7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804" h="7804">
                  <a:moveTo>
                    <a:pt x="7173" y="3038"/>
                  </a:moveTo>
                  <a:lnTo>
                    <a:pt x="6894" y="3038"/>
                  </a:lnTo>
                  <a:cubicBezTo>
                    <a:pt x="6824" y="3038"/>
                    <a:pt x="6714" y="2953"/>
                    <a:pt x="6667" y="2831"/>
                  </a:cubicBezTo>
                  <a:cubicBezTo>
                    <a:pt x="6650" y="2789"/>
                    <a:pt x="6632" y="2746"/>
                    <a:pt x="6614" y="2704"/>
                  </a:cubicBezTo>
                  <a:cubicBezTo>
                    <a:pt x="6561" y="2585"/>
                    <a:pt x="6579" y="2447"/>
                    <a:pt x="6629" y="2398"/>
                  </a:cubicBezTo>
                  <a:lnTo>
                    <a:pt x="6826" y="2200"/>
                  </a:lnTo>
                  <a:cubicBezTo>
                    <a:pt x="7072" y="1954"/>
                    <a:pt x="7072" y="1554"/>
                    <a:pt x="6826" y="1308"/>
                  </a:cubicBezTo>
                  <a:lnTo>
                    <a:pt x="6496" y="978"/>
                  </a:lnTo>
                  <a:cubicBezTo>
                    <a:pt x="6377" y="859"/>
                    <a:pt x="6218" y="793"/>
                    <a:pt x="6050" y="793"/>
                  </a:cubicBezTo>
                  <a:cubicBezTo>
                    <a:pt x="5882" y="793"/>
                    <a:pt x="5723" y="859"/>
                    <a:pt x="5604" y="978"/>
                  </a:cubicBezTo>
                  <a:lnTo>
                    <a:pt x="5406" y="1176"/>
                  </a:lnTo>
                  <a:cubicBezTo>
                    <a:pt x="5378" y="1204"/>
                    <a:pt x="5319" y="1222"/>
                    <a:pt x="5254" y="1222"/>
                  </a:cubicBezTo>
                  <a:cubicBezTo>
                    <a:pt x="5201" y="1222"/>
                    <a:pt x="5147" y="1211"/>
                    <a:pt x="5100" y="1190"/>
                  </a:cubicBezTo>
                  <a:cubicBezTo>
                    <a:pt x="5058" y="1172"/>
                    <a:pt x="5015" y="1154"/>
                    <a:pt x="4973" y="1137"/>
                  </a:cubicBezTo>
                  <a:cubicBezTo>
                    <a:pt x="4851" y="1090"/>
                    <a:pt x="4766" y="980"/>
                    <a:pt x="4766" y="910"/>
                  </a:cubicBezTo>
                  <a:lnTo>
                    <a:pt x="4766" y="631"/>
                  </a:lnTo>
                  <a:cubicBezTo>
                    <a:pt x="4766" y="283"/>
                    <a:pt x="4483" y="0"/>
                    <a:pt x="4136" y="0"/>
                  </a:cubicBezTo>
                  <a:lnTo>
                    <a:pt x="3668" y="0"/>
                  </a:lnTo>
                  <a:cubicBezTo>
                    <a:pt x="3321" y="0"/>
                    <a:pt x="3038" y="283"/>
                    <a:pt x="3038" y="631"/>
                  </a:cubicBezTo>
                  <a:lnTo>
                    <a:pt x="3038" y="910"/>
                  </a:lnTo>
                  <a:cubicBezTo>
                    <a:pt x="3038" y="980"/>
                    <a:pt x="2953" y="1090"/>
                    <a:pt x="2831" y="1137"/>
                  </a:cubicBezTo>
                  <a:cubicBezTo>
                    <a:pt x="2789" y="1154"/>
                    <a:pt x="2746" y="1172"/>
                    <a:pt x="2704" y="1190"/>
                  </a:cubicBezTo>
                  <a:cubicBezTo>
                    <a:pt x="2657" y="1211"/>
                    <a:pt x="2603" y="1222"/>
                    <a:pt x="2550" y="1222"/>
                  </a:cubicBezTo>
                  <a:cubicBezTo>
                    <a:pt x="2485" y="1222"/>
                    <a:pt x="2426" y="1204"/>
                    <a:pt x="2398" y="1175"/>
                  </a:cubicBezTo>
                  <a:lnTo>
                    <a:pt x="2200" y="978"/>
                  </a:lnTo>
                  <a:cubicBezTo>
                    <a:pt x="2081" y="859"/>
                    <a:pt x="1922" y="793"/>
                    <a:pt x="1754" y="793"/>
                  </a:cubicBezTo>
                  <a:cubicBezTo>
                    <a:pt x="1585" y="793"/>
                    <a:pt x="1427" y="859"/>
                    <a:pt x="1308" y="978"/>
                  </a:cubicBezTo>
                  <a:lnTo>
                    <a:pt x="978" y="1308"/>
                  </a:lnTo>
                  <a:cubicBezTo>
                    <a:pt x="732" y="1554"/>
                    <a:pt x="732" y="1954"/>
                    <a:pt x="978" y="2200"/>
                  </a:cubicBezTo>
                  <a:lnTo>
                    <a:pt x="1175" y="2398"/>
                  </a:lnTo>
                  <a:cubicBezTo>
                    <a:pt x="1225" y="2447"/>
                    <a:pt x="1243" y="2585"/>
                    <a:pt x="1190" y="2704"/>
                  </a:cubicBezTo>
                  <a:cubicBezTo>
                    <a:pt x="1172" y="2746"/>
                    <a:pt x="1154" y="2789"/>
                    <a:pt x="1137" y="2831"/>
                  </a:cubicBezTo>
                  <a:cubicBezTo>
                    <a:pt x="1090" y="2953"/>
                    <a:pt x="980" y="3038"/>
                    <a:pt x="910" y="3038"/>
                  </a:cubicBezTo>
                  <a:lnTo>
                    <a:pt x="631" y="3038"/>
                  </a:lnTo>
                  <a:cubicBezTo>
                    <a:pt x="283" y="3038"/>
                    <a:pt x="0" y="3321"/>
                    <a:pt x="0" y="3668"/>
                  </a:cubicBezTo>
                  <a:lnTo>
                    <a:pt x="0" y="4136"/>
                  </a:lnTo>
                  <a:cubicBezTo>
                    <a:pt x="0" y="4483"/>
                    <a:pt x="283" y="4766"/>
                    <a:pt x="631" y="4766"/>
                  </a:cubicBezTo>
                  <a:lnTo>
                    <a:pt x="910" y="4766"/>
                  </a:lnTo>
                  <a:cubicBezTo>
                    <a:pt x="980" y="4766"/>
                    <a:pt x="1090" y="4851"/>
                    <a:pt x="1137" y="4972"/>
                  </a:cubicBezTo>
                  <a:cubicBezTo>
                    <a:pt x="1154" y="5015"/>
                    <a:pt x="1172" y="5058"/>
                    <a:pt x="1190" y="5100"/>
                  </a:cubicBezTo>
                  <a:cubicBezTo>
                    <a:pt x="1243" y="5219"/>
                    <a:pt x="1225" y="5357"/>
                    <a:pt x="1175" y="5406"/>
                  </a:cubicBezTo>
                  <a:lnTo>
                    <a:pt x="978" y="5604"/>
                  </a:lnTo>
                  <a:cubicBezTo>
                    <a:pt x="732" y="5850"/>
                    <a:pt x="732" y="6250"/>
                    <a:pt x="978" y="6496"/>
                  </a:cubicBezTo>
                  <a:lnTo>
                    <a:pt x="1308" y="6826"/>
                  </a:lnTo>
                  <a:cubicBezTo>
                    <a:pt x="1427" y="6945"/>
                    <a:pt x="1586" y="7011"/>
                    <a:pt x="1754" y="7011"/>
                  </a:cubicBezTo>
                  <a:cubicBezTo>
                    <a:pt x="1922" y="7011"/>
                    <a:pt x="2081" y="6945"/>
                    <a:pt x="2200" y="6826"/>
                  </a:cubicBezTo>
                  <a:lnTo>
                    <a:pt x="2398" y="6628"/>
                  </a:lnTo>
                  <a:cubicBezTo>
                    <a:pt x="2427" y="6599"/>
                    <a:pt x="2484" y="6582"/>
                    <a:pt x="2550" y="6582"/>
                  </a:cubicBezTo>
                  <a:cubicBezTo>
                    <a:pt x="2602" y="6582"/>
                    <a:pt x="2657" y="6593"/>
                    <a:pt x="2704" y="6614"/>
                  </a:cubicBezTo>
                  <a:cubicBezTo>
                    <a:pt x="2745" y="6632"/>
                    <a:pt x="2788" y="6650"/>
                    <a:pt x="2831" y="6667"/>
                  </a:cubicBezTo>
                  <a:cubicBezTo>
                    <a:pt x="2953" y="6714"/>
                    <a:pt x="3038" y="6824"/>
                    <a:pt x="3038" y="6894"/>
                  </a:cubicBezTo>
                  <a:lnTo>
                    <a:pt x="3038" y="7173"/>
                  </a:lnTo>
                  <a:cubicBezTo>
                    <a:pt x="3038" y="7521"/>
                    <a:pt x="3321" y="7804"/>
                    <a:pt x="3668" y="7804"/>
                  </a:cubicBezTo>
                  <a:lnTo>
                    <a:pt x="4136" y="7804"/>
                  </a:lnTo>
                  <a:cubicBezTo>
                    <a:pt x="4483" y="7804"/>
                    <a:pt x="4766" y="7521"/>
                    <a:pt x="4766" y="7173"/>
                  </a:cubicBezTo>
                  <a:lnTo>
                    <a:pt x="4766" y="6894"/>
                  </a:lnTo>
                  <a:cubicBezTo>
                    <a:pt x="4766" y="6824"/>
                    <a:pt x="4851" y="6714"/>
                    <a:pt x="4972" y="6667"/>
                  </a:cubicBezTo>
                  <a:cubicBezTo>
                    <a:pt x="5015" y="6650"/>
                    <a:pt x="5058" y="6632"/>
                    <a:pt x="5100" y="6614"/>
                  </a:cubicBezTo>
                  <a:cubicBezTo>
                    <a:pt x="5146" y="6593"/>
                    <a:pt x="5201" y="6582"/>
                    <a:pt x="5254" y="6582"/>
                  </a:cubicBezTo>
                  <a:cubicBezTo>
                    <a:pt x="5319" y="6582"/>
                    <a:pt x="5377" y="6600"/>
                    <a:pt x="5406" y="6629"/>
                  </a:cubicBezTo>
                  <a:lnTo>
                    <a:pt x="5604" y="6826"/>
                  </a:lnTo>
                  <a:cubicBezTo>
                    <a:pt x="5723" y="6945"/>
                    <a:pt x="5882" y="7011"/>
                    <a:pt x="6050" y="7011"/>
                  </a:cubicBezTo>
                  <a:cubicBezTo>
                    <a:pt x="6068" y="7011"/>
                    <a:pt x="6087" y="7010"/>
                    <a:pt x="6105" y="7009"/>
                  </a:cubicBezTo>
                  <a:cubicBezTo>
                    <a:pt x="6335" y="6989"/>
                    <a:pt x="6538" y="6785"/>
                    <a:pt x="6647" y="6675"/>
                  </a:cubicBezTo>
                  <a:lnTo>
                    <a:pt x="6661" y="6661"/>
                  </a:lnTo>
                  <a:lnTo>
                    <a:pt x="6826" y="6496"/>
                  </a:lnTo>
                  <a:cubicBezTo>
                    <a:pt x="7072" y="6250"/>
                    <a:pt x="7072" y="5850"/>
                    <a:pt x="6826" y="5604"/>
                  </a:cubicBezTo>
                  <a:lnTo>
                    <a:pt x="6629" y="5406"/>
                  </a:lnTo>
                  <a:cubicBezTo>
                    <a:pt x="6579" y="5357"/>
                    <a:pt x="6561" y="5219"/>
                    <a:pt x="6614" y="5100"/>
                  </a:cubicBezTo>
                  <a:cubicBezTo>
                    <a:pt x="6632" y="5058"/>
                    <a:pt x="6650" y="5015"/>
                    <a:pt x="6667" y="4972"/>
                  </a:cubicBezTo>
                  <a:cubicBezTo>
                    <a:pt x="6714" y="4851"/>
                    <a:pt x="6824" y="4766"/>
                    <a:pt x="6894" y="4766"/>
                  </a:cubicBezTo>
                  <a:lnTo>
                    <a:pt x="7173" y="4766"/>
                  </a:lnTo>
                  <a:cubicBezTo>
                    <a:pt x="7521" y="4766"/>
                    <a:pt x="7804" y="4483"/>
                    <a:pt x="7804" y="4135"/>
                  </a:cubicBezTo>
                  <a:lnTo>
                    <a:pt x="7804" y="3668"/>
                  </a:lnTo>
                  <a:cubicBezTo>
                    <a:pt x="7804" y="3321"/>
                    <a:pt x="7521" y="3038"/>
                    <a:pt x="7173" y="3038"/>
                  </a:cubicBezTo>
                  <a:close/>
                  <a:moveTo>
                    <a:pt x="5608" y="3902"/>
                  </a:moveTo>
                  <a:cubicBezTo>
                    <a:pt x="5608" y="4843"/>
                    <a:pt x="4843" y="5608"/>
                    <a:pt x="3902" y="5608"/>
                  </a:cubicBezTo>
                  <a:cubicBezTo>
                    <a:pt x="2961" y="5608"/>
                    <a:pt x="2196" y="4843"/>
                    <a:pt x="2196" y="3902"/>
                  </a:cubicBezTo>
                  <a:cubicBezTo>
                    <a:pt x="2196" y="2961"/>
                    <a:pt x="2961" y="2196"/>
                    <a:pt x="3902" y="2196"/>
                  </a:cubicBezTo>
                  <a:cubicBezTo>
                    <a:pt x="4843" y="2196"/>
                    <a:pt x="5608" y="2961"/>
                    <a:pt x="5608" y="390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069776" y="2394857"/>
            <a:ext cx="697125" cy="697125"/>
            <a:chOff x="1906224" y="2659743"/>
            <a:chExt cx="1538514" cy="1538514"/>
          </a:xfrm>
        </p:grpSpPr>
        <p:sp>
          <p:nvSpPr>
            <p:cNvPr id="57" name="椭圆 56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58" name="椭圆 22"/>
            <p:cNvSpPr/>
            <p:nvPr/>
          </p:nvSpPr>
          <p:spPr>
            <a:xfrm>
              <a:off x="2284656" y="3032100"/>
              <a:ext cx="781648" cy="793800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069776" y="4501186"/>
            <a:ext cx="697125" cy="697125"/>
            <a:chOff x="1906224" y="2659743"/>
            <a:chExt cx="1538514" cy="1538514"/>
          </a:xfrm>
        </p:grpSpPr>
        <p:sp>
          <p:nvSpPr>
            <p:cNvPr id="60" name="椭圆 59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61" name="椭圆 25"/>
            <p:cNvSpPr/>
            <p:nvPr/>
          </p:nvSpPr>
          <p:spPr>
            <a:xfrm>
              <a:off x="2278581" y="3131751"/>
              <a:ext cx="793799" cy="594496"/>
            </a:xfrm>
            <a:custGeom>
              <a:avLst/>
              <a:gdLst>
                <a:gd name="connsiteX0" fmla="*/ 227854 w 607639"/>
                <a:gd name="connsiteY0" fmla="*/ 404591 h 455076"/>
                <a:gd name="connsiteX1" fmla="*/ 227854 w 607639"/>
                <a:gd name="connsiteY1" fmla="*/ 429834 h 455076"/>
                <a:gd name="connsiteX2" fmla="*/ 379786 w 607639"/>
                <a:gd name="connsiteY2" fmla="*/ 429834 h 455076"/>
                <a:gd name="connsiteX3" fmla="*/ 379786 w 607639"/>
                <a:gd name="connsiteY3" fmla="*/ 404591 h 455076"/>
                <a:gd name="connsiteX4" fmla="*/ 303680 w 607639"/>
                <a:gd name="connsiteY4" fmla="*/ 353928 h 455076"/>
                <a:gd name="connsiteX5" fmla="*/ 303775 w 607639"/>
                <a:gd name="connsiteY5" fmla="*/ 353928 h 455076"/>
                <a:gd name="connsiteX6" fmla="*/ 303888 w 607639"/>
                <a:gd name="connsiteY6" fmla="*/ 353928 h 455076"/>
                <a:gd name="connsiteX7" fmla="*/ 312716 w 607639"/>
                <a:gd name="connsiteY7" fmla="*/ 357595 h 455076"/>
                <a:gd name="connsiteX8" fmla="*/ 316415 w 607639"/>
                <a:gd name="connsiteY8" fmla="*/ 366552 h 455076"/>
                <a:gd name="connsiteX9" fmla="*/ 303784 w 607639"/>
                <a:gd name="connsiteY9" fmla="*/ 379219 h 455076"/>
                <a:gd name="connsiteX10" fmla="*/ 291153 w 607639"/>
                <a:gd name="connsiteY10" fmla="*/ 366552 h 455076"/>
                <a:gd name="connsiteX11" fmla="*/ 294853 w 607639"/>
                <a:gd name="connsiteY11" fmla="*/ 357595 h 455076"/>
                <a:gd name="connsiteX12" fmla="*/ 303784 w 607639"/>
                <a:gd name="connsiteY12" fmla="*/ 353885 h 455076"/>
                <a:gd name="connsiteX13" fmla="*/ 303680 w 607639"/>
                <a:gd name="connsiteY13" fmla="*/ 353928 h 455076"/>
                <a:gd name="connsiteX14" fmla="*/ 25367 w 607639"/>
                <a:gd name="connsiteY14" fmla="*/ 353928 h 455076"/>
                <a:gd name="connsiteX15" fmla="*/ 25367 w 607639"/>
                <a:gd name="connsiteY15" fmla="*/ 379260 h 455076"/>
                <a:gd name="connsiteX16" fmla="*/ 303775 w 607639"/>
                <a:gd name="connsiteY16" fmla="*/ 379260 h 455076"/>
                <a:gd name="connsiteX17" fmla="*/ 582272 w 607639"/>
                <a:gd name="connsiteY17" fmla="*/ 379260 h 455076"/>
                <a:gd name="connsiteX18" fmla="*/ 582272 w 607639"/>
                <a:gd name="connsiteY18" fmla="*/ 353928 h 455076"/>
                <a:gd name="connsiteX19" fmla="*/ 303888 w 607639"/>
                <a:gd name="connsiteY19" fmla="*/ 353928 h 455076"/>
                <a:gd name="connsiteX20" fmla="*/ 25367 w 607639"/>
                <a:gd name="connsiteY20" fmla="*/ 25331 h 455076"/>
                <a:gd name="connsiteX21" fmla="*/ 25367 w 607639"/>
                <a:gd name="connsiteY21" fmla="*/ 328686 h 455076"/>
                <a:gd name="connsiteX22" fmla="*/ 582272 w 607639"/>
                <a:gd name="connsiteY22" fmla="*/ 328686 h 455076"/>
                <a:gd name="connsiteX23" fmla="*/ 582272 w 607639"/>
                <a:gd name="connsiteY23" fmla="*/ 25331 h 455076"/>
                <a:gd name="connsiteX24" fmla="*/ 25367 w 607639"/>
                <a:gd name="connsiteY24" fmla="*/ 0 h 455076"/>
                <a:gd name="connsiteX25" fmla="*/ 582272 w 607639"/>
                <a:gd name="connsiteY25" fmla="*/ 0 h 455076"/>
                <a:gd name="connsiteX26" fmla="*/ 607639 w 607639"/>
                <a:gd name="connsiteY26" fmla="*/ 25331 h 455076"/>
                <a:gd name="connsiteX27" fmla="*/ 607639 w 607639"/>
                <a:gd name="connsiteY27" fmla="*/ 379260 h 455076"/>
                <a:gd name="connsiteX28" fmla="*/ 582272 w 607639"/>
                <a:gd name="connsiteY28" fmla="*/ 404591 h 455076"/>
                <a:gd name="connsiteX29" fmla="*/ 405063 w 607639"/>
                <a:gd name="connsiteY29" fmla="*/ 404591 h 455076"/>
                <a:gd name="connsiteX30" fmla="*/ 405063 w 607639"/>
                <a:gd name="connsiteY30" fmla="*/ 429834 h 455076"/>
                <a:gd name="connsiteX31" fmla="*/ 455707 w 607639"/>
                <a:gd name="connsiteY31" fmla="*/ 429834 h 455076"/>
                <a:gd name="connsiteX32" fmla="*/ 468346 w 607639"/>
                <a:gd name="connsiteY32" fmla="*/ 442455 h 455076"/>
                <a:gd name="connsiteX33" fmla="*/ 455707 w 607639"/>
                <a:gd name="connsiteY33" fmla="*/ 455076 h 455076"/>
                <a:gd name="connsiteX34" fmla="*/ 151932 w 607639"/>
                <a:gd name="connsiteY34" fmla="*/ 455076 h 455076"/>
                <a:gd name="connsiteX35" fmla="*/ 139293 w 607639"/>
                <a:gd name="connsiteY35" fmla="*/ 442455 h 455076"/>
                <a:gd name="connsiteX36" fmla="*/ 151932 w 607639"/>
                <a:gd name="connsiteY36" fmla="*/ 429834 h 455076"/>
                <a:gd name="connsiteX37" fmla="*/ 202487 w 607639"/>
                <a:gd name="connsiteY37" fmla="*/ 429834 h 455076"/>
                <a:gd name="connsiteX38" fmla="*/ 202487 w 607639"/>
                <a:gd name="connsiteY38" fmla="*/ 404591 h 455076"/>
                <a:gd name="connsiteX39" fmla="*/ 25367 w 607639"/>
                <a:gd name="connsiteY39" fmla="*/ 404591 h 455076"/>
                <a:gd name="connsiteX40" fmla="*/ 0 w 607639"/>
                <a:gd name="connsiteY40" fmla="*/ 379260 h 455076"/>
                <a:gd name="connsiteX41" fmla="*/ 0 w 607639"/>
                <a:gd name="connsiteY41" fmla="*/ 25331 h 455076"/>
                <a:gd name="connsiteX42" fmla="*/ 25367 w 607639"/>
                <a:gd name="connsiteY42" fmla="*/ 0 h 45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7639" h="455076">
                  <a:moveTo>
                    <a:pt x="227854" y="404591"/>
                  </a:moveTo>
                  <a:lnTo>
                    <a:pt x="227854" y="429834"/>
                  </a:lnTo>
                  <a:lnTo>
                    <a:pt x="379786" y="429834"/>
                  </a:lnTo>
                  <a:lnTo>
                    <a:pt x="379786" y="404591"/>
                  </a:lnTo>
                  <a:close/>
                  <a:moveTo>
                    <a:pt x="303680" y="353928"/>
                  </a:moveTo>
                  <a:lnTo>
                    <a:pt x="303775" y="353928"/>
                  </a:lnTo>
                  <a:lnTo>
                    <a:pt x="303888" y="353928"/>
                  </a:lnTo>
                  <a:lnTo>
                    <a:pt x="312716" y="357595"/>
                  </a:lnTo>
                  <a:cubicBezTo>
                    <a:pt x="315001" y="359887"/>
                    <a:pt x="316415" y="363054"/>
                    <a:pt x="316415" y="366552"/>
                  </a:cubicBezTo>
                  <a:cubicBezTo>
                    <a:pt x="316415" y="373548"/>
                    <a:pt x="310760" y="379219"/>
                    <a:pt x="303784" y="379219"/>
                  </a:cubicBezTo>
                  <a:cubicBezTo>
                    <a:pt x="296808" y="379219"/>
                    <a:pt x="291153" y="373548"/>
                    <a:pt x="291153" y="366552"/>
                  </a:cubicBezTo>
                  <a:cubicBezTo>
                    <a:pt x="291153" y="363054"/>
                    <a:pt x="292567" y="359887"/>
                    <a:pt x="294853" y="357595"/>
                  </a:cubicBezTo>
                  <a:close/>
                  <a:moveTo>
                    <a:pt x="303784" y="353885"/>
                  </a:moveTo>
                  <a:lnTo>
                    <a:pt x="303680" y="353928"/>
                  </a:lnTo>
                  <a:lnTo>
                    <a:pt x="25367" y="353928"/>
                  </a:lnTo>
                  <a:lnTo>
                    <a:pt x="25367" y="379260"/>
                  </a:lnTo>
                  <a:lnTo>
                    <a:pt x="303775" y="379260"/>
                  </a:lnTo>
                  <a:lnTo>
                    <a:pt x="582272" y="379260"/>
                  </a:lnTo>
                  <a:lnTo>
                    <a:pt x="582272" y="353928"/>
                  </a:lnTo>
                  <a:lnTo>
                    <a:pt x="303888" y="353928"/>
                  </a:lnTo>
                  <a:close/>
                  <a:moveTo>
                    <a:pt x="25367" y="25331"/>
                  </a:moveTo>
                  <a:lnTo>
                    <a:pt x="25367" y="328686"/>
                  </a:lnTo>
                  <a:lnTo>
                    <a:pt x="582272" y="328686"/>
                  </a:lnTo>
                  <a:lnTo>
                    <a:pt x="582272" y="25331"/>
                  </a:lnTo>
                  <a:close/>
                  <a:moveTo>
                    <a:pt x="25367" y="0"/>
                  </a:moveTo>
                  <a:lnTo>
                    <a:pt x="582272" y="0"/>
                  </a:lnTo>
                  <a:cubicBezTo>
                    <a:pt x="596246" y="0"/>
                    <a:pt x="607639" y="11377"/>
                    <a:pt x="607639" y="25331"/>
                  </a:cubicBezTo>
                  <a:lnTo>
                    <a:pt x="607639" y="379260"/>
                  </a:lnTo>
                  <a:cubicBezTo>
                    <a:pt x="607639" y="393214"/>
                    <a:pt x="596246" y="404591"/>
                    <a:pt x="582272" y="404591"/>
                  </a:cubicBezTo>
                  <a:lnTo>
                    <a:pt x="405063" y="404591"/>
                  </a:lnTo>
                  <a:lnTo>
                    <a:pt x="405063" y="429834"/>
                  </a:lnTo>
                  <a:lnTo>
                    <a:pt x="455707" y="429834"/>
                  </a:lnTo>
                  <a:cubicBezTo>
                    <a:pt x="462738" y="429834"/>
                    <a:pt x="468346" y="435522"/>
                    <a:pt x="468346" y="442455"/>
                  </a:cubicBezTo>
                  <a:cubicBezTo>
                    <a:pt x="468346" y="449477"/>
                    <a:pt x="462738" y="455076"/>
                    <a:pt x="455707" y="455076"/>
                  </a:cubicBezTo>
                  <a:lnTo>
                    <a:pt x="151932" y="455076"/>
                  </a:lnTo>
                  <a:cubicBezTo>
                    <a:pt x="144901" y="455076"/>
                    <a:pt x="139293" y="449477"/>
                    <a:pt x="139293" y="442455"/>
                  </a:cubicBezTo>
                  <a:cubicBezTo>
                    <a:pt x="139293" y="435433"/>
                    <a:pt x="144901" y="429834"/>
                    <a:pt x="151932" y="429834"/>
                  </a:cubicBezTo>
                  <a:lnTo>
                    <a:pt x="202487" y="429834"/>
                  </a:lnTo>
                  <a:lnTo>
                    <a:pt x="202487" y="404591"/>
                  </a:lnTo>
                  <a:lnTo>
                    <a:pt x="25367" y="404591"/>
                  </a:lnTo>
                  <a:cubicBezTo>
                    <a:pt x="11304" y="404591"/>
                    <a:pt x="0" y="393214"/>
                    <a:pt x="0" y="379260"/>
                  </a:cubicBezTo>
                  <a:lnTo>
                    <a:pt x="0" y="25331"/>
                  </a:lnTo>
                  <a:cubicBezTo>
                    <a:pt x="0" y="11377"/>
                    <a:pt x="11304" y="0"/>
                    <a:pt x="2536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sp>
        <p:nvSpPr>
          <p:cNvPr id="62" name="椭圆 27"/>
          <p:cNvSpPr/>
          <p:nvPr/>
        </p:nvSpPr>
        <p:spPr>
          <a:xfrm>
            <a:off x="4530726" y="3786408"/>
            <a:ext cx="310096" cy="280096"/>
          </a:xfrm>
          <a:custGeom>
            <a:avLst/>
            <a:gdLst>
              <a:gd name="connsiteX0" fmla="*/ 0 w 609050"/>
              <a:gd name="connsiteY0" fmla="*/ 411255 h 550128"/>
              <a:gd name="connsiteX1" fmla="*/ 25953 w 609050"/>
              <a:gd name="connsiteY1" fmla="*/ 426310 h 550128"/>
              <a:gd name="connsiteX2" fmla="*/ 202989 w 609050"/>
              <a:gd name="connsiteY2" fmla="*/ 463367 h 550128"/>
              <a:gd name="connsiteX3" fmla="*/ 219808 w 609050"/>
              <a:gd name="connsiteY3" fmla="*/ 462933 h 550128"/>
              <a:gd name="connsiteX4" fmla="*/ 251707 w 609050"/>
              <a:gd name="connsiteY4" fmla="*/ 518375 h 550128"/>
              <a:gd name="connsiteX5" fmla="*/ 202989 w 609050"/>
              <a:gd name="connsiteY5" fmla="*/ 521125 h 550128"/>
              <a:gd name="connsiteX6" fmla="*/ 0 w 609050"/>
              <a:gd name="connsiteY6" fmla="*/ 434416 h 550128"/>
              <a:gd name="connsiteX7" fmla="*/ 0 w 609050"/>
              <a:gd name="connsiteY7" fmla="*/ 295387 h 550128"/>
              <a:gd name="connsiteX8" fmla="*/ 25960 w 609050"/>
              <a:gd name="connsiteY8" fmla="*/ 310451 h 550128"/>
              <a:gd name="connsiteX9" fmla="*/ 203040 w 609050"/>
              <a:gd name="connsiteY9" fmla="*/ 347531 h 550128"/>
              <a:gd name="connsiteX10" fmla="*/ 204781 w 609050"/>
              <a:gd name="connsiteY10" fmla="*/ 347531 h 550128"/>
              <a:gd name="connsiteX11" fmla="*/ 203040 w 609050"/>
              <a:gd name="connsiteY11" fmla="*/ 376355 h 550128"/>
              <a:gd name="connsiteX12" fmla="*/ 204781 w 609050"/>
              <a:gd name="connsiteY12" fmla="*/ 405469 h 550128"/>
              <a:gd name="connsiteX13" fmla="*/ 203040 w 609050"/>
              <a:gd name="connsiteY13" fmla="*/ 405469 h 550128"/>
              <a:gd name="connsiteX14" fmla="*/ 0 w 609050"/>
              <a:gd name="connsiteY14" fmla="*/ 318562 h 550128"/>
              <a:gd name="connsiteX15" fmla="*/ 435036 w 609050"/>
              <a:gd name="connsiteY15" fmla="*/ 202593 h 550128"/>
              <a:gd name="connsiteX16" fmla="*/ 609050 w 609050"/>
              <a:gd name="connsiteY16" fmla="*/ 376361 h 550128"/>
              <a:gd name="connsiteX17" fmla="*/ 435036 w 609050"/>
              <a:gd name="connsiteY17" fmla="*/ 550128 h 550128"/>
              <a:gd name="connsiteX18" fmla="*/ 317721 w 609050"/>
              <a:gd name="connsiteY18" fmla="*/ 504659 h 550128"/>
              <a:gd name="connsiteX19" fmla="*/ 280888 w 609050"/>
              <a:gd name="connsiteY19" fmla="*/ 457018 h 550128"/>
              <a:gd name="connsiteX20" fmla="*/ 262761 w 609050"/>
              <a:gd name="connsiteY20" fmla="*/ 401267 h 550128"/>
              <a:gd name="connsiteX21" fmla="*/ 261021 w 609050"/>
              <a:gd name="connsiteY21" fmla="*/ 376361 h 550128"/>
              <a:gd name="connsiteX22" fmla="*/ 264067 w 609050"/>
              <a:gd name="connsiteY22" fmla="*/ 343634 h 550128"/>
              <a:gd name="connsiteX23" fmla="*/ 290024 w 609050"/>
              <a:gd name="connsiteY23" fmla="*/ 280499 h 550128"/>
              <a:gd name="connsiteX24" fmla="*/ 405888 w 609050"/>
              <a:gd name="connsiteY24" fmla="*/ 205055 h 550128"/>
              <a:gd name="connsiteX25" fmla="*/ 435036 w 609050"/>
              <a:gd name="connsiteY25" fmla="*/ 202593 h 550128"/>
              <a:gd name="connsiteX26" fmla="*/ 0 w 609050"/>
              <a:gd name="connsiteY26" fmla="*/ 179589 h 550128"/>
              <a:gd name="connsiteX27" fmla="*/ 25955 w 609050"/>
              <a:gd name="connsiteY27" fmla="*/ 194643 h 550128"/>
              <a:gd name="connsiteX28" fmla="*/ 203003 w 609050"/>
              <a:gd name="connsiteY28" fmla="*/ 231699 h 550128"/>
              <a:gd name="connsiteX29" fmla="*/ 256364 w 609050"/>
              <a:gd name="connsiteY29" fmla="*/ 228804 h 550128"/>
              <a:gd name="connsiteX30" fmla="*/ 219968 w 609050"/>
              <a:gd name="connsiteY30" fmla="*/ 289166 h 550128"/>
              <a:gd name="connsiteX31" fmla="*/ 203003 w 609050"/>
              <a:gd name="connsiteY31" fmla="*/ 289600 h 550128"/>
              <a:gd name="connsiteX32" fmla="*/ 0 w 609050"/>
              <a:gd name="connsiteY32" fmla="*/ 202749 h 550128"/>
              <a:gd name="connsiteX33" fmla="*/ 203017 w 609050"/>
              <a:gd name="connsiteY33" fmla="*/ 0 h 550128"/>
              <a:gd name="connsiteX34" fmla="*/ 406034 w 609050"/>
              <a:gd name="connsiteY34" fmla="*/ 86902 h 550128"/>
              <a:gd name="connsiteX35" fmla="*/ 203017 w 609050"/>
              <a:gd name="connsiteY35" fmla="*/ 173804 h 550128"/>
              <a:gd name="connsiteX36" fmla="*/ 0 w 609050"/>
              <a:gd name="connsiteY36" fmla="*/ 86902 h 550128"/>
              <a:gd name="connsiteX37" fmla="*/ 203017 w 609050"/>
              <a:gd name="connsiteY37" fmla="*/ 0 h 5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050" h="550128">
                <a:moveTo>
                  <a:pt x="0" y="411255"/>
                </a:moveTo>
                <a:cubicBezTo>
                  <a:pt x="7974" y="416611"/>
                  <a:pt x="16529" y="421677"/>
                  <a:pt x="25953" y="426310"/>
                </a:cubicBezTo>
                <a:cubicBezTo>
                  <a:pt x="73656" y="450194"/>
                  <a:pt x="136583" y="463367"/>
                  <a:pt x="202989" y="463367"/>
                </a:cubicBezTo>
                <a:cubicBezTo>
                  <a:pt x="208644" y="463367"/>
                  <a:pt x="214154" y="463222"/>
                  <a:pt x="219808" y="462933"/>
                </a:cubicBezTo>
                <a:cubicBezTo>
                  <a:pt x="227783" y="483054"/>
                  <a:pt x="238657" y="501583"/>
                  <a:pt x="251707" y="518375"/>
                </a:cubicBezTo>
                <a:cubicBezTo>
                  <a:pt x="236193" y="520256"/>
                  <a:pt x="219953" y="521125"/>
                  <a:pt x="202989" y="521125"/>
                </a:cubicBezTo>
                <a:cubicBezTo>
                  <a:pt x="86850" y="521125"/>
                  <a:pt x="0" y="475382"/>
                  <a:pt x="0" y="434416"/>
                </a:cubicBezTo>
                <a:close/>
                <a:moveTo>
                  <a:pt x="0" y="295387"/>
                </a:moveTo>
                <a:cubicBezTo>
                  <a:pt x="7976" y="300746"/>
                  <a:pt x="16533" y="305816"/>
                  <a:pt x="25960" y="310451"/>
                </a:cubicBezTo>
                <a:cubicBezTo>
                  <a:pt x="73675" y="334350"/>
                  <a:pt x="136617" y="347531"/>
                  <a:pt x="203040" y="347531"/>
                </a:cubicBezTo>
                <a:cubicBezTo>
                  <a:pt x="203621" y="347531"/>
                  <a:pt x="204201" y="347531"/>
                  <a:pt x="204781" y="347531"/>
                </a:cubicBezTo>
                <a:cubicBezTo>
                  <a:pt x="203621" y="356946"/>
                  <a:pt x="203040" y="366651"/>
                  <a:pt x="203040" y="376355"/>
                </a:cubicBezTo>
                <a:cubicBezTo>
                  <a:pt x="203040" y="386205"/>
                  <a:pt x="203621" y="395909"/>
                  <a:pt x="204781" y="405469"/>
                </a:cubicBezTo>
                <a:cubicBezTo>
                  <a:pt x="204201" y="405469"/>
                  <a:pt x="203621" y="405469"/>
                  <a:pt x="203040" y="405469"/>
                </a:cubicBezTo>
                <a:cubicBezTo>
                  <a:pt x="86872" y="405469"/>
                  <a:pt x="0" y="359553"/>
                  <a:pt x="0" y="318562"/>
                </a:cubicBezTo>
                <a:close/>
                <a:moveTo>
                  <a:pt x="435036" y="202593"/>
                </a:moveTo>
                <a:cubicBezTo>
                  <a:pt x="530889" y="202593"/>
                  <a:pt x="609050" y="280644"/>
                  <a:pt x="609050" y="376361"/>
                </a:cubicBezTo>
                <a:cubicBezTo>
                  <a:pt x="609050" y="472222"/>
                  <a:pt x="530889" y="550128"/>
                  <a:pt x="435036" y="550128"/>
                </a:cubicBezTo>
                <a:cubicBezTo>
                  <a:pt x="389792" y="550128"/>
                  <a:pt x="348754" y="532896"/>
                  <a:pt x="317721" y="504659"/>
                </a:cubicBezTo>
                <a:cubicBezTo>
                  <a:pt x="302785" y="491192"/>
                  <a:pt x="290314" y="474974"/>
                  <a:pt x="280888" y="457018"/>
                </a:cubicBezTo>
                <a:cubicBezTo>
                  <a:pt x="271897" y="439930"/>
                  <a:pt x="265517" y="421106"/>
                  <a:pt x="262761" y="401267"/>
                </a:cubicBezTo>
                <a:cubicBezTo>
                  <a:pt x="261601" y="393158"/>
                  <a:pt x="261021" y="384904"/>
                  <a:pt x="261021" y="376361"/>
                </a:cubicBezTo>
                <a:cubicBezTo>
                  <a:pt x="261021" y="365210"/>
                  <a:pt x="262036" y="354350"/>
                  <a:pt x="264067" y="343634"/>
                </a:cubicBezTo>
                <a:cubicBezTo>
                  <a:pt x="268417" y="320755"/>
                  <a:pt x="277408" y="299324"/>
                  <a:pt x="290024" y="280499"/>
                </a:cubicBezTo>
                <a:cubicBezTo>
                  <a:pt x="316126" y="241256"/>
                  <a:pt x="357599" y="213309"/>
                  <a:pt x="405888" y="205055"/>
                </a:cubicBezTo>
                <a:cubicBezTo>
                  <a:pt x="415314" y="203462"/>
                  <a:pt x="425030" y="202593"/>
                  <a:pt x="435036" y="202593"/>
                </a:cubicBezTo>
                <a:close/>
                <a:moveTo>
                  <a:pt x="0" y="179589"/>
                </a:moveTo>
                <a:cubicBezTo>
                  <a:pt x="7975" y="184945"/>
                  <a:pt x="16530" y="190011"/>
                  <a:pt x="25955" y="194643"/>
                </a:cubicBezTo>
                <a:cubicBezTo>
                  <a:pt x="73661" y="218527"/>
                  <a:pt x="136592" y="231699"/>
                  <a:pt x="203003" y="231699"/>
                </a:cubicBezTo>
                <a:cubicBezTo>
                  <a:pt x="221128" y="231699"/>
                  <a:pt x="238963" y="230686"/>
                  <a:pt x="256364" y="228804"/>
                </a:cubicBezTo>
                <a:cubicBezTo>
                  <a:pt x="241284" y="246754"/>
                  <a:pt x="228958" y="267164"/>
                  <a:pt x="219968" y="289166"/>
                </a:cubicBezTo>
                <a:cubicBezTo>
                  <a:pt x="214458" y="289455"/>
                  <a:pt x="208658" y="289600"/>
                  <a:pt x="203003" y="289600"/>
                </a:cubicBezTo>
                <a:cubicBezTo>
                  <a:pt x="86856" y="289600"/>
                  <a:pt x="0" y="243714"/>
                  <a:pt x="0" y="202749"/>
                </a:cubicBezTo>
                <a:close/>
                <a:moveTo>
                  <a:pt x="203017" y="0"/>
                </a:moveTo>
                <a:cubicBezTo>
                  <a:pt x="315140" y="0"/>
                  <a:pt x="406034" y="38907"/>
                  <a:pt x="406034" y="86902"/>
                </a:cubicBezTo>
                <a:cubicBezTo>
                  <a:pt x="406034" y="134897"/>
                  <a:pt x="315140" y="173804"/>
                  <a:pt x="203017" y="173804"/>
                </a:cubicBezTo>
                <a:cubicBezTo>
                  <a:pt x="90894" y="173804"/>
                  <a:pt x="0" y="134897"/>
                  <a:pt x="0" y="86902"/>
                </a:cubicBezTo>
                <a:cubicBezTo>
                  <a:pt x="0" y="38907"/>
                  <a:pt x="90894" y="0"/>
                  <a:pt x="2030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63" name="椭圆 28"/>
          <p:cNvSpPr/>
          <p:nvPr/>
        </p:nvSpPr>
        <p:spPr>
          <a:xfrm>
            <a:off x="5426036" y="3771661"/>
            <a:ext cx="310096" cy="309590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64" name="椭圆 29"/>
          <p:cNvSpPr/>
          <p:nvPr/>
        </p:nvSpPr>
        <p:spPr>
          <a:xfrm>
            <a:off x="6327829" y="3786639"/>
            <a:ext cx="310096" cy="279633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65" name="椭圆 30"/>
          <p:cNvSpPr/>
          <p:nvPr/>
        </p:nvSpPr>
        <p:spPr>
          <a:xfrm>
            <a:off x="7246024" y="3771408"/>
            <a:ext cx="264327" cy="310096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32" name="弧形 31"/>
          <p:cNvSpPr/>
          <p:nvPr/>
        </p:nvSpPr>
        <p:spPr>
          <a:xfrm rot="1075361">
            <a:off x="3407936" y="2322879"/>
            <a:ext cx="2287716" cy="2287716"/>
          </a:xfrm>
          <a:prstGeom prst="arc">
            <a:avLst>
              <a:gd name="adj1" fmla="val 13646410"/>
              <a:gd name="adj2" fmla="val 19048671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33" name="弧形 32"/>
          <p:cNvSpPr/>
          <p:nvPr/>
        </p:nvSpPr>
        <p:spPr>
          <a:xfrm rot="519509" flipH="1" flipV="1">
            <a:off x="6347798" y="3112180"/>
            <a:ext cx="2287716" cy="2287716"/>
          </a:xfrm>
          <a:prstGeom prst="arc">
            <a:avLst>
              <a:gd name="adj1" fmla="val 13646410"/>
              <a:gd name="adj2" fmla="val 19249340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34" name="弧形 33"/>
          <p:cNvSpPr/>
          <p:nvPr/>
        </p:nvSpPr>
        <p:spPr>
          <a:xfrm rot="18602097" flipV="1">
            <a:off x="3389461" y="3897313"/>
            <a:ext cx="1368428" cy="1368428"/>
          </a:xfrm>
          <a:prstGeom prst="arc">
            <a:avLst>
              <a:gd name="adj1" fmla="val 12415184"/>
              <a:gd name="adj2" fmla="val 17215417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35" name="弧形 34"/>
          <p:cNvSpPr/>
          <p:nvPr/>
        </p:nvSpPr>
        <p:spPr>
          <a:xfrm rot="18602097" flipH="1">
            <a:off x="7193645" y="2574339"/>
            <a:ext cx="1368428" cy="1368428"/>
          </a:xfrm>
          <a:prstGeom prst="arc">
            <a:avLst>
              <a:gd name="adj1" fmla="val 12415184"/>
              <a:gd name="adj2" fmla="val 17215417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474059" y="2195996"/>
            <a:ext cx="1757550" cy="1640855"/>
            <a:chOff x="7439644" y="2947217"/>
            <a:chExt cx="1757550" cy="1640855"/>
          </a:xfrm>
        </p:grpSpPr>
        <p:sp>
          <p:nvSpPr>
            <p:cNvPr id="41" name="矩形 40"/>
            <p:cNvSpPr/>
            <p:nvPr/>
          </p:nvSpPr>
          <p:spPr bwMode="auto">
            <a:xfrm>
              <a:off x="7439644" y="3322726"/>
              <a:ext cx="1757550" cy="12653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方正粗雅宋长_GBK" panose="02010600000000000000" pitchFamily="2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42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8243087" y="294721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dirty="0">
                  <a:latin typeface="方正粗雅宋长_GBK" panose="02010600000000000000" pitchFamily="2" charset="-122"/>
                  <a:ea typeface="方正粗雅宋长_GBK" panose="02010600000000000000" pitchFamily="2" charset="-122"/>
                </a:rPr>
                <a:t>标题添加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73722" y="2195996"/>
            <a:ext cx="1757550" cy="1668171"/>
            <a:chOff x="7439644" y="2947217"/>
            <a:chExt cx="1757550" cy="1668171"/>
          </a:xfrm>
        </p:grpSpPr>
        <p:sp>
          <p:nvSpPr>
            <p:cNvPr id="39" name="矩形 38"/>
            <p:cNvSpPr/>
            <p:nvPr/>
          </p:nvSpPr>
          <p:spPr bwMode="auto">
            <a:xfrm>
              <a:off x="7439644" y="3322726"/>
              <a:ext cx="1757550" cy="12926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40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474059" y="4292232"/>
            <a:ext cx="1757550" cy="1668171"/>
            <a:chOff x="7439644" y="2947217"/>
            <a:chExt cx="1757550" cy="1668171"/>
          </a:xfrm>
        </p:grpSpPr>
        <p:sp>
          <p:nvSpPr>
            <p:cNvPr id="48" name="矩形 47"/>
            <p:cNvSpPr/>
            <p:nvPr/>
          </p:nvSpPr>
          <p:spPr bwMode="auto">
            <a:xfrm>
              <a:off x="7439644" y="3322726"/>
              <a:ext cx="1757550" cy="12926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49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7986605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973722" y="4292232"/>
            <a:ext cx="1757550" cy="1640855"/>
            <a:chOff x="7439644" y="2947217"/>
            <a:chExt cx="1757550" cy="1640855"/>
          </a:xfrm>
        </p:grpSpPr>
        <p:sp>
          <p:nvSpPr>
            <p:cNvPr id="46" name="矩形 45"/>
            <p:cNvSpPr/>
            <p:nvPr/>
          </p:nvSpPr>
          <p:spPr bwMode="auto">
            <a:xfrm>
              <a:off x="7439644" y="3322726"/>
              <a:ext cx="1757550" cy="12653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方正粗雅宋长_GBK" panose="02010600000000000000" pitchFamily="2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47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方正粗雅宋长_GBK" panose="02010600000000000000" pitchFamily="2" charset="-122"/>
                  <a:ea typeface="方正粗雅宋长_GBK" panose="02010600000000000000" pitchFamily="2" charset="-122"/>
                </a:rPr>
                <a:t>标题添加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58309" y="509083"/>
            <a:ext cx="3209220" cy="714668"/>
            <a:chOff x="1169021" y="569837"/>
            <a:chExt cx="3209220" cy="714668"/>
          </a:xfrm>
        </p:grpSpPr>
        <p:sp>
          <p:nvSpPr>
            <p:cNvPr id="74" name="椭圆 73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2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2039139" y="68864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工作业绩展示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413829" y="3217183"/>
            <a:ext cx="1364342" cy="1364342"/>
            <a:chOff x="2587439" y="1492624"/>
            <a:chExt cx="2232210" cy="2232210"/>
          </a:xfrm>
        </p:grpSpPr>
        <p:grpSp>
          <p:nvGrpSpPr>
            <p:cNvPr id="26" name="组合 25"/>
            <p:cNvGrpSpPr/>
            <p:nvPr/>
          </p:nvGrpSpPr>
          <p:grpSpPr>
            <a:xfrm>
              <a:off x="2587439" y="1492624"/>
              <a:ext cx="2232210" cy="2232210"/>
              <a:chOff x="1311089" y="1492624"/>
              <a:chExt cx="2232210" cy="2232210"/>
            </a:xfrm>
          </p:grpSpPr>
          <p:sp>
            <p:nvSpPr>
              <p:cNvPr id="28" name="弧形 27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464017"/>
                  <a:gd name="adj2" fmla="val 0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29" name="弧形 28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16200000"/>
                  <a:gd name="adj2" fmla="val 12480548"/>
                </a:avLst>
              </a:prstGeom>
              <a:ln w="76200">
                <a:solidFill>
                  <a:srgbClr val="6894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  <p:sp>
          <p:nvSpPr>
            <p:cNvPr id="27" name="椭圆 3"/>
            <p:cNvSpPr/>
            <p:nvPr/>
          </p:nvSpPr>
          <p:spPr>
            <a:xfrm>
              <a:off x="3227534" y="2116791"/>
              <a:ext cx="952018" cy="983875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747438" y="2012278"/>
            <a:ext cx="697125" cy="697125"/>
            <a:chOff x="1906224" y="2659743"/>
            <a:chExt cx="1538514" cy="1538514"/>
          </a:xfrm>
        </p:grpSpPr>
        <p:sp>
          <p:nvSpPr>
            <p:cNvPr id="23" name="椭圆 22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24" name="椭圆 8"/>
            <p:cNvSpPr/>
            <p:nvPr/>
          </p:nvSpPr>
          <p:spPr>
            <a:xfrm>
              <a:off x="2307802" y="3032100"/>
              <a:ext cx="735356" cy="793800"/>
            </a:xfrm>
            <a:custGeom>
              <a:avLst/>
              <a:gdLst>
                <a:gd name="connsiteX0" fmla="*/ 250789 w 563817"/>
                <a:gd name="connsiteY0" fmla="*/ 546529 h 608627"/>
                <a:gd name="connsiteX1" fmla="*/ 313028 w 563817"/>
                <a:gd name="connsiteY1" fmla="*/ 546529 h 608627"/>
                <a:gd name="connsiteX2" fmla="*/ 313028 w 563817"/>
                <a:gd name="connsiteY2" fmla="*/ 577578 h 608627"/>
                <a:gd name="connsiteX3" fmla="*/ 281909 w 563817"/>
                <a:gd name="connsiteY3" fmla="*/ 608627 h 608627"/>
                <a:gd name="connsiteX4" fmla="*/ 250789 w 563817"/>
                <a:gd name="connsiteY4" fmla="*/ 577578 h 608627"/>
                <a:gd name="connsiteX5" fmla="*/ 464320 w 563817"/>
                <a:gd name="connsiteY5" fmla="*/ 405681 h 608627"/>
                <a:gd name="connsiteX6" fmla="*/ 526488 w 563817"/>
                <a:gd name="connsiteY6" fmla="*/ 405681 h 608627"/>
                <a:gd name="connsiteX7" fmla="*/ 526488 w 563817"/>
                <a:gd name="connsiteY7" fmla="*/ 577572 h 608627"/>
                <a:gd name="connsiteX8" fmla="*/ 495404 w 563817"/>
                <a:gd name="connsiteY8" fmla="*/ 608627 h 608627"/>
                <a:gd name="connsiteX9" fmla="*/ 464320 w 563817"/>
                <a:gd name="connsiteY9" fmla="*/ 577572 h 608627"/>
                <a:gd name="connsiteX10" fmla="*/ 233217 w 563817"/>
                <a:gd name="connsiteY10" fmla="*/ 343583 h 608627"/>
                <a:gd name="connsiteX11" fmla="*/ 330600 w 563817"/>
                <a:gd name="connsiteY11" fmla="*/ 343583 h 608627"/>
                <a:gd name="connsiteX12" fmla="*/ 350357 w 563817"/>
                <a:gd name="connsiteY12" fmla="*/ 363308 h 608627"/>
                <a:gd name="connsiteX13" fmla="*/ 350357 w 563817"/>
                <a:gd name="connsiteY13" fmla="*/ 485538 h 608627"/>
                <a:gd name="connsiteX14" fmla="*/ 330600 w 563817"/>
                <a:gd name="connsiteY14" fmla="*/ 505107 h 608627"/>
                <a:gd name="connsiteX15" fmla="*/ 233217 w 563817"/>
                <a:gd name="connsiteY15" fmla="*/ 505107 h 608627"/>
                <a:gd name="connsiteX16" fmla="*/ 213460 w 563817"/>
                <a:gd name="connsiteY16" fmla="*/ 485538 h 608627"/>
                <a:gd name="connsiteX17" fmla="*/ 213460 w 563817"/>
                <a:gd name="connsiteY17" fmla="*/ 363308 h 608627"/>
                <a:gd name="connsiteX18" fmla="*/ 233217 w 563817"/>
                <a:gd name="connsiteY18" fmla="*/ 343583 h 608627"/>
                <a:gd name="connsiteX19" fmla="*/ 37329 w 563817"/>
                <a:gd name="connsiteY19" fmla="*/ 314722 h 608627"/>
                <a:gd name="connsiteX20" fmla="*/ 99497 w 563817"/>
                <a:gd name="connsiteY20" fmla="*/ 314722 h 608627"/>
                <a:gd name="connsiteX21" fmla="*/ 99497 w 563817"/>
                <a:gd name="connsiteY21" fmla="*/ 577575 h 608627"/>
                <a:gd name="connsiteX22" fmla="*/ 68413 w 563817"/>
                <a:gd name="connsiteY22" fmla="*/ 608627 h 608627"/>
                <a:gd name="connsiteX23" fmla="*/ 37329 w 563817"/>
                <a:gd name="connsiteY23" fmla="*/ 577575 h 608627"/>
                <a:gd name="connsiteX24" fmla="*/ 446737 w 563817"/>
                <a:gd name="connsiteY24" fmla="*/ 202946 h 608627"/>
                <a:gd name="connsiteX25" fmla="*/ 544226 w 563817"/>
                <a:gd name="connsiteY25" fmla="*/ 202946 h 608627"/>
                <a:gd name="connsiteX26" fmla="*/ 563817 w 563817"/>
                <a:gd name="connsiteY26" fmla="*/ 222507 h 608627"/>
                <a:gd name="connsiteX27" fmla="*/ 563817 w 563817"/>
                <a:gd name="connsiteY27" fmla="*/ 344684 h 608627"/>
                <a:gd name="connsiteX28" fmla="*/ 544226 w 563817"/>
                <a:gd name="connsiteY28" fmla="*/ 364400 h 608627"/>
                <a:gd name="connsiteX29" fmla="*/ 446737 w 563817"/>
                <a:gd name="connsiteY29" fmla="*/ 364400 h 608627"/>
                <a:gd name="connsiteX30" fmla="*/ 426991 w 563817"/>
                <a:gd name="connsiteY30" fmla="*/ 344684 h 608627"/>
                <a:gd name="connsiteX31" fmla="*/ 426991 w 563817"/>
                <a:gd name="connsiteY31" fmla="*/ 222507 h 608627"/>
                <a:gd name="connsiteX32" fmla="*/ 446737 w 563817"/>
                <a:gd name="connsiteY32" fmla="*/ 202946 h 608627"/>
                <a:gd name="connsiteX33" fmla="*/ 19591 w 563817"/>
                <a:gd name="connsiteY33" fmla="*/ 111776 h 608627"/>
                <a:gd name="connsiteX34" fmla="*/ 117080 w 563817"/>
                <a:gd name="connsiteY34" fmla="*/ 111776 h 608627"/>
                <a:gd name="connsiteX35" fmla="*/ 136826 w 563817"/>
                <a:gd name="connsiteY35" fmla="*/ 131501 h 608627"/>
                <a:gd name="connsiteX36" fmla="*/ 136826 w 563817"/>
                <a:gd name="connsiteY36" fmla="*/ 253576 h 608627"/>
                <a:gd name="connsiteX37" fmla="*/ 117080 w 563817"/>
                <a:gd name="connsiteY37" fmla="*/ 273300 h 608627"/>
                <a:gd name="connsiteX38" fmla="*/ 19591 w 563817"/>
                <a:gd name="connsiteY38" fmla="*/ 273300 h 608627"/>
                <a:gd name="connsiteX39" fmla="*/ 0 w 563817"/>
                <a:gd name="connsiteY39" fmla="*/ 253576 h 608627"/>
                <a:gd name="connsiteX40" fmla="*/ 0 w 563817"/>
                <a:gd name="connsiteY40" fmla="*/ 131501 h 608627"/>
                <a:gd name="connsiteX41" fmla="*/ 19591 w 563817"/>
                <a:gd name="connsiteY41" fmla="*/ 111776 h 608627"/>
                <a:gd name="connsiteX42" fmla="*/ 495404 w 563817"/>
                <a:gd name="connsiteY42" fmla="*/ 0 h 608627"/>
                <a:gd name="connsiteX43" fmla="*/ 526488 w 563817"/>
                <a:gd name="connsiteY43" fmla="*/ 31049 h 608627"/>
                <a:gd name="connsiteX44" fmla="*/ 526488 w 563817"/>
                <a:gd name="connsiteY44" fmla="*/ 161454 h 608627"/>
                <a:gd name="connsiteX45" fmla="*/ 464320 w 563817"/>
                <a:gd name="connsiteY45" fmla="*/ 161454 h 608627"/>
                <a:gd name="connsiteX46" fmla="*/ 464320 w 563817"/>
                <a:gd name="connsiteY46" fmla="*/ 31049 h 608627"/>
                <a:gd name="connsiteX47" fmla="*/ 495404 w 563817"/>
                <a:gd name="connsiteY47" fmla="*/ 0 h 608627"/>
                <a:gd name="connsiteX48" fmla="*/ 281909 w 563817"/>
                <a:gd name="connsiteY48" fmla="*/ 0 h 608627"/>
                <a:gd name="connsiteX49" fmla="*/ 313028 w 563817"/>
                <a:gd name="connsiteY49" fmla="*/ 31053 h 608627"/>
                <a:gd name="connsiteX50" fmla="*/ 313028 w 563817"/>
                <a:gd name="connsiteY50" fmla="*/ 302302 h 608627"/>
                <a:gd name="connsiteX51" fmla="*/ 250789 w 563817"/>
                <a:gd name="connsiteY51" fmla="*/ 302302 h 608627"/>
                <a:gd name="connsiteX52" fmla="*/ 250789 w 563817"/>
                <a:gd name="connsiteY52" fmla="*/ 31053 h 608627"/>
                <a:gd name="connsiteX53" fmla="*/ 281909 w 563817"/>
                <a:gd name="connsiteY53" fmla="*/ 0 h 608627"/>
                <a:gd name="connsiteX54" fmla="*/ 68413 w 563817"/>
                <a:gd name="connsiteY54" fmla="*/ 0 h 608627"/>
                <a:gd name="connsiteX55" fmla="*/ 99497 w 563817"/>
                <a:gd name="connsiteY55" fmla="*/ 31061 h 608627"/>
                <a:gd name="connsiteX56" fmla="*/ 99497 w 563817"/>
                <a:gd name="connsiteY56" fmla="*/ 70354 h 608627"/>
                <a:gd name="connsiteX57" fmla="*/ 37329 w 563817"/>
                <a:gd name="connsiteY57" fmla="*/ 70354 h 608627"/>
                <a:gd name="connsiteX58" fmla="*/ 37329 w 563817"/>
                <a:gd name="connsiteY58" fmla="*/ 31061 h 608627"/>
                <a:gd name="connsiteX59" fmla="*/ 68413 w 563817"/>
                <a:gd name="connsiteY59" fmla="*/ 0 h 6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3817" h="608627">
                  <a:moveTo>
                    <a:pt x="250789" y="546529"/>
                  </a:moveTo>
                  <a:lnTo>
                    <a:pt x="313028" y="546529"/>
                  </a:lnTo>
                  <a:lnTo>
                    <a:pt x="313028" y="577578"/>
                  </a:lnTo>
                  <a:cubicBezTo>
                    <a:pt x="313028" y="594655"/>
                    <a:pt x="299024" y="608627"/>
                    <a:pt x="281909" y="608627"/>
                  </a:cubicBezTo>
                  <a:cubicBezTo>
                    <a:pt x="264793" y="608627"/>
                    <a:pt x="250789" y="594655"/>
                    <a:pt x="250789" y="577578"/>
                  </a:cubicBezTo>
                  <a:close/>
                  <a:moveTo>
                    <a:pt x="464320" y="405681"/>
                  </a:moveTo>
                  <a:lnTo>
                    <a:pt x="526488" y="405681"/>
                  </a:lnTo>
                  <a:lnTo>
                    <a:pt x="526488" y="577572"/>
                  </a:lnTo>
                  <a:cubicBezTo>
                    <a:pt x="526488" y="594652"/>
                    <a:pt x="512656" y="608627"/>
                    <a:pt x="495404" y="608627"/>
                  </a:cubicBezTo>
                  <a:cubicBezTo>
                    <a:pt x="478308" y="608627"/>
                    <a:pt x="464320" y="594652"/>
                    <a:pt x="464320" y="577572"/>
                  </a:cubicBezTo>
                  <a:close/>
                  <a:moveTo>
                    <a:pt x="233217" y="343583"/>
                  </a:moveTo>
                  <a:lnTo>
                    <a:pt x="330600" y="343583"/>
                  </a:lnTo>
                  <a:cubicBezTo>
                    <a:pt x="341490" y="343583"/>
                    <a:pt x="350357" y="352436"/>
                    <a:pt x="350357" y="363308"/>
                  </a:cubicBezTo>
                  <a:lnTo>
                    <a:pt x="350357" y="485538"/>
                  </a:lnTo>
                  <a:cubicBezTo>
                    <a:pt x="350357" y="496410"/>
                    <a:pt x="341490" y="505107"/>
                    <a:pt x="330600" y="505107"/>
                  </a:cubicBezTo>
                  <a:lnTo>
                    <a:pt x="233217" y="505107"/>
                  </a:lnTo>
                  <a:cubicBezTo>
                    <a:pt x="222327" y="505107"/>
                    <a:pt x="213460" y="496410"/>
                    <a:pt x="213460" y="485538"/>
                  </a:cubicBezTo>
                  <a:lnTo>
                    <a:pt x="213460" y="363308"/>
                  </a:lnTo>
                  <a:cubicBezTo>
                    <a:pt x="213460" y="352436"/>
                    <a:pt x="222327" y="343583"/>
                    <a:pt x="233217" y="343583"/>
                  </a:cubicBezTo>
                  <a:close/>
                  <a:moveTo>
                    <a:pt x="37329" y="314722"/>
                  </a:moveTo>
                  <a:lnTo>
                    <a:pt x="99497" y="314722"/>
                  </a:lnTo>
                  <a:lnTo>
                    <a:pt x="99497" y="577575"/>
                  </a:lnTo>
                  <a:cubicBezTo>
                    <a:pt x="99497" y="594654"/>
                    <a:pt x="85509" y="608627"/>
                    <a:pt x="68413" y="608627"/>
                  </a:cubicBezTo>
                  <a:cubicBezTo>
                    <a:pt x="51161" y="608627"/>
                    <a:pt x="37329" y="594654"/>
                    <a:pt x="37329" y="577575"/>
                  </a:cubicBezTo>
                  <a:close/>
                  <a:moveTo>
                    <a:pt x="446737" y="202946"/>
                  </a:moveTo>
                  <a:lnTo>
                    <a:pt x="544226" y="202946"/>
                  </a:lnTo>
                  <a:cubicBezTo>
                    <a:pt x="555110" y="202946"/>
                    <a:pt x="563817" y="211640"/>
                    <a:pt x="563817" y="222507"/>
                  </a:cubicBezTo>
                  <a:lnTo>
                    <a:pt x="563817" y="344684"/>
                  </a:lnTo>
                  <a:cubicBezTo>
                    <a:pt x="563817" y="355551"/>
                    <a:pt x="555110" y="364400"/>
                    <a:pt x="544226" y="364400"/>
                  </a:cubicBezTo>
                  <a:lnTo>
                    <a:pt x="446737" y="364400"/>
                  </a:lnTo>
                  <a:cubicBezTo>
                    <a:pt x="435854" y="364400"/>
                    <a:pt x="426991" y="355551"/>
                    <a:pt x="426991" y="344684"/>
                  </a:cubicBezTo>
                  <a:lnTo>
                    <a:pt x="426991" y="222507"/>
                  </a:lnTo>
                  <a:cubicBezTo>
                    <a:pt x="426991" y="211640"/>
                    <a:pt x="435854" y="202946"/>
                    <a:pt x="446737" y="202946"/>
                  </a:cubicBezTo>
                  <a:close/>
                  <a:moveTo>
                    <a:pt x="19591" y="111776"/>
                  </a:moveTo>
                  <a:lnTo>
                    <a:pt x="117080" y="111776"/>
                  </a:lnTo>
                  <a:cubicBezTo>
                    <a:pt x="127963" y="111776"/>
                    <a:pt x="136826" y="120629"/>
                    <a:pt x="136826" y="131501"/>
                  </a:cubicBezTo>
                  <a:lnTo>
                    <a:pt x="136826" y="253576"/>
                  </a:lnTo>
                  <a:cubicBezTo>
                    <a:pt x="136826" y="264447"/>
                    <a:pt x="127963" y="273300"/>
                    <a:pt x="117080" y="273300"/>
                  </a:cubicBezTo>
                  <a:lnTo>
                    <a:pt x="19591" y="273300"/>
                  </a:lnTo>
                  <a:cubicBezTo>
                    <a:pt x="8707" y="273300"/>
                    <a:pt x="0" y="264447"/>
                    <a:pt x="0" y="253576"/>
                  </a:cubicBezTo>
                  <a:lnTo>
                    <a:pt x="0" y="131501"/>
                  </a:lnTo>
                  <a:cubicBezTo>
                    <a:pt x="0" y="120629"/>
                    <a:pt x="8707" y="111776"/>
                    <a:pt x="19591" y="111776"/>
                  </a:cubicBezTo>
                  <a:close/>
                  <a:moveTo>
                    <a:pt x="495404" y="0"/>
                  </a:moveTo>
                  <a:cubicBezTo>
                    <a:pt x="512656" y="0"/>
                    <a:pt x="526488" y="13972"/>
                    <a:pt x="526488" y="31049"/>
                  </a:cubicBezTo>
                  <a:lnTo>
                    <a:pt x="526488" y="161454"/>
                  </a:lnTo>
                  <a:lnTo>
                    <a:pt x="464320" y="161454"/>
                  </a:lnTo>
                  <a:lnTo>
                    <a:pt x="464320" y="31049"/>
                  </a:lnTo>
                  <a:cubicBezTo>
                    <a:pt x="464320" y="13972"/>
                    <a:pt x="478308" y="0"/>
                    <a:pt x="495404" y="0"/>
                  </a:cubicBezTo>
                  <a:close/>
                  <a:moveTo>
                    <a:pt x="281909" y="0"/>
                  </a:moveTo>
                  <a:cubicBezTo>
                    <a:pt x="299024" y="0"/>
                    <a:pt x="313028" y="13974"/>
                    <a:pt x="313028" y="31053"/>
                  </a:cubicBezTo>
                  <a:lnTo>
                    <a:pt x="313028" y="302302"/>
                  </a:lnTo>
                  <a:lnTo>
                    <a:pt x="250789" y="302302"/>
                  </a:lnTo>
                  <a:lnTo>
                    <a:pt x="250789" y="31053"/>
                  </a:lnTo>
                  <a:cubicBezTo>
                    <a:pt x="250789" y="13974"/>
                    <a:pt x="264793" y="0"/>
                    <a:pt x="281909" y="0"/>
                  </a:cubicBezTo>
                  <a:close/>
                  <a:moveTo>
                    <a:pt x="68413" y="0"/>
                  </a:moveTo>
                  <a:cubicBezTo>
                    <a:pt x="85509" y="0"/>
                    <a:pt x="99497" y="13978"/>
                    <a:pt x="99497" y="31061"/>
                  </a:cubicBezTo>
                  <a:lnTo>
                    <a:pt x="99497" y="70354"/>
                  </a:lnTo>
                  <a:lnTo>
                    <a:pt x="37329" y="70354"/>
                  </a:lnTo>
                  <a:lnTo>
                    <a:pt x="37329" y="31061"/>
                  </a:lnTo>
                  <a:cubicBezTo>
                    <a:pt x="37329" y="13978"/>
                    <a:pt x="51161" y="0"/>
                    <a:pt x="6841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747438" y="5089306"/>
            <a:ext cx="697125" cy="697125"/>
            <a:chOff x="1906224" y="2659743"/>
            <a:chExt cx="1538514" cy="1538514"/>
          </a:xfrm>
        </p:grpSpPr>
        <p:sp>
          <p:nvSpPr>
            <p:cNvPr id="31" name="椭圆 30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32" name="椭圆 11"/>
            <p:cNvSpPr/>
            <p:nvPr/>
          </p:nvSpPr>
          <p:spPr>
            <a:xfrm>
              <a:off x="2278581" y="3032864"/>
              <a:ext cx="793800" cy="792271"/>
            </a:xfrm>
            <a:custGeom>
              <a:avLst/>
              <a:gdLst>
                <a:gd name="T0" fmla="*/ 325 w 333"/>
                <a:gd name="T1" fmla="*/ 136 h 333"/>
                <a:gd name="T2" fmla="*/ 295 w 333"/>
                <a:gd name="T3" fmla="*/ 132 h 333"/>
                <a:gd name="T4" fmla="*/ 282 w 333"/>
                <a:gd name="T5" fmla="*/ 100 h 333"/>
                <a:gd name="T6" fmla="*/ 301 w 333"/>
                <a:gd name="T7" fmla="*/ 77 h 333"/>
                <a:gd name="T8" fmla="*/ 300 w 333"/>
                <a:gd name="T9" fmla="*/ 64 h 333"/>
                <a:gd name="T10" fmla="*/ 269 w 333"/>
                <a:gd name="T11" fmla="*/ 33 h 333"/>
                <a:gd name="T12" fmla="*/ 257 w 333"/>
                <a:gd name="T13" fmla="*/ 33 h 333"/>
                <a:gd name="T14" fmla="*/ 233 w 333"/>
                <a:gd name="T15" fmla="*/ 51 h 333"/>
                <a:gd name="T16" fmla="*/ 201 w 333"/>
                <a:gd name="T17" fmla="*/ 38 h 333"/>
                <a:gd name="T18" fmla="*/ 198 w 333"/>
                <a:gd name="T19" fmla="*/ 8 h 333"/>
                <a:gd name="T20" fmla="*/ 188 w 333"/>
                <a:gd name="T21" fmla="*/ 0 h 333"/>
                <a:gd name="T22" fmla="*/ 145 w 333"/>
                <a:gd name="T23" fmla="*/ 0 h 333"/>
                <a:gd name="T24" fmla="*/ 136 w 333"/>
                <a:gd name="T25" fmla="*/ 8 h 333"/>
                <a:gd name="T26" fmla="*/ 132 w 333"/>
                <a:gd name="T27" fmla="*/ 38 h 333"/>
                <a:gd name="T28" fmla="*/ 100 w 333"/>
                <a:gd name="T29" fmla="*/ 51 h 333"/>
                <a:gd name="T30" fmla="*/ 77 w 333"/>
                <a:gd name="T31" fmla="*/ 33 h 333"/>
                <a:gd name="T32" fmla="*/ 64 w 333"/>
                <a:gd name="T33" fmla="*/ 33 h 333"/>
                <a:gd name="T34" fmla="*/ 33 w 333"/>
                <a:gd name="T35" fmla="*/ 64 h 333"/>
                <a:gd name="T36" fmla="*/ 33 w 333"/>
                <a:gd name="T37" fmla="*/ 77 h 333"/>
                <a:gd name="T38" fmla="*/ 51 w 333"/>
                <a:gd name="T39" fmla="*/ 100 h 333"/>
                <a:gd name="T40" fmla="*/ 38 w 333"/>
                <a:gd name="T41" fmla="*/ 132 h 333"/>
                <a:gd name="T42" fmla="*/ 8 w 333"/>
                <a:gd name="T43" fmla="*/ 136 h 333"/>
                <a:gd name="T44" fmla="*/ 0 w 333"/>
                <a:gd name="T45" fmla="*/ 145 h 333"/>
                <a:gd name="T46" fmla="*/ 0 w 333"/>
                <a:gd name="T47" fmla="*/ 188 h 333"/>
                <a:gd name="T48" fmla="*/ 8 w 333"/>
                <a:gd name="T49" fmla="*/ 198 h 333"/>
                <a:gd name="T50" fmla="*/ 38 w 333"/>
                <a:gd name="T51" fmla="*/ 201 h 333"/>
                <a:gd name="T52" fmla="*/ 51 w 333"/>
                <a:gd name="T53" fmla="*/ 233 h 333"/>
                <a:gd name="T54" fmla="*/ 33 w 333"/>
                <a:gd name="T55" fmla="*/ 257 h 333"/>
                <a:gd name="T56" fmla="*/ 34 w 333"/>
                <a:gd name="T57" fmla="*/ 269 h 333"/>
                <a:gd name="T58" fmla="*/ 64 w 333"/>
                <a:gd name="T59" fmla="*/ 300 h 333"/>
                <a:gd name="T60" fmla="*/ 77 w 333"/>
                <a:gd name="T61" fmla="*/ 301 h 333"/>
                <a:gd name="T62" fmla="*/ 100 w 333"/>
                <a:gd name="T63" fmla="*/ 282 h 333"/>
                <a:gd name="T64" fmla="*/ 132 w 333"/>
                <a:gd name="T65" fmla="*/ 295 h 333"/>
                <a:gd name="T66" fmla="*/ 136 w 333"/>
                <a:gd name="T67" fmla="*/ 325 h 333"/>
                <a:gd name="T68" fmla="*/ 145 w 333"/>
                <a:gd name="T69" fmla="*/ 333 h 333"/>
                <a:gd name="T70" fmla="*/ 188 w 333"/>
                <a:gd name="T71" fmla="*/ 333 h 333"/>
                <a:gd name="T72" fmla="*/ 198 w 333"/>
                <a:gd name="T73" fmla="*/ 325 h 333"/>
                <a:gd name="T74" fmla="*/ 201 w 333"/>
                <a:gd name="T75" fmla="*/ 295 h 333"/>
                <a:gd name="T76" fmla="*/ 233 w 333"/>
                <a:gd name="T77" fmla="*/ 282 h 333"/>
                <a:gd name="T78" fmla="*/ 257 w 333"/>
                <a:gd name="T79" fmla="*/ 301 h 333"/>
                <a:gd name="T80" fmla="*/ 269 w 333"/>
                <a:gd name="T81" fmla="*/ 300 h 333"/>
                <a:gd name="T82" fmla="*/ 300 w 333"/>
                <a:gd name="T83" fmla="*/ 269 h 333"/>
                <a:gd name="T84" fmla="*/ 301 w 333"/>
                <a:gd name="T85" fmla="*/ 257 h 333"/>
                <a:gd name="T86" fmla="*/ 282 w 333"/>
                <a:gd name="T87" fmla="*/ 233 h 333"/>
                <a:gd name="T88" fmla="*/ 295 w 333"/>
                <a:gd name="T89" fmla="*/ 201 h 333"/>
                <a:gd name="T90" fmla="*/ 325 w 333"/>
                <a:gd name="T91" fmla="*/ 198 h 333"/>
                <a:gd name="T92" fmla="*/ 333 w 333"/>
                <a:gd name="T93" fmla="*/ 188 h 333"/>
                <a:gd name="T94" fmla="*/ 333 w 333"/>
                <a:gd name="T95" fmla="*/ 145 h 333"/>
                <a:gd name="T96" fmla="*/ 325 w 333"/>
                <a:gd name="T97" fmla="*/ 136 h 333"/>
                <a:gd name="T98" fmla="*/ 167 w 333"/>
                <a:gd name="T99" fmla="*/ 250 h 333"/>
                <a:gd name="T100" fmla="*/ 83 w 333"/>
                <a:gd name="T101" fmla="*/ 167 h 333"/>
                <a:gd name="T102" fmla="*/ 167 w 333"/>
                <a:gd name="T103" fmla="*/ 83 h 333"/>
                <a:gd name="T104" fmla="*/ 250 w 333"/>
                <a:gd name="T105" fmla="*/ 167 h 333"/>
                <a:gd name="T106" fmla="*/ 167 w 333"/>
                <a:gd name="T107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" h="333">
                  <a:moveTo>
                    <a:pt x="325" y="136"/>
                  </a:moveTo>
                  <a:lnTo>
                    <a:pt x="295" y="132"/>
                  </a:lnTo>
                  <a:cubicBezTo>
                    <a:pt x="292" y="121"/>
                    <a:pt x="288" y="110"/>
                    <a:pt x="282" y="100"/>
                  </a:cubicBezTo>
                  <a:lnTo>
                    <a:pt x="301" y="77"/>
                  </a:lnTo>
                  <a:cubicBezTo>
                    <a:pt x="303" y="73"/>
                    <a:pt x="303" y="67"/>
                    <a:pt x="300" y="64"/>
                  </a:cubicBezTo>
                  <a:lnTo>
                    <a:pt x="269" y="33"/>
                  </a:lnTo>
                  <a:cubicBezTo>
                    <a:pt x="266" y="30"/>
                    <a:pt x="260" y="30"/>
                    <a:pt x="257" y="33"/>
                  </a:cubicBezTo>
                  <a:lnTo>
                    <a:pt x="233" y="51"/>
                  </a:lnTo>
                  <a:cubicBezTo>
                    <a:pt x="223" y="45"/>
                    <a:pt x="213" y="41"/>
                    <a:pt x="201" y="38"/>
                  </a:cubicBezTo>
                  <a:lnTo>
                    <a:pt x="198" y="8"/>
                  </a:lnTo>
                  <a:cubicBezTo>
                    <a:pt x="197" y="4"/>
                    <a:pt x="193" y="0"/>
                    <a:pt x="188" y="0"/>
                  </a:cubicBezTo>
                  <a:lnTo>
                    <a:pt x="145" y="0"/>
                  </a:lnTo>
                  <a:cubicBezTo>
                    <a:pt x="140" y="0"/>
                    <a:pt x="136" y="4"/>
                    <a:pt x="136" y="8"/>
                  </a:cubicBezTo>
                  <a:lnTo>
                    <a:pt x="132" y="38"/>
                  </a:lnTo>
                  <a:cubicBezTo>
                    <a:pt x="121" y="41"/>
                    <a:pt x="110" y="46"/>
                    <a:pt x="100" y="51"/>
                  </a:cubicBezTo>
                  <a:lnTo>
                    <a:pt x="77" y="33"/>
                  </a:lnTo>
                  <a:cubicBezTo>
                    <a:pt x="73" y="30"/>
                    <a:pt x="67" y="30"/>
                    <a:pt x="64" y="33"/>
                  </a:cubicBezTo>
                  <a:lnTo>
                    <a:pt x="33" y="64"/>
                  </a:lnTo>
                  <a:cubicBezTo>
                    <a:pt x="30" y="67"/>
                    <a:pt x="30" y="73"/>
                    <a:pt x="33" y="77"/>
                  </a:cubicBezTo>
                  <a:lnTo>
                    <a:pt x="51" y="100"/>
                  </a:lnTo>
                  <a:cubicBezTo>
                    <a:pt x="45" y="110"/>
                    <a:pt x="41" y="121"/>
                    <a:pt x="38" y="132"/>
                  </a:cubicBezTo>
                  <a:lnTo>
                    <a:pt x="8" y="136"/>
                  </a:lnTo>
                  <a:cubicBezTo>
                    <a:pt x="4" y="136"/>
                    <a:pt x="0" y="140"/>
                    <a:pt x="0" y="145"/>
                  </a:cubicBezTo>
                  <a:lnTo>
                    <a:pt x="0" y="188"/>
                  </a:lnTo>
                  <a:cubicBezTo>
                    <a:pt x="0" y="193"/>
                    <a:pt x="4" y="197"/>
                    <a:pt x="8" y="198"/>
                  </a:cubicBezTo>
                  <a:lnTo>
                    <a:pt x="38" y="201"/>
                  </a:lnTo>
                  <a:cubicBezTo>
                    <a:pt x="41" y="213"/>
                    <a:pt x="46" y="223"/>
                    <a:pt x="51" y="233"/>
                  </a:cubicBezTo>
                  <a:lnTo>
                    <a:pt x="33" y="257"/>
                  </a:lnTo>
                  <a:cubicBezTo>
                    <a:pt x="30" y="260"/>
                    <a:pt x="30" y="266"/>
                    <a:pt x="34" y="269"/>
                  </a:cubicBezTo>
                  <a:lnTo>
                    <a:pt x="64" y="300"/>
                  </a:lnTo>
                  <a:cubicBezTo>
                    <a:pt x="67" y="303"/>
                    <a:pt x="73" y="303"/>
                    <a:pt x="77" y="301"/>
                  </a:cubicBezTo>
                  <a:lnTo>
                    <a:pt x="100" y="282"/>
                  </a:lnTo>
                  <a:cubicBezTo>
                    <a:pt x="110" y="288"/>
                    <a:pt x="121" y="292"/>
                    <a:pt x="132" y="295"/>
                  </a:cubicBezTo>
                  <a:lnTo>
                    <a:pt x="136" y="325"/>
                  </a:lnTo>
                  <a:cubicBezTo>
                    <a:pt x="136" y="330"/>
                    <a:pt x="140" y="333"/>
                    <a:pt x="145" y="333"/>
                  </a:cubicBezTo>
                  <a:lnTo>
                    <a:pt x="188" y="333"/>
                  </a:lnTo>
                  <a:cubicBezTo>
                    <a:pt x="193" y="333"/>
                    <a:pt x="197" y="330"/>
                    <a:pt x="198" y="325"/>
                  </a:cubicBezTo>
                  <a:lnTo>
                    <a:pt x="201" y="295"/>
                  </a:lnTo>
                  <a:cubicBezTo>
                    <a:pt x="213" y="292"/>
                    <a:pt x="223" y="288"/>
                    <a:pt x="233" y="282"/>
                  </a:cubicBezTo>
                  <a:lnTo>
                    <a:pt x="257" y="301"/>
                  </a:lnTo>
                  <a:cubicBezTo>
                    <a:pt x="260" y="303"/>
                    <a:pt x="266" y="303"/>
                    <a:pt x="269" y="300"/>
                  </a:cubicBezTo>
                  <a:lnTo>
                    <a:pt x="300" y="269"/>
                  </a:lnTo>
                  <a:cubicBezTo>
                    <a:pt x="303" y="266"/>
                    <a:pt x="303" y="260"/>
                    <a:pt x="301" y="257"/>
                  </a:cubicBezTo>
                  <a:lnTo>
                    <a:pt x="282" y="233"/>
                  </a:lnTo>
                  <a:cubicBezTo>
                    <a:pt x="288" y="223"/>
                    <a:pt x="292" y="213"/>
                    <a:pt x="295" y="201"/>
                  </a:cubicBezTo>
                  <a:lnTo>
                    <a:pt x="325" y="198"/>
                  </a:lnTo>
                  <a:cubicBezTo>
                    <a:pt x="330" y="197"/>
                    <a:pt x="333" y="193"/>
                    <a:pt x="333" y="188"/>
                  </a:cubicBezTo>
                  <a:lnTo>
                    <a:pt x="333" y="145"/>
                  </a:lnTo>
                  <a:cubicBezTo>
                    <a:pt x="333" y="140"/>
                    <a:pt x="330" y="136"/>
                    <a:pt x="325" y="136"/>
                  </a:cubicBezTo>
                  <a:close/>
                  <a:moveTo>
                    <a:pt x="167" y="250"/>
                  </a:moveTo>
                  <a:cubicBezTo>
                    <a:pt x="121" y="250"/>
                    <a:pt x="83" y="213"/>
                    <a:pt x="83" y="167"/>
                  </a:cubicBezTo>
                  <a:cubicBezTo>
                    <a:pt x="83" y="121"/>
                    <a:pt x="121" y="83"/>
                    <a:pt x="167" y="83"/>
                  </a:cubicBezTo>
                  <a:cubicBezTo>
                    <a:pt x="213" y="83"/>
                    <a:pt x="250" y="121"/>
                    <a:pt x="250" y="167"/>
                  </a:cubicBezTo>
                  <a:cubicBezTo>
                    <a:pt x="250" y="213"/>
                    <a:pt x="213" y="250"/>
                    <a:pt x="167" y="2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sp>
        <p:nvSpPr>
          <p:cNvPr id="14" name="弧形 13"/>
          <p:cNvSpPr/>
          <p:nvPr/>
        </p:nvSpPr>
        <p:spPr>
          <a:xfrm rot="19738731" flipV="1">
            <a:off x="3382389" y="1049899"/>
            <a:ext cx="2287716" cy="2287716"/>
          </a:xfrm>
          <a:prstGeom prst="arc">
            <a:avLst>
              <a:gd name="adj1" fmla="val 13646410"/>
              <a:gd name="adj2" fmla="val 19048671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15" name="弧形 14"/>
          <p:cNvSpPr/>
          <p:nvPr/>
        </p:nvSpPr>
        <p:spPr>
          <a:xfrm rot="19738731" flipH="1">
            <a:off x="6550923" y="4523573"/>
            <a:ext cx="2287716" cy="2287716"/>
          </a:xfrm>
          <a:prstGeom prst="arc">
            <a:avLst>
              <a:gd name="adj1" fmla="val 13646410"/>
              <a:gd name="adj2" fmla="val 19048671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108383" y="4161631"/>
            <a:ext cx="2744334" cy="1170663"/>
            <a:chOff x="7439644" y="2947217"/>
            <a:chExt cx="2744334" cy="1170663"/>
          </a:xfrm>
        </p:grpSpPr>
        <p:sp>
          <p:nvSpPr>
            <p:cNvPr id="17" name="矩形 16"/>
            <p:cNvSpPr/>
            <p:nvPr/>
          </p:nvSpPr>
          <p:spPr bwMode="auto">
            <a:xfrm>
              <a:off x="7439644" y="3322726"/>
              <a:ext cx="2744334" cy="7951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18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88076" y="2915436"/>
            <a:ext cx="2744334" cy="1170663"/>
            <a:chOff x="7439644" y="2947217"/>
            <a:chExt cx="2744334" cy="1170663"/>
          </a:xfrm>
        </p:grpSpPr>
        <p:sp>
          <p:nvSpPr>
            <p:cNvPr id="20" name="矩形 19"/>
            <p:cNvSpPr/>
            <p:nvPr/>
          </p:nvSpPr>
          <p:spPr bwMode="auto">
            <a:xfrm>
              <a:off x="7439644" y="3322726"/>
              <a:ext cx="2744334" cy="7951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21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8973389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8309" y="509083"/>
            <a:ext cx="3209220" cy="714668"/>
            <a:chOff x="1169021" y="569837"/>
            <a:chExt cx="3209220" cy="714668"/>
          </a:xfrm>
        </p:grpSpPr>
        <p:sp>
          <p:nvSpPr>
            <p:cNvPr id="41" name="椭圆 40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2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039139" y="68864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工作业绩展示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368138" y="2154558"/>
            <a:ext cx="4613900" cy="1188039"/>
            <a:chOff x="7439644" y="2947217"/>
            <a:chExt cx="4613900" cy="1188039"/>
          </a:xfrm>
        </p:grpSpPr>
        <p:sp>
          <p:nvSpPr>
            <p:cNvPr id="29" name="矩形 28"/>
            <p:cNvSpPr/>
            <p:nvPr/>
          </p:nvSpPr>
          <p:spPr bwMode="auto">
            <a:xfrm>
              <a:off x="7439644" y="3322726"/>
              <a:ext cx="4613900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  <a:p>
              <a:pPr>
                <a:lnSpc>
                  <a:spcPct val="130000"/>
                </a:lnSpc>
                <a:defRPr/>
              </a:pP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68138" y="3506792"/>
            <a:ext cx="4613900" cy="947973"/>
            <a:chOff x="7439644" y="2947217"/>
            <a:chExt cx="4613900" cy="947973"/>
          </a:xfrm>
        </p:grpSpPr>
        <p:sp>
          <p:nvSpPr>
            <p:cNvPr id="32" name="矩形 31"/>
            <p:cNvSpPr/>
            <p:nvPr/>
          </p:nvSpPr>
          <p:spPr bwMode="auto">
            <a:xfrm>
              <a:off x="7439644" y="3322726"/>
              <a:ext cx="4613900" cy="5724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33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68138" y="4859025"/>
            <a:ext cx="4613900" cy="930597"/>
            <a:chOff x="7439644" y="2947217"/>
            <a:chExt cx="4613900" cy="930597"/>
          </a:xfrm>
        </p:grpSpPr>
        <p:sp>
          <p:nvSpPr>
            <p:cNvPr id="35" name="矩形 34"/>
            <p:cNvSpPr/>
            <p:nvPr/>
          </p:nvSpPr>
          <p:spPr bwMode="auto">
            <a:xfrm>
              <a:off x="7439644" y="3322726"/>
              <a:ext cx="4613900" cy="5550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36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591301" y="1786725"/>
            <a:ext cx="1967795" cy="1967796"/>
            <a:chOff x="6591301" y="1786725"/>
            <a:chExt cx="1967795" cy="1967796"/>
          </a:xfrm>
        </p:grpSpPr>
        <p:pic>
          <p:nvPicPr>
            <p:cNvPr id="66" name="图片占位符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301" y="2135288"/>
              <a:ext cx="1619233" cy="1619233"/>
            </a:xfrm>
            <a:custGeom>
              <a:avLst/>
              <a:gdLst>
                <a:gd name="connsiteX0" fmla="*/ 0 w 1619233"/>
                <a:gd name="connsiteY0" fmla="*/ 0 h 1619233"/>
                <a:gd name="connsiteX1" fmla="*/ 1619233 w 1619233"/>
                <a:gd name="connsiteY1" fmla="*/ 0 h 1619233"/>
                <a:gd name="connsiteX2" fmla="*/ 1619233 w 1619233"/>
                <a:gd name="connsiteY2" fmla="*/ 1619233 h 1619233"/>
                <a:gd name="connsiteX3" fmla="*/ 0 w 1619233"/>
                <a:gd name="connsiteY3" fmla="*/ 1619233 h 161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33" h="1619233">
                  <a:moveTo>
                    <a:pt x="0" y="0"/>
                  </a:moveTo>
                  <a:lnTo>
                    <a:pt x="1619233" y="0"/>
                  </a:lnTo>
                  <a:lnTo>
                    <a:pt x="1619233" y="1619233"/>
                  </a:lnTo>
                  <a:lnTo>
                    <a:pt x="0" y="1619233"/>
                  </a:lnTo>
                  <a:close/>
                </a:path>
              </a:pathLst>
            </a:custGeom>
          </p:spPr>
        </p:pic>
        <p:grpSp>
          <p:nvGrpSpPr>
            <p:cNvPr id="70" name="组合 69"/>
            <p:cNvGrpSpPr/>
            <p:nvPr/>
          </p:nvGrpSpPr>
          <p:grpSpPr>
            <a:xfrm>
              <a:off x="7861971" y="1786725"/>
              <a:ext cx="697125" cy="697125"/>
              <a:chOff x="1906224" y="2659743"/>
              <a:chExt cx="1538514" cy="1538514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906224" y="2659743"/>
                <a:ext cx="1538514" cy="153851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72" name="椭圆 17"/>
              <p:cNvSpPr/>
              <p:nvPr/>
            </p:nvSpPr>
            <p:spPr>
              <a:xfrm>
                <a:off x="2278581" y="3032698"/>
                <a:ext cx="793800" cy="792603"/>
              </a:xfrm>
              <a:custGeom>
                <a:avLst/>
                <a:gdLst>
                  <a:gd name="connsiteX0" fmla="*/ 506334 w 607638"/>
                  <a:gd name="connsiteY0" fmla="*/ 455027 h 606722"/>
                  <a:gd name="connsiteX1" fmla="*/ 506334 w 607638"/>
                  <a:gd name="connsiteY1" fmla="*/ 505592 h 606722"/>
                  <a:gd name="connsiteX2" fmla="*/ 531616 w 607638"/>
                  <a:gd name="connsiteY2" fmla="*/ 505592 h 606722"/>
                  <a:gd name="connsiteX3" fmla="*/ 556986 w 607638"/>
                  <a:gd name="connsiteY3" fmla="*/ 480265 h 606722"/>
                  <a:gd name="connsiteX4" fmla="*/ 531616 w 607638"/>
                  <a:gd name="connsiteY4" fmla="*/ 455027 h 606722"/>
                  <a:gd name="connsiteX5" fmla="*/ 430401 w 607638"/>
                  <a:gd name="connsiteY5" fmla="*/ 353896 h 606722"/>
                  <a:gd name="connsiteX6" fmla="*/ 405031 w 607638"/>
                  <a:gd name="connsiteY6" fmla="*/ 379223 h 606722"/>
                  <a:gd name="connsiteX7" fmla="*/ 430401 w 607638"/>
                  <a:gd name="connsiteY7" fmla="*/ 404461 h 606722"/>
                  <a:gd name="connsiteX8" fmla="*/ 455683 w 607638"/>
                  <a:gd name="connsiteY8" fmla="*/ 404461 h 606722"/>
                  <a:gd name="connsiteX9" fmla="*/ 455683 w 607638"/>
                  <a:gd name="connsiteY9" fmla="*/ 353896 h 606722"/>
                  <a:gd name="connsiteX10" fmla="*/ 480964 w 607638"/>
                  <a:gd name="connsiteY10" fmla="*/ 252766 h 606722"/>
                  <a:gd name="connsiteX11" fmla="*/ 506334 w 607638"/>
                  <a:gd name="connsiteY11" fmla="*/ 278093 h 606722"/>
                  <a:gd name="connsiteX12" fmla="*/ 506334 w 607638"/>
                  <a:gd name="connsiteY12" fmla="*/ 303331 h 606722"/>
                  <a:gd name="connsiteX13" fmla="*/ 556986 w 607638"/>
                  <a:gd name="connsiteY13" fmla="*/ 303331 h 606722"/>
                  <a:gd name="connsiteX14" fmla="*/ 582268 w 607638"/>
                  <a:gd name="connsiteY14" fmla="*/ 328658 h 606722"/>
                  <a:gd name="connsiteX15" fmla="*/ 556986 w 607638"/>
                  <a:gd name="connsiteY15" fmla="*/ 353896 h 606722"/>
                  <a:gd name="connsiteX16" fmla="*/ 506334 w 607638"/>
                  <a:gd name="connsiteY16" fmla="*/ 353896 h 606722"/>
                  <a:gd name="connsiteX17" fmla="*/ 506334 w 607638"/>
                  <a:gd name="connsiteY17" fmla="*/ 404461 h 606722"/>
                  <a:gd name="connsiteX18" fmla="*/ 531616 w 607638"/>
                  <a:gd name="connsiteY18" fmla="*/ 404461 h 606722"/>
                  <a:gd name="connsiteX19" fmla="*/ 607638 w 607638"/>
                  <a:gd name="connsiteY19" fmla="*/ 480265 h 606722"/>
                  <a:gd name="connsiteX20" fmla="*/ 531616 w 607638"/>
                  <a:gd name="connsiteY20" fmla="*/ 556157 h 606722"/>
                  <a:gd name="connsiteX21" fmla="*/ 506334 w 607638"/>
                  <a:gd name="connsiteY21" fmla="*/ 556157 h 606722"/>
                  <a:gd name="connsiteX22" fmla="*/ 506334 w 607638"/>
                  <a:gd name="connsiteY22" fmla="*/ 581395 h 606722"/>
                  <a:gd name="connsiteX23" fmla="*/ 480964 w 607638"/>
                  <a:gd name="connsiteY23" fmla="*/ 606722 h 606722"/>
                  <a:gd name="connsiteX24" fmla="*/ 455683 w 607638"/>
                  <a:gd name="connsiteY24" fmla="*/ 581395 h 606722"/>
                  <a:gd name="connsiteX25" fmla="*/ 455683 w 607638"/>
                  <a:gd name="connsiteY25" fmla="*/ 556157 h 606722"/>
                  <a:gd name="connsiteX26" fmla="*/ 405031 w 607638"/>
                  <a:gd name="connsiteY26" fmla="*/ 556157 h 606722"/>
                  <a:gd name="connsiteX27" fmla="*/ 379749 w 607638"/>
                  <a:gd name="connsiteY27" fmla="*/ 530830 h 606722"/>
                  <a:gd name="connsiteX28" fmla="*/ 405031 w 607638"/>
                  <a:gd name="connsiteY28" fmla="*/ 505592 h 606722"/>
                  <a:gd name="connsiteX29" fmla="*/ 455683 w 607638"/>
                  <a:gd name="connsiteY29" fmla="*/ 505592 h 606722"/>
                  <a:gd name="connsiteX30" fmla="*/ 455683 w 607638"/>
                  <a:gd name="connsiteY30" fmla="*/ 455027 h 606722"/>
                  <a:gd name="connsiteX31" fmla="*/ 430401 w 607638"/>
                  <a:gd name="connsiteY31" fmla="*/ 455027 h 606722"/>
                  <a:gd name="connsiteX32" fmla="*/ 354379 w 607638"/>
                  <a:gd name="connsiteY32" fmla="*/ 379223 h 606722"/>
                  <a:gd name="connsiteX33" fmla="*/ 430401 w 607638"/>
                  <a:gd name="connsiteY33" fmla="*/ 303331 h 606722"/>
                  <a:gd name="connsiteX34" fmla="*/ 455683 w 607638"/>
                  <a:gd name="connsiteY34" fmla="*/ 303331 h 606722"/>
                  <a:gd name="connsiteX35" fmla="*/ 455683 w 607638"/>
                  <a:gd name="connsiteY35" fmla="*/ 278093 h 606722"/>
                  <a:gd name="connsiteX36" fmla="*/ 480964 w 607638"/>
                  <a:gd name="connsiteY36" fmla="*/ 252766 h 606722"/>
                  <a:gd name="connsiteX37" fmla="*/ 303759 w 607638"/>
                  <a:gd name="connsiteY37" fmla="*/ 151716 h 606722"/>
                  <a:gd name="connsiteX38" fmla="*/ 329117 w 607638"/>
                  <a:gd name="connsiteY38" fmla="*/ 176950 h 606722"/>
                  <a:gd name="connsiteX39" fmla="*/ 329117 w 607638"/>
                  <a:gd name="connsiteY39" fmla="*/ 303301 h 606722"/>
                  <a:gd name="connsiteX40" fmla="*/ 303759 w 607638"/>
                  <a:gd name="connsiteY40" fmla="*/ 328624 h 606722"/>
                  <a:gd name="connsiteX41" fmla="*/ 227862 w 607638"/>
                  <a:gd name="connsiteY41" fmla="*/ 328624 h 606722"/>
                  <a:gd name="connsiteX42" fmla="*/ 202593 w 607638"/>
                  <a:gd name="connsiteY42" fmla="*/ 303301 h 606722"/>
                  <a:gd name="connsiteX43" fmla="*/ 227862 w 607638"/>
                  <a:gd name="connsiteY43" fmla="*/ 278066 h 606722"/>
                  <a:gd name="connsiteX44" fmla="*/ 278490 w 607638"/>
                  <a:gd name="connsiteY44" fmla="*/ 278066 h 606722"/>
                  <a:gd name="connsiteX45" fmla="*/ 278490 w 607638"/>
                  <a:gd name="connsiteY45" fmla="*/ 176950 h 606722"/>
                  <a:gd name="connsiteX46" fmla="*/ 303759 w 607638"/>
                  <a:gd name="connsiteY46" fmla="*/ 151716 h 606722"/>
                  <a:gd name="connsiteX47" fmla="*/ 303762 w 607638"/>
                  <a:gd name="connsiteY47" fmla="*/ 0 h 606722"/>
                  <a:gd name="connsiteX48" fmla="*/ 606634 w 607638"/>
                  <a:gd name="connsiteY48" fmla="*/ 220667 h 606722"/>
                  <a:gd name="connsiteX49" fmla="*/ 589190 w 607638"/>
                  <a:gd name="connsiteY49" fmla="*/ 251860 h 606722"/>
                  <a:gd name="connsiteX50" fmla="*/ 557950 w 607638"/>
                  <a:gd name="connsiteY50" fmla="*/ 234353 h 606722"/>
                  <a:gd name="connsiteX51" fmla="*/ 303762 w 607638"/>
                  <a:gd name="connsiteY51" fmla="*/ 50568 h 606722"/>
                  <a:gd name="connsiteX52" fmla="*/ 50642 w 607638"/>
                  <a:gd name="connsiteY52" fmla="*/ 303317 h 606722"/>
                  <a:gd name="connsiteX53" fmla="*/ 303762 w 607638"/>
                  <a:gd name="connsiteY53" fmla="*/ 556154 h 606722"/>
                  <a:gd name="connsiteX54" fmla="*/ 329127 w 607638"/>
                  <a:gd name="connsiteY54" fmla="*/ 581394 h 606722"/>
                  <a:gd name="connsiteX55" fmla="*/ 303762 w 607638"/>
                  <a:gd name="connsiteY55" fmla="*/ 606722 h 606722"/>
                  <a:gd name="connsiteX56" fmla="*/ 0 w 607638"/>
                  <a:gd name="connsiteY56" fmla="*/ 303317 h 606722"/>
                  <a:gd name="connsiteX57" fmla="*/ 303762 w 607638"/>
                  <a:gd name="connsiteY57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607638" h="606722">
                    <a:moveTo>
                      <a:pt x="506334" y="455027"/>
                    </a:moveTo>
                    <a:lnTo>
                      <a:pt x="506334" y="505592"/>
                    </a:lnTo>
                    <a:lnTo>
                      <a:pt x="531616" y="505592"/>
                    </a:lnTo>
                    <a:cubicBezTo>
                      <a:pt x="545592" y="505592"/>
                      <a:pt x="556986" y="494217"/>
                      <a:pt x="556986" y="480265"/>
                    </a:cubicBezTo>
                    <a:cubicBezTo>
                      <a:pt x="556986" y="466401"/>
                      <a:pt x="545592" y="455027"/>
                      <a:pt x="531616" y="455027"/>
                    </a:cubicBezTo>
                    <a:close/>
                    <a:moveTo>
                      <a:pt x="430401" y="353896"/>
                    </a:moveTo>
                    <a:cubicBezTo>
                      <a:pt x="416425" y="353896"/>
                      <a:pt x="405031" y="365271"/>
                      <a:pt x="405031" y="379223"/>
                    </a:cubicBezTo>
                    <a:cubicBezTo>
                      <a:pt x="405031" y="393087"/>
                      <a:pt x="416425" y="404461"/>
                      <a:pt x="430401" y="404461"/>
                    </a:cubicBezTo>
                    <a:lnTo>
                      <a:pt x="455683" y="404461"/>
                    </a:lnTo>
                    <a:lnTo>
                      <a:pt x="455683" y="353896"/>
                    </a:lnTo>
                    <a:close/>
                    <a:moveTo>
                      <a:pt x="480964" y="252766"/>
                    </a:moveTo>
                    <a:cubicBezTo>
                      <a:pt x="495029" y="252766"/>
                      <a:pt x="506334" y="264141"/>
                      <a:pt x="506334" y="278093"/>
                    </a:cubicBezTo>
                    <a:lnTo>
                      <a:pt x="506334" y="303331"/>
                    </a:lnTo>
                    <a:lnTo>
                      <a:pt x="556986" y="303331"/>
                    </a:lnTo>
                    <a:cubicBezTo>
                      <a:pt x="570962" y="303331"/>
                      <a:pt x="582268" y="314706"/>
                      <a:pt x="582268" y="328658"/>
                    </a:cubicBezTo>
                    <a:cubicBezTo>
                      <a:pt x="582268" y="342610"/>
                      <a:pt x="570962" y="353896"/>
                      <a:pt x="556986" y="353896"/>
                    </a:cubicBezTo>
                    <a:lnTo>
                      <a:pt x="506334" y="353896"/>
                    </a:lnTo>
                    <a:lnTo>
                      <a:pt x="506334" y="404461"/>
                    </a:lnTo>
                    <a:lnTo>
                      <a:pt x="531616" y="404461"/>
                    </a:lnTo>
                    <a:cubicBezTo>
                      <a:pt x="573544" y="404461"/>
                      <a:pt x="607638" y="438497"/>
                      <a:pt x="607638" y="480265"/>
                    </a:cubicBezTo>
                    <a:cubicBezTo>
                      <a:pt x="607638" y="522121"/>
                      <a:pt x="573544" y="556157"/>
                      <a:pt x="531616" y="556157"/>
                    </a:cubicBezTo>
                    <a:lnTo>
                      <a:pt x="506334" y="556157"/>
                    </a:lnTo>
                    <a:lnTo>
                      <a:pt x="506334" y="581395"/>
                    </a:lnTo>
                    <a:cubicBezTo>
                      <a:pt x="506334" y="595347"/>
                      <a:pt x="495029" y="606722"/>
                      <a:pt x="480964" y="606722"/>
                    </a:cubicBezTo>
                    <a:cubicBezTo>
                      <a:pt x="466988" y="606722"/>
                      <a:pt x="455683" y="595347"/>
                      <a:pt x="455683" y="581395"/>
                    </a:cubicBezTo>
                    <a:lnTo>
                      <a:pt x="455683" y="556157"/>
                    </a:lnTo>
                    <a:lnTo>
                      <a:pt x="405031" y="556157"/>
                    </a:lnTo>
                    <a:cubicBezTo>
                      <a:pt x="391055" y="556157"/>
                      <a:pt x="379749" y="544782"/>
                      <a:pt x="379749" y="530830"/>
                    </a:cubicBezTo>
                    <a:cubicBezTo>
                      <a:pt x="379749" y="516878"/>
                      <a:pt x="391055" y="505592"/>
                      <a:pt x="405031" y="505592"/>
                    </a:cubicBezTo>
                    <a:lnTo>
                      <a:pt x="455683" y="505592"/>
                    </a:lnTo>
                    <a:lnTo>
                      <a:pt x="455683" y="455027"/>
                    </a:lnTo>
                    <a:lnTo>
                      <a:pt x="430401" y="455027"/>
                    </a:lnTo>
                    <a:cubicBezTo>
                      <a:pt x="388473" y="455027"/>
                      <a:pt x="354379" y="420991"/>
                      <a:pt x="354379" y="379223"/>
                    </a:cubicBezTo>
                    <a:cubicBezTo>
                      <a:pt x="354379" y="337367"/>
                      <a:pt x="388473" y="303331"/>
                      <a:pt x="430401" y="303331"/>
                    </a:cubicBezTo>
                    <a:lnTo>
                      <a:pt x="455683" y="303331"/>
                    </a:lnTo>
                    <a:lnTo>
                      <a:pt x="455683" y="278093"/>
                    </a:lnTo>
                    <a:cubicBezTo>
                      <a:pt x="455683" y="264141"/>
                      <a:pt x="466988" y="252766"/>
                      <a:pt x="480964" y="252766"/>
                    </a:cubicBezTo>
                    <a:close/>
                    <a:moveTo>
                      <a:pt x="303759" y="151716"/>
                    </a:moveTo>
                    <a:cubicBezTo>
                      <a:pt x="317817" y="151716"/>
                      <a:pt x="329117" y="163000"/>
                      <a:pt x="329117" y="176950"/>
                    </a:cubicBezTo>
                    <a:lnTo>
                      <a:pt x="329117" y="303301"/>
                    </a:lnTo>
                    <a:cubicBezTo>
                      <a:pt x="329117" y="317251"/>
                      <a:pt x="317817" y="328624"/>
                      <a:pt x="303759" y="328624"/>
                    </a:cubicBezTo>
                    <a:lnTo>
                      <a:pt x="227862" y="328624"/>
                    </a:lnTo>
                    <a:cubicBezTo>
                      <a:pt x="213893" y="328624"/>
                      <a:pt x="202593" y="317251"/>
                      <a:pt x="202593" y="303301"/>
                    </a:cubicBezTo>
                    <a:cubicBezTo>
                      <a:pt x="202593" y="289351"/>
                      <a:pt x="213893" y="278066"/>
                      <a:pt x="227862" y="278066"/>
                    </a:cubicBezTo>
                    <a:lnTo>
                      <a:pt x="278490" y="278066"/>
                    </a:lnTo>
                    <a:lnTo>
                      <a:pt x="278490" y="176950"/>
                    </a:lnTo>
                    <a:cubicBezTo>
                      <a:pt x="278490" y="163000"/>
                      <a:pt x="289790" y="151716"/>
                      <a:pt x="303759" y="151716"/>
                    </a:cubicBezTo>
                    <a:close/>
                    <a:moveTo>
                      <a:pt x="303762" y="0"/>
                    </a:moveTo>
                    <a:cubicBezTo>
                      <a:pt x="443049" y="0"/>
                      <a:pt x="570410" y="92781"/>
                      <a:pt x="606634" y="220667"/>
                    </a:cubicBezTo>
                    <a:cubicBezTo>
                      <a:pt x="610461" y="234086"/>
                      <a:pt x="602629" y="248039"/>
                      <a:pt x="589190" y="251860"/>
                    </a:cubicBezTo>
                    <a:cubicBezTo>
                      <a:pt x="575839" y="255504"/>
                      <a:pt x="561688" y="247861"/>
                      <a:pt x="557950" y="234353"/>
                    </a:cubicBezTo>
                    <a:cubicBezTo>
                      <a:pt x="527779" y="127885"/>
                      <a:pt x="420888" y="50568"/>
                      <a:pt x="303762" y="50568"/>
                    </a:cubicBezTo>
                    <a:cubicBezTo>
                      <a:pt x="164208" y="50568"/>
                      <a:pt x="50642" y="163967"/>
                      <a:pt x="50642" y="303317"/>
                    </a:cubicBezTo>
                    <a:cubicBezTo>
                      <a:pt x="50642" y="442755"/>
                      <a:pt x="164208" y="556154"/>
                      <a:pt x="303762" y="556154"/>
                    </a:cubicBezTo>
                    <a:cubicBezTo>
                      <a:pt x="317824" y="556154"/>
                      <a:pt x="329127" y="567441"/>
                      <a:pt x="329127" y="581394"/>
                    </a:cubicBezTo>
                    <a:cubicBezTo>
                      <a:pt x="329127" y="595347"/>
                      <a:pt x="317824" y="606722"/>
                      <a:pt x="303762" y="606722"/>
                    </a:cubicBezTo>
                    <a:cubicBezTo>
                      <a:pt x="136261" y="606722"/>
                      <a:pt x="0" y="470661"/>
                      <a:pt x="0" y="303317"/>
                    </a:cubicBezTo>
                    <a:cubicBezTo>
                      <a:pt x="0" y="136061"/>
                      <a:pt x="136261" y="0"/>
                      <a:pt x="30376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8614486" y="1786725"/>
            <a:ext cx="1967795" cy="1967796"/>
            <a:chOff x="8614486" y="1786725"/>
            <a:chExt cx="1967795" cy="1967796"/>
          </a:xfrm>
        </p:grpSpPr>
        <p:pic>
          <p:nvPicPr>
            <p:cNvPr id="67" name="图片占位符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486" y="2135288"/>
              <a:ext cx="1619233" cy="1619233"/>
            </a:xfrm>
            <a:custGeom>
              <a:avLst/>
              <a:gdLst>
                <a:gd name="connsiteX0" fmla="*/ 0 w 1619233"/>
                <a:gd name="connsiteY0" fmla="*/ 0 h 1619233"/>
                <a:gd name="connsiteX1" fmla="*/ 1619233 w 1619233"/>
                <a:gd name="connsiteY1" fmla="*/ 0 h 1619233"/>
                <a:gd name="connsiteX2" fmla="*/ 1619233 w 1619233"/>
                <a:gd name="connsiteY2" fmla="*/ 1619233 h 1619233"/>
                <a:gd name="connsiteX3" fmla="*/ 0 w 1619233"/>
                <a:gd name="connsiteY3" fmla="*/ 1619233 h 161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33" h="1619233">
                  <a:moveTo>
                    <a:pt x="0" y="0"/>
                  </a:moveTo>
                  <a:lnTo>
                    <a:pt x="1619233" y="0"/>
                  </a:lnTo>
                  <a:lnTo>
                    <a:pt x="1619233" y="1619233"/>
                  </a:lnTo>
                  <a:lnTo>
                    <a:pt x="0" y="1619233"/>
                  </a:lnTo>
                  <a:close/>
                </a:path>
              </a:pathLst>
            </a:custGeom>
          </p:spPr>
        </p:pic>
        <p:grpSp>
          <p:nvGrpSpPr>
            <p:cNvPr id="73" name="组合 72"/>
            <p:cNvGrpSpPr/>
            <p:nvPr/>
          </p:nvGrpSpPr>
          <p:grpSpPr>
            <a:xfrm>
              <a:off x="9885156" y="1786725"/>
              <a:ext cx="697125" cy="697125"/>
              <a:chOff x="1906224" y="2659743"/>
              <a:chExt cx="1538514" cy="1538514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1906224" y="2659743"/>
                <a:ext cx="1538514" cy="153851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75" name="椭圆 20"/>
              <p:cNvSpPr/>
              <p:nvPr/>
            </p:nvSpPr>
            <p:spPr>
              <a:xfrm>
                <a:off x="2278581" y="3062467"/>
                <a:ext cx="793800" cy="733064"/>
              </a:xfrm>
              <a:custGeom>
                <a:avLst/>
                <a:gdLst>
                  <a:gd name="connsiteX0" fmla="*/ 186302 w 608697"/>
                  <a:gd name="connsiteY0" fmla="*/ 63862 h 562124"/>
                  <a:gd name="connsiteX1" fmla="*/ 204357 w 608697"/>
                  <a:gd name="connsiteY1" fmla="*/ 81889 h 562124"/>
                  <a:gd name="connsiteX2" fmla="*/ 186302 w 608697"/>
                  <a:gd name="connsiteY2" fmla="*/ 99991 h 562124"/>
                  <a:gd name="connsiteX3" fmla="*/ 99759 w 608697"/>
                  <a:gd name="connsiteY3" fmla="*/ 186326 h 562124"/>
                  <a:gd name="connsiteX4" fmla="*/ 81705 w 608697"/>
                  <a:gd name="connsiteY4" fmla="*/ 204428 h 562124"/>
                  <a:gd name="connsiteX5" fmla="*/ 63650 w 608697"/>
                  <a:gd name="connsiteY5" fmla="*/ 186326 h 562124"/>
                  <a:gd name="connsiteX6" fmla="*/ 186302 w 608697"/>
                  <a:gd name="connsiteY6" fmla="*/ 63862 h 562124"/>
                  <a:gd name="connsiteX7" fmla="*/ 175448 w 608697"/>
                  <a:gd name="connsiteY7" fmla="*/ 36129 h 562124"/>
                  <a:gd name="connsiteX8" fmla="*/ 36179 w 608697"/>
                  <a:gd name="connsiteY8" fmla="*/ 175282 h 562124"/>
                  <a:gd name="connsiteX9" fmla="*/ 276226 w 608697"/>
                  <a:gd name="connsiteY9" fmla="*/ 490611 h 562124"/>
                  <a:gd name="connsiteX10" fmla="*/ 276972 w 608697"/>
                  <a:gd name="connsiteY10" fmla="*/ 491356 h 562124"/>
                  <a:gd name="connsiteX11" fmla="*/ 304349 w 608697"/>
                  <a:gd name="connsiteY11" fmla="*/ 518546 h 562124"/>
                  <a:gd name="connsiteX12" fmla="*/ 331725 w 608697"/>
                  <a:gd name="connsiteY12" fmla="*/ 491356 h 562124"/>
                  <a:gd name="connsiteX13" fmla="*/ 332471 w 608697"/>
                  <a:gd name="connsiteY13" fmla="*/ 490611 h 562124"/>
                  <a:gd name="connsiteX14" fmla="*/ 572518 w 608697"/>
                  <a:gd name="connsiteY14" fmla="*/ 175282 h 562124"/>
                  <a:gd name="connsiteX15" fmla="*/ 433249 w 608697"/>
                  <a:gd name="connsiteY15" fmla="*/ 36129 h 562124"/>
                  <a:gd name="connsiteX16" fmla="*/ 318149 w 608697"/>
                  <a:gd name="connsiteY16" fmla="*/ 89764 h 562124"/>
                  <a:gd name="connsiteX17" fmla="*/ 304349 w 608697"/>
                  <a:gd name="connsiteY17" fmla="*/ 96170 h 562124"/>
                  <a:gd name="connsiteX18" fmla="*/ 290548 w 608697"/>
                  <a:gd name="connsiteY18" fmla="*/ 89764 h 562124"/>
                  <a:gd name="connsiteX19" fmla="*/ 175448 w 608697"/>
                  <a:gd name="connsiteY19" fmla="*/ 36129 h 562124"/>
                  <a:gd name="connsiteX20" fmla="*/ 175448 w 608697"/>
                  <a:gd name="connsiteY20" fmla="*/ 0 h 562124"/>
                  <a:gd name="connsiteX21" fmla="*/ 304349 w 608697"/>
                  <a:gd name="connsiteY21" fmla="*/ 51847 h 562124"/>
                  <a:gd name="connsiteX22" fmla="*/ 433249 w 608697"/>
                  <a:gd name="connsiteY22" fmla="*/ 0 h 562124"/>
                  <a:gd name="connsiteX23" fmla="*/ 608697 w 608697"/>
                  <a:gd name="connsiteY23" fmla="*/ 175282 h 562124"/>
                  <a:gd name="connsiteX24" fmla="*/ 537309 w 608697"/>
                  <a:gd name="connsiteY24" fmla="*/ 342593 h 562124"/>
                  <a:gd name="connsiteX25" fmla="*/ 356864 w 608697"/>
                  <a:gd name="connsiteY25" fmla="*/ 517354 h 562124"/>
                  <a:gd name="connsiteX26" fmla="*/ 317104 w 608697"/>
                  <a:gd name="connsiteY26" fmla="*/ 556835 h 562124"/>
                  <a:gd name="connsiteX27" fmla="*/ 304349 w 608697"/>
                  <a:gd name="connsiteY27" fmla="*/ 562124 h 562124"/>
                  <a:gd name="connsiteX28" fmla="*/ 291593 w 608697"/>
                  <a:gd name="connsiteY28" fmla="*/ 556835 h 562124"/>
                  <a:gd name="connsiteX29" fmla="*/ 251834 w 608697"/>
                  <a:gd name="connsiteY29" fmla="*/ 517354 h 562124"/>
                  <a:gd name="connsiteX30" fmla="*/ 71388 w 608697"/>
                  <a:gd name="connsiteY30" fmla="*/ 342593 h 562124"/>
                  <a:gd name="connsiteX31" fmla="*/ 0 w 608697"/>
                  <a:gd name="connsiteY31" fmla="*/ 175282 h 562124"/>
                  <a:gd name="connsiteX32" fmla="*/ 175448 w 608697"/>
                  <a:gd name="connsiteY32" fmla="*/ 0 h 562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08697" h="562124">
                    <a:moveTo>
                      <a:pt x="186302" y="63862"/>
                    </a:moveTo>
                    <a:cubicBezTo>
                      <a:pt x="196225" y="63862"/>
                      <a:pt x="204357" y="71907"/>
                      <a:pt x="204357" y="81889"/>
                    </a:cubicBezTo>
                    <a:cubicBezTo>
                      <a:pt x="204357" y="91871"/>
                      <a:pt x="196300" y="99991"/>
                      <a:pt x="186302" y="99991"/>
                    </a:cubicBezTo>
                    <a:cubicBezTo>
                      <a:pt x="137808" y="99991"/>
                      <a:pt x="99759" y="137907"/>
                      <a:pt x="99759" y="186326"/>
                    </a:cubicBezTo>
                    <a:cubicBezTo>
                      <a:pt x="99759" y="196308"/>
                      <a:pt x="91702" y="204428"/>
                      <a:pt x="81705" y="204428"/>
                    </a:cubicBezTo>
                    <a:cubicBezTo>
                      <a:pt x="71708" y="204428"/>
                      <a:pt x="63650" y="196308"/>
                      <a:pt x="63650" y="186326"/>
                    </a:cubicBezTo>
                    <a:cubicBezTo>
                      <a:pt x="63650" y="117645"/>
                      <a:pt x="117516" y="63862"/>
                      <a:pt x="186302" y="63862"/>
                    </a:cubicBezTo>
                    <a:close/>
                    <a:moveTo>
                      <a:pt x="175448" y="36129"/>
                    </a:moveTo>
                    <a:cubicBezTo>
                      <a:pt x="97347" y="36129"/>
                      <a:pt x="36179" y="97213"/>
                      <a:pt x="36179" y="175282"/>
                    </a:cubicBezTo>
                    <a:cubicBezTo>
                      <a:pt x="36179" y="273687"/>
                      <a:pt x="122933" y="355182"/>
                      <a:pt x="276226" y="490611"/>
                    </a:cubicBezTo>
                    <a:cubicBezTo>
                      <a:pt x="276450" y="490834"/>
                      <a:pt x="276748" y="491132"/>
                      <a:pt x="276972" y="491356"/>
                    </a:cubicBezTo>
                    <a:lnTo>
                      <a:pt x="304349" y="518546"/>
                    </a:lnTo>
                    <a:lnTo>
                      <a:pt x="331725" y="491356"/>
                    </a:lnTo>
                    <a:cubicBezTo>
                      <a:pt x="331949" y="491132"/>
                      <a:pt x="332247" y="490834"/>
                      <a:pt x="332471" y="490611"/>
                    </a:cubicBezTo>
                    <a:cubicBezTo>
                      <a:pt x="485764" y="355182"/>
                      <a:pt x="572518" y="273762"/>
                      <a:pt x="572518" y="175282"/>
                    </a:cubicBezTo>
                    <a:cubicBezTo>
                      <a:pt x="572518" y="97213"/>
                      <a:pt x="511350" y="36129"/>
                      <a:pt x="433249" y="36129"/>
                    </a:cubicBezTo>
                    <a:cubicBezTo>
                      <a:pt x="390282" y="36129"/>
                      <a:pt x="346196" y="56689"/>
                      <a:pt x="318149" y="89764"/>
                    </a:cubicBezTo>
                    <a:cubicBezTo>
                      <a:pt x="314717" y="93861"/>
                      <a:pt x="309645" y="96170"/>
                      <a:pt x="304349" y="96170"/>
                    </a:cubicBezTo>
                    <a:cubicBezTo>
                      <a:pt x="299052" y="96170"/>
                      <a:pt x="293980" y="93861"/>
                      <a:pt x="290548" y="89764"/>
                    </a:cubicBezTo>
                    <a:cubicBezTo>
                      <a:pt x="262501" y="56689"/>
                      <a:pt x="218415" y="36129"/>
                      <a:pt x="175448" y="36129"/>
                    </a:cubicBezTo>
                    <a:close/>
                    <a:moveTo>
                      <a:pt x="175448" y="0"/>
                    </a:moveTo>
                    <a:cubicBezTo>
                      <a:pt x="222891" y="0"/>
                      <a:pt x="269736" y="19145"/>
                      <a:pt x="304349" y="51847"/>
                    </a:cubicBezTo>
                    <a:cubicBezTo>
                      <a:pt x="338961" y="19145"/>
                      <a:pt x="385807" y="0"/>
                      <a:pt x="433249" y="0"/>
                    </a:cubicBezTo>
                    <a:cubicBezTo>
                      <a:pt x="531640" y="0"/>
                      <a:pt x="608697" y="77026"/>
                      <a:pt x="608697" y="175282"/>
                    </a:cubicBezTo>
                    <a:cubicBezTo>
                      <a:pt x="608697" y="230258"/>
                      <a:pt x="586020" y="283446"/>
                      <a:pt x="537309" y="342593"/>
                    </a:cubicBezTo>
                    <a:cubicBezTo>
                      <a:pt x="494865" y="394291"/>
                      <a:pt x="435711" y="447628"/>
                      <a:pt x="356864" y="517354"/>
                    </a:cubicBezTo>
                    <a:lnTo>
                      <a:pt x="317104" y="556835"/>
                    </a:lnTo>
                    <a:cubicBezTo>
                      <a:pt x="313598" y="560336"/>
                      <a:pt x="308973" y="562124"/>
                      <a:pt x="304349" y="562124"/>
                    </a:cubicBezTo>
                    <a:cubicBezTo>
                      <a:pt x="299724" y="562124"/>
                      <a:pt x="295099" y="560336"/>
                      <a:pt x="291593" y="556835"/>
                    </a:cubicBezTo>
                    <a:lnTo>
                      <a:pt x="251834" y="517354"/>
                    </a:lnTo>
                    <a:cubicBezTo>
                      <a:pt x="172986" y="447628"/>
                      <a:pt x="113832" y="394291"/>
                      <a:pt x="71388" y="342593"/>
                    </a:cubicBezTo>
                    <a:cubicBezTo>
                      <a:pt x="22677" y="283446"/>
                      <a:pt x="0" y="230258"/>
                      <a:pt x="0" y="175282"/>
                    </a:cubicBezTo>
                    <a:cubicBezTo>
                      <a:pt x="0" y="77026"/>
                      <a:pt x="77057" y="0"/>
                      <a:pt x="175448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6591301" y="3873362"/>
            <a:ext cx="1967795" cy="1948746"/>
            <a:chOff x="6591301" y="3873362"/>
            <a:chExt cx="1967795" cy="1948746"/>
          </a:xfrm>
        </p:grpSpPr>
        <p:pic>
          <p:nvPicPr>
            <p:cNvPr id="68" name="图片占位符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301" y="4202875"/>
              <a:ext cx="1619233" cy="1619233"/>
            </a:xfrm>
            <a:custGeom>
              <a:avLst/>
              <a:gdLst>
                <a:gd name="connsiteX0" fmla="*/ 0 w 1619233"/>
                <a:gd name="connsiteY0" fmla="*/ 0 h 1619233"/>
                <a:gd name="connsiteX1" fmla="*/ 1619233 w 1619233"/>
                <a:gd name="connsiteY1" fmla="*/ 0 h 1619233"/>
                <a:gd name="connsiteX2" fmla="*/ 1619233 w 1619233"/>
                <a:gd name="connsiteY2" fmla="*/ 1619233 h 1619233"/>
                <a:gd name="connsiteX3" fmla="*/ 0 w 1619233"/>
                <a:gd name="connsiteY3" fmla="*/ 1619233 h 161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33" h="1619233">
                  <a:moveTo>
                    <a:pt x="0" y="0"/>
                  </a:moveTo>
                  <a:lnTo>
                    <a:pt x="1619233" y="0"/>
                  </a:lnTo>
                  <a:lnTo>
                    <a:pt x="1619233" y="1619233"/>
                  </a:lnTo>
                  <a:lnTo>
                    <a:pt x="0" y="1619233"/>
                  </a:lnTo>
                  <a:close/>
                </a:path>
              </a:pathLst>
            </a:custGeom>
          </p:spPr>
        </p:pic>
        <p:grpSp>
          <p:nvGrpSpPr>
            <p:cNvPr id="76" name="组合 75"/>
            <p:cNvGrpSpPr/>
            <p:nvPr/>
          </p:nvGrpSpPr>
          <p:grpSpPr>
            <a:xfrm>
              <a:off x="7861971" y="3873362"/>
              <a:ext cx="697125" cy="697125"/>
              <a:chOff x="1906224" y="2659743"/>
              <a:chExt cx="1538514" cy="1538514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1906224" y="2659743"/>
                <a:ext cx="1538514" cy="153851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78" name="椭圆 23"/>
              <p:cNvSpPr/>
              <p:nvPr/>
            </p:nvSpPr>
            <p:spPr>
              <a:xfrm>
                <a:off x="2313509" y="3032100"/>
                <a:ext cx="723942" cy="793800"/>
              </a:xfrm>
              <a:custGeom>
                <a:avLst/>
                <a:gdLst>
                  <a:gd name="connsiteX0" fmla="*/ 130776 w 510187"/>
                  <a:gd name="connsiteY0" fmla="*/ 398252 h 559418"/>
                  <a:gd name="connsiteX1" fmla="*/ 180826 w 510187"/>
                  <a:gd name="connsiteY1" fmla="*/ 398252 h 559418"/>
                  <a:gd name="connsiteX2" fmla="*/ 195356 w 510187"/>
                  <a:gd name="connsiteY2" fmla="*/ 420815 h 559418"/>
                  <a:gd name="connsiteX3" fmla="*/ 140463 w 510187"/>
                  <a:gd name="connsiteY3" fmla="*/ 420815 h 559418"/>
                  <a:gd name="connsiteX4" fmla="*/ 48435 w 510187"/>
                  <a:gd name="connsiteY4" fmla="*/ 535243 h 559418"/>
                  <a:gd name="connsiteX5" fmla="*/ 461752 w 510187"/>
                  <a:gd name="connsiteY5" fmla="*/ 535243 h 559418"/>
                  <a:gd name="connsiteX6" fmla="*/ 369724 w 510187"/>
                  <a:gd name="connsiteY6" fmla="*/ 420815 h 559418"/>
                  <a:gd name="connsiteX7" fmla="*/ 316445 w 510187"/>
                  <a:gd name="connsiteY7" fmla="*/ 420815 h 559418"/>
                  <a:gd name="connsiteX8" fmla="*/ 329361 w 510187"/>
                  <a:gd name="connsiteY8" fmla="*/ 398252 h 559418"/>
                  <a:gd name="connsiteX9" fmla="*/ 381026 w 510187"/>
                  <a:gd name="connsiteY9" fmla="*/ 398252 h 559418"/>
                  <a:gd name="connsiteX10" fmla="*/ 510187 w 510187"/>
                  <a:gd name="connsiteY10" fmla="*/ 559418 h 559418"/>
                  <a:gd name="connsiteX11" fmla="*/ 0 w 510187"/>
                  <a:gd name="connsiteY11" fmla="*/ 559418 h 559418"/>
                  <a:gd name="connsiteX12" fmla="*/ 254964 w 510187"/>
                  <a:gd name="connsiteY12" fmla="*/ 79000 h 559418"/>
                  <a:gd name="connsiteX13" fmla="*/ 175836 w 510187"/>
                  <a:gd name="connsiteY13" fmla="*/ 159612 h 559418"/>
                  <a:gd name="connsiteX14" fmla="*/ 254964 w 510187"/>
                  <a:gd name="connsiteY14" fmla="*/ 238611 h 559418"/>
                  <a:gd name="connsiteX15" fmla="*/ 335706 w 510187"/>
                  <a:gd name="connsiteY15" fmla="*/ 159612 h 559418"/>
                  <a:gd name="connsiteX16" fmla="*/ 254964 w 510187"/>
                  <a:gd name="connsiteY16" fmla="*/ 79000 h 559418"/>
                  <a:gd name="connsiteX17" fmla="*/ 254964 w 510187"/>
                  <a:gd name="connsiteY17" fmla="*/ 0 h 559418"/>
                  <a:gd name="connsiteX18" fmla="*/ 414834 w 510187"/>
                  <a:gd name="connsiteY18" fmla="*/ 159612 h 559418"/>
                  <a:gd name="connsiteX19" fmla="*/ 254964 w 510187"/>
                  <a:gd name="connsiteY19" fmla="*/ 478835 h 559418"/>
                  <a:gd name="connsiteX20" fmla="*/ 95093 w 510187"/>
                  <a:gd name="connsiteY20" fmla="*/ 159612 h 559418"/>
                  <a:gd name="connsiteX21" fmla="*/ 254964 w 510187"/>
                  <a:gd name="connsiteY21" fmla="*/ 0 h 55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10187" h="559418">
                    <a:moveTo>
                      <a:pt x="130776" y="398252"/>
                    </a:moveTo>
                    <a:lnTo>
                      <a:pt x="180826" y="398252"/>
                    </a:lnTo>
                    <a:cubicBezTo>
                      <a:pt x="185669" y="404699"/>
                      <a:pt x="190513" y="412757"/>
                      <a:pt x="195356" y="420815"/>
                    </a:cubicBezTo>
                    <a:lnTo>
                      <a:pt x="140463" y="420815"/>
                    </a:lnTo>
                    <a:lnTo>
                      <a:pt x="48435" y="535243"/>
                    </a:lnTo>
                    <a:lnTo>
                      <a:pt x="461752" y="535243"/>
                    </a:lnTo>
                    <a:lnTo>
                      <a:pt x="369724" y="420815"/>
                    </a:lnTo>
                    <a:lnTo>
                      <a:pt x="316445" y="420815"/>
                    </a:lnTo>
                    <a:cubicBezTo>
                      <a:pt x="319674" y="412757"/>
                      <a:pt x="324518" y="404699"/>
                      <a:pt x="329361" y="398252"/>
                    </a:cubicBezTo>
                    <a:lnTo>
                      <a:pt x="381026" y="398252"/>
                    </a:lnTo>
                    <a:lnTo>
                      <a:pt x="510187" y="559418"/>
                    </a:lnTo>
                    <a:lnTo>
                      <a:pt x="0" y="559418"/>
                    </a:lnTo>
                    <a:close/>
                    <a:moveTo>
                      <a:pt x="254964" y="79000"/>
                    </a:moveTo>
                    <a:cubicBezTo>
                      <a:pt x="211363" y="79000"/>
                      <a:pt x="175836" y="116081"/>
                      <a:pt x="175836" y="159612"/>
                    </a:cubicBezTo>
                    <a:cubicBezTo>
                      <a:pt x="175836" y="203142"/>
                      <a:pt x="211363" y="238611"/>
                      <a:pt x="254964" y="238611"/>
                    </a:cubicBezTo>
                    <a:cubicBezTo>
                      <a:pt x="300179" y="238611"/>
                      <a:pt x="335706" y="203142"/>
                      <a:pt x="335706" y="159612"/>
                    </a:cubicBezTo>
                    <a:cubicBezTo>
                      <a:pt x="335706" y="116081"/>
                      <a:pt x="300179" y="79000"/>
                      <a:pt x="254964" y="79000"/>
                    </a:cubicBezTo>
                    <a:close/>
                    <a:moveTo>
                      <a:pt x="254964" y="0"/>
                    </a:moveTo>
                    <a:cubicBezTo>
                      <a:pt x="343781" y="0"/>
                      <a:pt x="414834" y="70939"/>
                      <a:pt x="414834" y="159612"/>
                    </a:cubicBezTo>
                    <a:cubicBezTo>
                      <a:pt x="414834" y="246673"/>
                      <a:pt x="254964" y="478835"/>
                      <a:pt x="254964" y="478835"/>
                    </a:cubicBezTo>
                    <a:cubicBezTo>
                      <a:pt x="254964" y="478835"/>
                      <a:pt x="95093" y="246673"/>
                      <a:pt x="95093" y="159612"/>
                    </a:cubicBezTo>
                    <a:cubicBezTo>
                      <a:pt x="95093" y="70939"/>
                      <a:pt x="167761" y="0"/>
                      <a:pt x="254964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8614486" y="3873362"/>
            <a:ext cx="1967795" cy="1948746"/>
            <a:chOff x="8614486" y="3873362"/>
            <a:chExt cx="1967795" cy="1948746"/>
          </a:xfrm>
        </p:grpSpPr>
        <p:pic>
          <p:nvPicPr>
            <p:cNvPr id="69" name="图片占位符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4486" y="4202875"/>
              <a:ext cx="1619233" cy="1619233"/>
            </a:xfrm>
            <a:custGeom>
              <a:avLst/>
              <a:gdLst>
                <a:gd name="connsiteX0" fmla="*/ 0 w 1619233"/>
                <a:gd name="connsiteY0" fmla="*/ 0 h 1619233"/>
                <a:gd name="connsiteX1" fmla="*/ 1619233 w 1619233"/>
                <a:gd name="connsiteY1" fmla="*/ 0 h 1619233"/>
                <a:gd name="connsiteX2" fmla="*/ 1619233 w 1619233"/>
                <a:gd name="connsiteY2" fmla="*/ 1619233 h 1619233"/>
                <a:gd name="connsiteX3" fmla="*/ 0 w 1619233"/>
                <a:gd name="connsiteY3" fmla="*/ 1619233 h 161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33" h="1619233">
                  <a:moveTo>
                    <a:pt x="0" y="0"/>
                  </a:moveTo>
                  <a:lnTo>
                    <a:pt x="1619233" y="0"/>
                  </a:lnTo>
                  <a:lnTo>
                    <a:pt x="1619233" y="1619233"/>
                  </a:lnTo>
                  <a:lnTo>
                    <a:pt x="0" y="1619233"/>
                  </a:lnTo>
                  <a:close/>
                </a:path>
              </a:pathLst>
            </a:custGeom>
          </p:spPr>
        </p:pic>
        <p:grpSp>
          <p:nvGrpSpPr>
            <p:cNvPr id="79" name="组合 78"/>
            <p:cNvGrpSpPr/>
            <p:nvPr/>
          </p:nvGrpSpPr>
          <p:grpSpPr>
            <a:xfrm>
              <a:off x="9885156" y="3873362"/>
              <a:ext cx="697125" cy="697125"/>
              <a:chOff x="1906224" y="2659743"/>
              <a:chExt cx="1538514" cy="1538514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1906224" y="2659743"/>
                <a:ext cx="1538514" cy="153851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81" name="椭圆 26"/>
              <p:cNvSpPr/>
              <p:nvPr/>
            </p:nvSpPr>
            <p:spPr>
              <a:xfrm>
                <a:off x="2278581" y="3044048"/>
                <a:ext cx="793800" cy="769902"/>
              </a:xfrm>
              <a:custGeom>
                <a:avLst/>
                <a:gdLst>
                  <a:gd name="connsiteX0" fmla="*/ 35700 w 578738"/>
                  <a:gd name="connsiteY0" fmla="*/ 243554 h 561315"/>
                  <a:gd name="connsiteX1" fmla="*/ 30383 w 578738"/>
                  <a:gd name="connsiteY1" fmla="*/ 254930 h 561315"/>
                  <a:gd name="connsiteX2" fmla="*/ 30383 w 578738"/>
                  <a:gd name="connsiteY2" fmla="*/ 519604 h 561315"/>
                  <a:gd name="connsiteX3" fmla="*/ 35700 w 578738"/>
                  <a:gd name="connsiteY3" fmla="*/ 530980 h 561315"/>
                  <a:gd name="connsiteX4" fmla="*/ 132926 w 578738"/>
                  <a:gd name="connsiteY4" fmla="*/ 530980 h 561315"/>
                  <a:gd name="connsiteX5" fmla="*/ 138243 w 578738"/>
                  <a:gd name="connsiteY5" fmla="*/ 519604 h 561315"/>
                  <a:gd name="connsiteX6" fmla="*/ 138243 w 578738"/>
                  <a:gd name="connsiteY6" fmla="*/ 254930 h 561315"/>
                  <a:gd name="connsiteX7" fmla="*/ 132926 w 578738"/>
                  <a:gd name="connsiteY7" fmla="*/ 243554 h 561315"/>
                  <a:gd name="connsiteX8" fmla="*/ 35700 w 578738"/>
                  <a:gd name="connsiteY8" fmla="*/ 213219 h 561315"/>
                  <a:gd name="connsiteX9" fmla="*/ 132926 w 578738"/>
                  <a:gd name="connsiteY9" fmla="*/ 213219 h 561315"/>
                  <a:gd name="connsiteX10" fmla="*/ 168626 w 578738"/>
                  <a:gd name="connsiteY10" fmla="*/ 254930 h 561315"/>
                  <a:gd name="connsiteX11" fmla="*/ 168626 w 578738"/>
                  <a:gd name="connsiteY11" fmla="*/ 519604 h 561315"/>
                  <a:gd name="connsiteX12" fmla="*/ 132926 w 578738"/>
                  <a:gd name="connsiteY12" fmla="*/ 561315 h 561315"/>
                  <a:gd name="connsiteX13" fmla="*/ 35700 w 578738"/>
                  <a:gd name="connsiteY13" fmla="*/ 561315 h 561315"/>
                  <a:gd name="connsiteX14" fmla="*/ 0 w 578738"/>
                  <a:gd name="connsiteY14" fmla="*/ 519604 h 561315"/>
                  <a:gd name="connsiteX15" fmla="*/ 0 w 578738"/>
                  <a:gd name="connsiteY15" fmla="*/ 254930 h 561315"/>
                  <a:gd name="connsiteX16" fmla="*/ 35700 w 578738"/>
                  <a:gd name="connsiteY16" fmla="*/ 213219 h 561315"/>
                  <a:gd name="connsiteX17" fmla="*/ 321281 w 578738"/>
                  <a:gd name="connsiteY17" fmla="*/ 30341 h 561315"/>
                  <a:gd name="connsiteX18" fmla="*/ 296219 w 578738"/>
                  <a:gd name="connsiteY18" fmla="*/ 55373 h 561315"/>
                  <a:gd name="connsiteX19" fmla="*/ 296979 w 578738"/>
                  <a:gd name="connsiteY19" fmla="*/ 60683 h 561315"/>
                  <a:gd name="connsiteX20" fmla="*/ 296979 w 578738"/>
                  <a:gd name="connsiteY20" fmla="*/ 65992 h 561315"/>
                  <a:gd name="connsiteX21" fmla="*/ 268119 w 578738"/>
                  <a:gd name="connsiteY21" fmla="*/ 212389 h 561315"/>
                  <a:gd name="connsiteX22" fmla="*/ 263563 w 578738"/>
                  <a:gd name="connsiteY22" fmla="*/ 221492 h 561315"/>
                  <a:gd name="connsiteX23" fmla="*/ 262044 w 578738"/>
                  <a:gd name="connsiteY23" fmla="*/ 223009 h 561315"/>
                  <a:gd name="connsiteX24" fmla="*/ 232425 w 578738"/>
                  <a:gd name="connsiteY24" fmla="*/ 240455 h 561315"/>
                  <a:gd name="connsiteX25" fmla="*/ 230146 w 578738"/>
                  <a:gd name="connsiteY25" fmla="*/ 240455 h 561315"/>
                  <a:gd name="connsiteX26" fmla="*/ 225590 w 578738"/>
                  <a:gd name="connsiteY26" fmla="*/ 240455 h 561315"/>
                  <a:gd name="connsiteX27" fmla="*/ 224071 w 578738"/>
                  <a:gd name="connsiteY27" fmla="*/ 241214 h 561315"/>
                  <a:gd name="connsiteX28" fmla="*/ 211919 w 578738"/>
                  <a:gd name="connsiteY28" fmla="*/ 253350 h 561315"/>
                  <a:gd name="connsiteX29" fmla="*/ 211919 w 578738"/>
                  <a:gd name="connsiteY29" fmla="*/ 518079 h 561315"/>
                  <a:gd name="connsiteX30" fmla="*/ 224830 w 578738"/>
                  <a:gd name="connsiteY30" fmla="*/ 530974 h 561315"/>
                  <a:gd name="connsiteX31" fmla="*/ 521019 w 578738"/>
                  <a:gd name="connsiteY31" fmla="*/ 530974 h 561315"/>
                  <a:gd name="connsiteX32" fmla="*/ 522538 w 578738"/>
                  <a:gd name="connsiteY32" fmla="*/ 530215 h 561315"/>
                  <a:gd name="connsiteX33" fmla="*/ 546081 w 578738"/>
                  <a:gd name="connsiteY33" fmla="*/ 505942 h 561315"/>
                  <a:gd name="connsiteX34" fmla="*/ 522538 w 578738"/>
                  <a:gd name="connsiteY34" fmla="*/ 480910 h 561315"/>
                  <a:gd name="connsiteX35" fmla="*/ 508108 w 578738"/>
                  <a:gd name="connsiteY35" fmla="*/ 465740 h 561315"/>
                  <a:gd name="connsiteX36" fmla="*/ 523298 w 578738"/>
                  <a:gd name="connsiteY36" fmla="*/ 450569 h 561315"/>
                  <a:gd name="connsiteX37" fmla="*/ 548360 w 578738"/>
                  <a:gd name="connsiteY37" fmla="*/ 425537 h 561315"/>
                  <a:gd name="connsiteX38" fmla="*/ 523298 w 578738"/>
                  <a:gd name="connsiteY38" fmla="*/ 401264 h 561315"/>
                  <a:gd name="connsiteX39" fmla="*/ 508108 w 578738"/>
                  <a:gd name="connsiteY39" fmla="*/ 386094 h 561315"/>
                  <a:gd name="connsiteX40" fmla="*/ 523298 w 578738"/>
                  <a:gd name="connsiteY40" fmla="*/ 370923 h 561315"/>
                  <a:gd name="connsiteX41" fmla="*/ 548360 w 578738"/>
                  <a:gd name="connsiteY41" fmla="*/ 345891 h 561315"/>
                  <a:gd name="connsiteX42" fmla="*/ 523298 w 578738"/>
                  <a:gd name="connsiteY42" fmla="*/ 320860 h 561315"/>
                  <a:gd name="connsiteX43" fmla="*/ 508108 w 578738"/>
                  <a:gd name="connsiteY43" fmla="*/ 305689 h 561315"/>
                  <a:gd name="connsiteX44" fmla="*/ 523298 w 578738"/>
                  <a:gd name="connsiteY44" fmla="*/ 290518 h 561315"/>
                  <a:gd name="connsiteX45" fmla="*/ 548360 w 578738"/>
                  <a:gd name="connsiteY45" fmla="*/ 265487 h 561315"/>
                  <a:gd name="connsiteX46" fmla="*/ 523298 w 578738"/>
                  <a:gd name="connsiteY46" fmla="*/ 240455 h 561315"/>
                  <a:gd name="connsiteX47" fmla="*/ 373684 w 578738"/>
                  <a:gd name="connsiteY47" fmla="*/ 240455 h 561315"/>
                  <a:gd name="connsiteX48" fmla="*/ 361533 w 578738"/>
                  <a:gd name="connsiteY48" fmla="*/ 234387 h 561315"/>
                  <a:gd name="connsiteX49" fmla="*/ 360014 w 578738"/>
                  <a:gd name="connsiteY49" fmla="*/ 219975 h 561315"/>
                  <a:gd name="connsiteX50" fmla="*/ 343306 w 578738"/>
                  <a:gd name="connsiteY50" fmla="*/ 42478 h 561315"/>
                  <a:gd name="connsiteX51" fmla="*/ 341787 w 578738"/>
                  <a:gd name="connsiteY51" fmla="*/ 40961 h 561315"/>
                  <a:gd name="connsiteX52" fmla="*/ 321281 w 578738"/>
                  <a:gd name="connsiteY52" fmla="*/ 30341 h 561315"/>
                  <a:gd name="connsiteX53" fmla="*/ 321281 w 578738"/>
                  <a:gd name="connsiteY53" fmla="*/ 0 h 561315"/>
                  <a:gd name="connsiteX54" fmla="*/ 365330 w 578738"/>
                  <a:gd name="connsiteY54" fmla="*/ 21997 h 561315"/>
                  <a:gd name="connsiteX55" fmla="*/ 395708 w 578738"/>
                  <a:gd name="connsiteY55" fmla="*/ 210114 h 561315"/>
                  <a:gd name="connsiteX56" fmla="*/ 523298 w 578738"/>
                  <a:gd name="connsiteY56" fmla="*/ 210114 h 561315"/>
                  <a:gd name="connsiteX57" fmla="*/ 562789 w 578738"/>
                  <a:gd name="connsiteY57" fmla="*/ 226802 h 561315"/>
                  <a:gd name="connsiteX58" fmla="*/ 578738 w 578738"/>
                  <a:gd name="connsiteY58" fmla="*/ 265487 h 561315"/>
                  <a:gd name="connsiteX59" fmla="*/ 561270 w 578738"/>
                  <a:gd name="connsiteY59" fmla="*/ 305689 h 561315"/>
                  <a:gd name="connsiteX60" fmla="*/ 578738 w 578738"/>
                  <a:gd name="connsiteY60" fmla="*/ 345891 h 561315"/>
                  <a:gd name="connsiteX61" fmla="*/ 561270 w 578738"/>
                  <a:gd name="connsiteY61" fmla="*/ 386094 h 561315"/>
                  <a:gd name="connsiteX62" fmla="*/ 578738 w 578738"/>
                  <a:gd name="connsiteY62" fmla="*/ 425537 h 561315"/>
                  <a:gd name="connsiteX63" fmla="*/ 560511 w 578738"/>
                  <a:gd name="connsiteY63" fmla="*/ 466498 h 561315"/>
                  <a:gd name="connsiteX64" fmla="*/ 576460 w 578738"/>
                  <a:gd name="connsiteY64" fmla="*/ 505942 h 561315"/>
                  <a:gd name="connsiteX65" fmla="*/ 527095 w 578738"/>
                  <a:gd name="connsiteY65" fmla="*/ 560556 h 561315"/>
                  <a:gd name="connsiteX66" fmla="*/ 523298 w 578738"/>
                  <a:gd name="connsiteY66" fmla="*/ 561315 h 561315"/>
                  <a:gd name="connsiteX67" fmla="*/ 224830 w 578738"/>
                  <a:gd name="connsiteY67" fmla="*/ 561315 h 561315"/>
                  <a:gd name="connsiteX68" fmla="*/ 181541 w 578738"/>
                  <a:gd name="connsiteY68" fmla="*/ 518079 h 561315"/>
                  <a:gd name="connsiteX69" fmla="*/ 181541 w 578738"/>
                  <a:gd name="connsiteY69" fmla="*/ 253350 h 561315"/>
                  <a:gd name="connsiteX70" fmla="*/ 222552 w 578738"/>
                  <a:gd name="connsiteY70" fmla="*/ 210872 h 561315"/>
                  <a:gd name="connsiteX71" fmla="*/ 224830 w 578738"/>
                  <a:gd name="connsiteY71" fmla="*/ 210114 h 561315"/>
                  <a:gd name="connsiteX72" fmla="*/ 229387 w 578738"/>
                  <a:gd name="connsiteY72" fmla="*/ 210114 h 561315"/>
                  <a:gd name="connsiteX73" fmla="*/ 237741 w 578738"/>
                  <a:gd name="connsiteY73" fmla="*/ 205563 h 561315"/>
                  <a:gd name="connsiteX74" fmla="*/ 240779 w 578738"/>
                  <a:gd name="connsiteY74" fmla="*/ 198736 h 561315"/>
                  <a:gd name="connsiteX75" fmla="*/ 266600 w 578738"/>
                  <a:gd name="connsiteY75" fmla="*/ 66751 h 561315"/>
                  <a:gd name="connsiteX76" fmla="*/ 266600 w 578738"/>
                  <a:gd name="connsiteY76" fmla="*/ 60683 h 561315"/>
                  <a:gd name="connsiteX77" fmla="*/ 265841 w 578738"/>
                  <a:gd name="connsiteY77" fmla="*/ 55373 h 561315"/>
                  <a:gd name="connsiteX78" fmla="*/ 321281 w 578738"/>
                  <a:gd name="connsiteY78" fmla="*/ 0 h 56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78738" h="561315">
                    <a:moveTo>
                      <a:pt x="35700" y="243554"/>
                    </a:moveTo>
                    <a:cubicBezTo>
                      <a:pt x="34181" y="243554"/>
                      <a:pt x="30383" y="248104"/>
                      <a:pt x="30383" y="254930"/>
                    </a:cubicBezTo>
                    <a:lnTo>
                      <a:pt x="30383" y="519604"/>
                    </a:lnTo>
                    <a:cubicBezTo>
                      <a:pt x="30383" y="526430"/>
                      <a:pt x="34181" y="530980"/>
                      <a:pt x="35700" y="530980"/>
                    </a:cubicBezTo>
                    <a:lnTo>
                      <a:pt x="132926" y="530980"/>
                    </a:lnTo>
                    <a:cubicBezTo>
                      <a:pt x="134445" y="530980"/>
                      <a:pt x="138243" y="526430"/>
                      <a:pt x="138243" y="519604"/>
                    </a:cubicBezTo>
                    <a:lnTo>
                      <a:pt x="138243" y="254930"/>
                    </a:lnTo>
                    <a:cubicBezTo>
                      <a:pt x="138243" y="248104"/>
                      <a:pt x="134445" y="243554"/>
                      <a:pt x="132926" y="243554"/>
                    </a:cubicBezTo>
                    <a:close/>
                    <a:moveTo>
                      <a:pt x="35700" y="213219"/>
                    </a:moveTo>
                    <a:lnTo>
                      <a:pt x="132926" y="213219"/>
                    </a:lnTo>
                    <a:cubicBezTo>
                      <a:pt x="152675" y="213219"/>
                      <a:pt x="168626" y="231420"/>
                      <a:pt x="168626" y="254930"/>
                    </a:cubicBezTo>
                    <a:lnTo>
                      <a:pt x="168626" y="519604"/>
                    </a:lnTo>
                    <a:cubicBezTo>
                      <a:pt x="168626" y="542356"/>
                      <a:pt x="152675" y="561315"/>
                      <a:pt x="132926" y="561315"/>
                    </a:cubicBezTo>
                    <a:lnTo>
                      <a:pt x="35700" y="561315"/>
                    </a:lnTo>
                    <a:cubicBezTo>
                      <a:pt x="15951" y="561315"/>
                      <a:pt x="0" y="542356"/>
                      <a:pt x="0" y="519604"/>
                    </a:cubicBezTo>
                    <a:lnTo>
                      <a:pt x="0" y="254930"/>
                    </a:lnTo>
                    <a:cubicBezTo>
                      <a:pt x="0" y="231420"/>
                      <a:pt x="15951" y="213219"/>
                      <a:pt x="35700" y="213219"/>
                    </a:cubicBezTo>
                    <a:close/>
                    <a:moveTo>
                      <a:pt x="321281" y="30341"/>
                    </a:moveTo>
                    <a:cubicBezTo>
                      <a:pt x="307611" y="30341"/>
                      <a:pt x="296219" y="41719"/>
                      <a:pt x="296219" y="55373"/>
                    </a:cubicBezTo>
                    <a:cubicBezTo>
                      <a:pt x="296219" y="56890"/>
                      <a:pt x="296979" y="59166"/>
                      <a:pt x="296979" y="60683"/>
                    </a:cubicBezTo>
                    <a:cubicBezTo>
                      <a:pt x="297738" y="62200"/>
                      <a:pt x="297738" y="64475"/>
                      <a:pt x="296979" y="65992"/>
                    </a:cubicBezTo>
                    <a:cubicBezTo>
                      <a:pt x="306852" y="119090"/>
                      <a:pt x="287106" y="174463"/>
                      <a:pt x="268119" y="212389"/>
                    </a:cubicBezTo>
                    <a:cubicBezTo>
                      <a:pt x="266600" y="215424"/>
                      <a:pt x="265081" y="218458"/>
                      <a:pt x="263563" y="221492"/>
                    </a:cubicBezTo>
                    <a:cubicBezTo>
                      <a:pt x="263563" y="221492"/>
                      <a:pt x="262803" y="222250"/>
                      <a:pt x="262044" y="223009"/>
                    </a:cubicBezTo>
                    <a:cubicBezTo>
                      <a:pt x="255209" y="232870"/>
                      <a:pt x="244576" y="238938"/>
                      <a:pt x="232425" y="240455"/>
                    </a:cubicBezTo>
                    <a:cubicBezTo>
                      <a:pt x="231665" y="240455"/>
                      <a:pt x="230906" y="240455"/>
                      <a:pt x="230146" y="240455"/>
                    </a:cubicBezTo>
                    <a:lnTo>
                      <a:pt x="225590" y="240455"/>
                    </a:lnTo>
                    <a:cubicBezTo>
                      <a:pt x="225590" y="241214"/>
                      <a:pt x="224830" y="241214"/>
                      <a:pt x="224071" y="241214"/>
                    </a:cubicBezTo>
                    <a:cubicBezTo>
                      <a:pt x="217236" y="241214"/>
                      <a:pt x="211919" y="246524"/>
                      <a:pt x="211919" y="253350"/>
                    </a:cubicBezTo>
                    <a:lnTo>
                      <a:pt x="211919" y="518079"/>
                    </a:lnTo>
                    <a:cubicBezTo>
                      <a:pt x="211919" y="524905"/>
                      <a:pt x="217995" y="530974"/>
                      <a:pt x="224830" y="530974"/>
                    </a:cubicBezTo>
                    <a:lnTo>
                      <a:pt x="521019" y="530974"/>
                    </a:lnTo>
                    <a:cubicBezTo>
                      <a:pt x="521779" y="530974"/>
                      <a:pt x="521779" y="530215"/>
                      <a:pt x="522538" y="530215"/>
                    </a:cubicBezTo>
                    <a:cubicBezTo>
                      <a:pt x="536208" y="530215"/>
                      <a:pt x="546081" y="518837"/>
                      <a:pt x="546081" y="505942"/>
                    </a:cubicBezTo>
                    <a:cubicBezTo>
                      <a:pt x="546081" y="493047"/>
                      <a:pt x="536208" y="481669"/>
                      <a:pt x="522538" y="480910"/>
                    </a:cubicBezTo>
                    <a:cubicBezTo>
                      <a:pt x="514943" y="480910"/>
                      <a:pt x="508108" y="474084"/>
                      <a:pt x="508108" y="465740"/>
                    </a:cubicBezTo>
                    <a:cubicBezTo>
                      <a:pt x="508108" y="457396"/>
                      <a:pt x="514943" y="450569"/>
                      <a:pt x="523298" y="450569"/>
                    </a:cubicBezTo>
                    <a:cubicBezTo>
                      <a:pt x="536968" y="450569"/>
                      <a:pt x="548360" y="439191"/>
                      <a:pt x="548360" y="425537"/>
                    </a:cubicBezTo>
                    <a:cubicBezTo>
                      <a:pt x="548360" y="411884"/>
                      <a:pt x="536968" y="401264"/>
                      <a:pt x="523298" y="401264"/>
                    </a:cubicBezTo>
                    <a:cubicBezTo>
                      <a:pt x="514943" y="401264"/>
                      <a:pt x="508108" y="394438"/>
                      <a:pt x="508108" y="386094"/>
                    </a:cubicBezTo>
                    <a:cubicBezTo>
                      <a:pt x="508108" y="377750"/>
                      <a:pt x="514943" y="370923"/>
                      <a:pt x="523298" y="370923"/>
                    </a:cubicBezTo>
                    <a:cubicBezTo>
                      <a:pt x="536968" y="370923"/>
                      <a:pt x="548360" y="359545"/>
                      <a:pt x="548360" y="345891"/>
                    </a:cubicBezTo>
                    <a:cubicBezTo>
                      <a:pt x="548360" y="332238"/>
                      <a:pt x="536968" y="320860"/>
                      <a:pt x="523298" y="320860"/>
                    </a:cubicBezTo>
                    <a:cubicBezTo>
                      <a:pt x="514943" y="320860"/>
                      <a:pt x="508108" y="314033"/>
                      <a:pt x="508108" y="305689"/>
                    </a:cubicBezTo>
                    <a:cubicBezTo>
                      <a:pt x="508108" y="297345"/>
                      <a:pt x="514943" y="290518"/>
                      <a:pt x="523298" y="290518"/>
                    </a:cubicBezTo>
                    <a:cubicBezTo>
                      <a:pt x="536968" y="290518"/>
                      <a:pt x="548360" y="279140"/>
                      <a:pt x="548360" y="265487"/>
                    </a:cubicBezTo>
                    <a:cubicBezTo>
                      <a:pt x="548360" y="251833"/>
                      <a:pt x="536968" y="240455"/>
                      <a:pt x="523298" y="240455"/>
                    </a:cubicBezTo>
                    <a:lnTo>
                      <a:pt x="373684" y="240455"/>
                    </a:lnTo>
                    <a:cubicBezTo>
                      <a:pt x="369127" y="240455"/>
                      <a:pt x="363811" y="238180"/>
                      <a:pt x="361533" y="234387"/>
                    </a:cubicBezTo>
                    <a:cubicBezTo>
                      <a:pt x="358495" y="229836"/>
                      <a:pt x="357735" y="224526"/>
                      <a:pt x="360014" y="219975"/>
                    </a:cubicBezTo>
                    <a:cubicBezTo>
                      <a:pt x="401784" y="120607"/>
                      <a:pt x="349381" y="50822"/>
                      <a:pt x="343306" y="42478"/>
                    </a:cubicBezTo>
                    <a:cubicBezTo>
                      <a:pt x="342546" y="42478"/>
                      <a:pt x="341787" y="41719"/>
                      <a:pt x="341787" y="40961"/>
                    </a:cubicBezTo>
                    <a:cubicBezTo>
                      <a:pt x="336471" y="34134"/>
                      <a:pt x="329635" y="30341"/>
                      <a:pt x="321281" y="30341"/>
                    </a:cubicBezTo>
                    <a:close/>
                    <a:moveTo>
                      <a:pt x="321281" y="0"/>
                    </a:moveTo>
                    <a:cubicBezTo>
                      <a:pt x="338749" y="0"/>
                      <a:pt x="354698" y="8344"/>
                      <a:pt x="365330" y="21997"/>
                    </a:cubicBezTo>
                    <a:cubicBezTo>
                      <a:pt x="368368" y="25032"/>
                      <a:pt x="431403" y="99368"/>
                      <a:pt x="395708" y="210114"/>
                    </a:cubicBezTo>
                    <a:lnTo>
                      <a:pt x="523298" y="210114"/>
                    </a:lnTo>
                    <a:cubicBezTo>
                      <a:pt x="538487" y="210114"/>
                      <a:pt x="552157" y="216182"/>
                      <a:pt x="562789" y="226802"/>
                    </a:cubicBezTo>
                    <a:cubicBezTo>
                      <a:pt x="572662" y="237421"/>
                      <a:pt x="578738" y="251075"/>
                      <a:pt x="578738" y="265487"/>
                    </a:cubicBezTo>
                    <a:cubicBezTo>
                      <a:pt x="578738" y="281416"/>
                      <a:pt x="571903" y="295828"/>
                      <a:pt x="561270" y="305689"/>
                    </a:cubicBezTo>
                    <a:cubicBezTo>
                      <a:pt x="571903" y="315550"/>
                      <a:pt x="578738" y="329962"/>
                      <a:pt x="578738" y="345891"/>
                    </a:cubicBezTo>
                    <a:cubicBezTo>
                      <a:pt x="578738" y="361821"/>
                      <a:pt x="571903" y="375474"/>
                      <a:pt x="561270" y="386094"/>
                    </a:cubicBezTo>
                    <a:cubicBezTo>
                      <a:pt x="571903" y="395955"/>
                      <a:pt x="578738" y="410367"/>
                      <a:pt x="578738" y="425537"/>
                    </a:cubicBezTo>
                    <a:cubicBezTo>
                      <a:pt x="578738" y="442225"/>
                      <a:pt x="571903" y="456637"/>
                      <a:pt x="560511" y="466498"/>
                    </a:cubicBezTo>
                    <a:cubicBezTo>
                      <a:pt x="570384" y="477118"/>
                      <a:pt x="576460" y="490771"/>
                      <a:pt x="576460" y="505942"/>
                    </a:cubicBezTo>
                    <a:cubicBezTo>
                      <a:pt x="576460" y="534008"/>
                      <a:pt x="555195" y="557522"/>
                      <a:pt x="527095" y="560556"/>
                    </a:cubicBezTo>
                    <a:cubicBezTo>
                      <a:pt x="525576" y="560556"/>
                      <a:pt x="524816" y="561315"/>
                      <a:pt x="523298" y="561315"/>
                    </a:cubicBezTo>
                    <a:lnTo>
                      <a:pt x="224830" y="561315"/>
                    </a:lnTo>
                    <a:cubicBezTo>
                      <a:pt x="201287" y="561315"/>
                      <a:pt x="181541" y="541593"/>
                      <a:pt x="181541" y="518079"/>
                    </a:cubicBezTo>
                    <a:lnTo>
                      <a:pt x="181541" y="253350"/>
                    </a:lnTo>
                    <a:cubicBezTo>
                      <a:pt x="181541" y="230594"/>
                      <a:pt x="199768" y="211631"/>
                      <a:pt x="222552" y="210872"/>
                    </a:cubicBezTo>
                    <a:cubicBezTo>
                      <a:pt x="223311" y="210872"/>
                      <a:pt x="224071" y="210114"/>
                      <a:pt x="224830" y="210114"/>
                    </a:cubicBezTo>
                    <a:lnTo>
                      <a:pt x="229387" y="210114"/>
                    </a:lnTo>
                    <a:cubicBezTo>
                      <a:pt x="232425" y="210114"/>
                      <a:pt x="235463" y="208597"/>
                      <a:pt x="237741" y="205563"/>
                    </a:cubicBezTo>
                    <a:cubicBezTo>
                      <a:pt x="238500" y="203287"/>
                      <a:pt x="240019" y="201011"/>
                      <a:pt x="240779" y="198736"/>
                    </a:cubicBezTo>
                    <a:cubicBezTo>
                      <a:pt x="255209" y="170670"/>
                      <a:pt x="277233" y="115297"/>
                      <a:pt x="266600" y="66751"/>
                    </a:cubicBezTo>
                    <a:cubicBezTo>
                      <a:pt x="265841" y="65234"/>
                      <a:pt x="265841" y="62958"/>
                      <a:pt x="266600" y="60683"/>
                    </a:cubicBezTo>
                    <a:cubicBezTo>
                      <a:pt x="265841" y="59166"/>
                      <a:pt x="265841" y="56890"/>
                      <a:pt x="265841" y="55373"/>
                    </a:cubicBezTo>
                    <a:cubicBezTo>
                      <a:pt x="265841" y="25032"/>
                      <a:pt x="290903" y="0"/>
                      <a:pt x="32128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58309" y="509083"/>
            <a:ext cx="3209220" cy="714668"/>
            <a:chOff x="1169021" y="569837"/>
            <a:chExt cx="3209220" cy="714668"/>
          </a:xfrm>
        </p:grpSpPr>
        <p:sp>
          <p:nvSpPr>
            <p:cNvPr id="43" name="椭圆 42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2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039139" y="68864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工作业绩展示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5289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743131" y="3157714"/>
            <a:ext cx="3417294" cy="3417294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46696" y="-1102994"/>
            <a:ext cx="7755602" cy="775560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727002" y="4435474"/>
            <a:ext cx="344955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000" dirty="0">
                <a:solidFill>
                  <a:srgbClr val="6894B8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PART.  3</a:t>
            </a:r>
            <a:endParaRPr lang="zh-CN" altLang="en-US" sz="5000" dirty="0">
              <a:solidFill>
                <a:srgbClr val="6894B8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 rot="16200000">
            <a:off x="3459074" y="-890616"/>
            <a:ext cx="7330846" cy="7330846"/>
          </a:xfrm>
          <a:custGeom>
            <a:avLst/>
            <a:gdLst>
              <a:gd name="connsiteX0" fmla="*/ 1557227 w 3114454"/>
              <a:gd name="connsiteY0" fmla="*/ 17758 h 3114454"/>
              <a:gd name="connsiteX1" fmla="*/ 17758 w 3114454"/>
              <a:gd name="connsiteY1" fmla="*/ 1557227 h 3114454"/>
              <a:gd name="connsiteX2" fmla="*/ 1557227 w 3114454"/>
              <a:gd name="connsiteY2" fmla="*/ 3096696 h 3114454"/>
              <a:gd name="connsiteX3" fmla="*/ 3096696 w 3114454"/>
              <a:gd name="connsiteY3" fmla="*/ 1557227 h 3114454"/>
              <a:gd name="connsiteX4" fmla="*/ 1557227 w 3114454"/>
              <a:gd name="connsiteY4" fmla="*/ 17758 h 3114454"/>
              <a:gd name="connsiteX5" fmla="*/ 1557227 w 3114454"/>
              <a:gd name="connsiteY5" fmla="*/ 0 h 3114454"/>
              <a:gd name="connsiteX6" fmla="*/ 3114454 w 3114454"/>
              <a:gd name="connsiteY6" fmla="*/ 1557227 h 3114454"/>
              <a:gd name="connsiteX7" fmla="*/ 1557227 w 3114454"/>
              <a:gd name="connsiteY7" fmla="*/ 3114454 h 3114454"/>
              <a:gd name="connsiteX8" fmla="*/ 0 w 3114454"/>
              <a:gd name="connsiteY8" fmla="*/ 1557227 h 3114454"/>
              <a:gd name="connsiteX9" fmla="*/ 1557227 w 3114454"/>
              <a:gd name="connsiteY9" fmla="*/ 0 h 311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454" h="3114454">
                <a:moveTo>
                  <a:pt x="1557227" y="17758"/>
                </a:moveTo>
                <a:cubicBezTo>
                  <a:pt x="707002" y="17758"/>
                  <a:pt x="17758" y="707002"/>
                  <a:pt x="17758" y="1557227"/>
                </a:cubicBezTo>
                <a:cubicBezTo>
                  <a:pt x="17758" y="2407452"/>
                  <a:pt x="707002" y="3096696"/>
                  <a:pt x="1557227" y="3096696"/>
                </a:cubicBezTo>
                <a:cubicBezTo>
                  <a:pt x="2407452" y="3096696"/>
                  <a:pt x="3096696" y="2407452"/>
                  <a:pt x="3096696" y="1557227"/>
                </a:cubicBezTo>
                <a:cubicBezTo>
                  <a:pt x="3096696" y="707002"/>
                  <a:pt x="2407452" y="17758"/>
                  <a:pt x="1557227" y="17758"/>
                </a:cubicBezTo>
                <a:close/>
                <a:moveTo>
                  <a:pt x="1557227" y="0"/>
                </a:moveTo>
                <a:cubicBezTo>
                  <a:pt x="2417260" y="0"/>
                  <a:pt x="3114454" y="697194"/>
                  <a:pt x="3114454" y="1557227"/>
                </a:cubicBezTo>
                <a:cubicBezTo>
                  <a:pt x="3114454" y="2417260"/>
                  <a:pt x="2417260" y="3114454"/>
                  <a:pt x="1557227" y="3114454"/>
                </a:cubicBezTo>
                <a:cubicBezTo>
                  <a:pt x="697194" y="3114454"/>
                  <a:pt x="0" y="2417260"/>
                  <a:pt x="0" y="1557227"/>
                </a:cubicBezTo>
                <a:cubicBezTo>
                  <a:pt x="0" y="697194"/>
                  <a:pt x="697194" y="0"/>
                  <a:pt x="1557227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45000">
                <a:srgbClr val="FFFFFF">
                  <a:alpha val="60000"/>
                </a:srgbClr>
              </a:gs>
              <a:gs pos="84000">
                <a:schemeClr val="bg1">
                  <a:alpha val="0"/>
                </a:schemeClr>
              </a:gs>
            </a:gsLst>
            <a:lin ang="5400000" scaled="1"/>
          </a:gradFill>
          <a:ln w="38100">
            <a:gradFill>
              <a:gsLst>
                <a:gs pos="0">
                  <a:schemeClr val="bg1"/>
                </a:gs>
                <a:gs pos="84000">
                  <a:schemeClr val="bg1">
                    <a:alpha val="0"/>
                  </a:schemeClr>
                </a:gs>
                <a:gs pos="45000">
                  <a:schemeClr val="bg1">
                    <a:alpha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41920" y="1269390"/>
            <a:ext cx="5545108" cy="3051615"/>
            <a:chOff x="5002974" y="1508464"/>
            <a:chExt cx="5545108" cy="3051615"/>
          </a:xfrm>
        </p:grpSpPr>
        <p:sp>
          <p:nvSpPr>
            <p:cNvPr id="23" name="文本框 19"/>
            <p:cNvSpPr txBox="1"/>
            <p:nvPr/>
          </p:nvSpPr>
          <p:spPr>
            <a:xfrm>
              <a:off x="5002974" y="2110328"/>
              <a:ext cx="5165154" cy="93871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5500" dirty="0">
                  <a:solidFill>
                    <a:srgbClr val="6894B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经验反思总结</a:t>
              </a:r>
            </a:p>
          </p:txBody>
        </p:sp>
        <p:sp>
          <p:nvSpPr>
            <p:cNvPr id="25" name="文本框 16"/>
            <p:cNvSpPr txBox="1">
              <a:spLocks noChangeArrowheads="1"/>
            </p:cNvSpPr>
            <p:nvPr/>
          </p:nvSpPr>
          <p:spPr bwMode="auto">
            <a:xfrm>
              <a:off x="5002974" y="3429000"/>
              <a:ext cx="4798061" cy="11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500" dirty="0">
                  <a:solidFill>
                    <a:srgbClr val="6894B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单击此处编辑标题补充内容，建议您在展示时采用微软雅黑字体，本模版所有图形线条及其相应素材均可自由编辑、改色、替换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02974" y="1508464"/>
              <a:ext cx="55451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6894B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Experience reflection summary</a:t>
              </a:r>
              <a:endParaRPr lang="zh-CN" altLang="en-US" sz="2800" dirty="0">
                <a:solidFill>
                  <a:srgbClr val="6894B8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090891" y="3314273"/>
              <a:ext cx="1639093" cy="0"/>
            </a:xfrm>
            <a:prstGeom prst="line">
              <a:avLst/>
            </a:prstGeom>
            <a:ln w="19050">
              <a:solidFill>
                <a:srgbClr val="6894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占位符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47" y="1988344"/>
            <a:ext cx="2777220" cy="1844572"/>
          </a:xfrm>
          <a:custGeom>
            <a:avLst/>
            <a:gdLst>
              <a:gd name="connsiteX0" fmla="*/ 0 w 3098243"/>
              <a:gd name="connsiteY0" fmla="*/ 0 h 1844572"/>
              <a:gd name="connsiteX1" fmla="*/ 3098243 w 3098243"/>
              <a:gd name="connsiteY1" fmla="*/ 0 h 1844572"/>
              <a:gd name="connsiteX2" fmla="*/ 3098243 w 3098243"/>
              <a:gd name="connsiteY2" fmla="*/ 1844572 h 1844572"/>
              <a:gd name="connsiteX3" fmla="*/ 0 w 3098243"/>
              <a:gd name="connsiteY3" fmla="*/ 1844572 h 18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43" h="1844572">
                <a:moveTo>
                  <a:pt x="0" y="0"/>
                </a:moveTo>
                <a:lnTo>
                  <a:pt x="3098243" y="0"/>
                </a:lnTo>
                <a:lnTo>
                  <a:pt x="3098243" y="1844572"/>
                </a:lnTo>
                <a:lnTo>
                  <a:pt x="0" y="1844572"/>
                </a:lnTo>
                <a:close/>
              </a:path>
            </a:pathLst>
          </a:custGeom>
          <a:effectLst>
            <a:outerShdw blurRad="279400" dist="38100" dir="16200000" rotWithShape="0">
              <a:prstClr val="black">
                <a:alpha val="23000"/>
              </a:prstClr>
            </a:outerShdw>
          </a:effectLst>
        </p:spPr>
      </p:pic>
      <p:pic>
        <p:nvPicPr>
          <p:cNvPr id="33" name="图片占位符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54" y="2506714"/>
            <a:ext cx="2777220" cy="1844572"/>
          </a:xfrm>
          <a:custGeom>
            <a:avLst/>
            <a:gdLst>
              <a:gd name="connsiteX0" fmla="*/ 0 w 3098243"/>
              <a:gd name="connsiteY0" fmla="*/ 0 h 1844572"/>
              <a:gd name="connsiteX1" fmla="*/ 3098243 w 3098243"/>
              <a:gd name="connsiteY1" fmla="*/ 0 h 1844572"/>
              <a:gd name="connsiteX2" fmla="*/ 3098243 w 3098243"/>
              <a:gd name="connsiteY2" fmla="*/ 1844572 h 1844572"/>
              <a:gd name="connsiteX3" fmla="*/ 0 w 3098243"/>
              <a:gd name="connsiteY3" fmla="*/ 1844572 h 18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43" h="1844572">
                <a:moveTo>
                  <a:pt x="0" y="0"/>
                </a:moveTo>
                <a:lnTo>
                  <a:pt x="3098243" y="0"/>
                </a:lnTo>
                <a:lnTo>
                  <a:pt x="3098243" y="1844572"/>
                </a:lnTo>
                <a:lnTo>
                  <a:pt x="0" y="1844572"/>
                </a:lnTo>
                <a:close/>
              </a:path>
            </a:pathLst>
          </a:custGeom>
          <a:effectLst>
            <a:outerShdw blurRad="279400" dist="38100" dir="16200000" rotWithShape="0">
              <a:prstClr val="black">
                <a:alpha val="23000"/>
              </a:prstClr>
            </a:outerShdw>
          </a:effectLst>
        </p:spPr>
      </p:pic>
      <p:pic>
        <p:nvPicPr>
          <p:cNvPr id="31" name="图片占位符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32" y="1988344"/>
            <a:ext cx="2777220" cy="1844572"/>
          </a:xfrm>
          <a:custGeom>
            <a:avLst/>
            <a:gdLst>
              <a:gd name="connsiteX0" fmla="*/ 0 w 3098243"/>
              <a:gd name="connsiteY0" fmla="*/ 0 h 1844572"/>
              <a:gd name="connsiteX1" fmla="*/ 3098243 w 3098243"/>
              <a:gd name="connsiteY1" fmla="*/ 0 h 1844572"/>
              <a:gd name="connsiteX2" fmla="*/ 3098243 w 3098243"/>
              <a:gd name="connsiteY2" fmla="*/ 1844572 h 1844572"/>
              <a:gd name="connsiteX3" fmla="*/ 0 w 3098243"/>
              <a:gd name="connsiteY3" fmla="*/ 1844572 h 18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43" h="1844572">
                <a:moveTo>
                  <a:pt x="0" y="0"/>
                </a:moveTo>
                <a:lnTo>
                  <a:pt x="3098243" y="0"/>
                </a:lnTo>
                <a:lnTo>
                  <a:pt x="3098243" y="1844572"/>
                </a:lnTo>
                <a:lnTo>
                  <a:pt x="0" y="1844572"/>
                </a:lnTo>
                <a:close/>
              </a:path>
            </a:pathLst>
          </a:custGeom>
          <a:effectLst>
            <a:outerShdw blurRad="279400" dist="38100" dir="16200000" rotWithShape="0">
              <a:prstClr val="black">
                <a:alpha val="23000"/>
              </a:prstClr>
            </a:outerShdw>
          </a:effectLst>
        </p:spPr>
      </p:pic>
      <p:pic>
        <p:nvPicPr>
          <p:cNvPr id="32" name="图片占位符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25" y="2506714"/>
            <a:ext cx="2777220" cy="1844572"/>
          </a:xfrm>
          <a:custGeom>
            <a:avLst/>
            <a:gdLst>
              <a:gd name="connsiteX0" fmla="*/ 0 w 3098243"/>
              <a:gd name="connsiteY0" fmla="*/ 0 h 1844572"/>
              <a:gd name="connsiteX1" fmla="*/ 3098243 w 3098243"/>
              <a:gd name="connsiteY1" fmla="*/ 0 h 1844572"/>
              <a:gd name="connsiteX2" fmla="*/ 3098243 w 3098243"/>
              <a:gd name="connsiteY2" fmla="*/ 1844572 h 1844572"/>
              <a:gd name="connsiteX3" fmla="*/ 0 w 3098243"/>
              <a:gd name="connsiteY3" fmla="*/ 1844572 h 18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43" h="1844572">
                <a:moveTo>
                  <a:pt x="0" y="0"/>
                </a:moveTo>
                <a:lnTo>
                  <a:pt x="3098243" y="0"/>
                </a:lnTo>
                <a:lnTo>
                  <a:pt x="3098243" y="1844572"/>
                </a:lnTo>
                <a:lnTo>
                  <a:pt x="0" y="1844572"/>
                </a:lnTo>
                <a:close/>
              </a:path>
            </a:pathLst>
          </a:custGeom>
          <a:effectLst>
            <a:outerShdw blurRad="279400" dist="38100" dir="16200000" rotWithShape="0">
              <a:prstClr val="black">
                <a:alpha val="23000"/>
              </a:prstClr>
            </a:outerShdw>
          </a:effectLst>
        </p:spPr>
      </p:pic>
      <p:grpSp>
        <p:nvGrpSpPr>
          <p:cNvPr id="12" name="组合 11"/>
          <p:cNvGrpSpPr/>
          <p:nvPr/>
        </p:nvGrpSpPr>
        <p:grpSpPr>
          <a:xfrm>
            <a:off x="3644898" y="5189858"/>
            <a:ext cx="4927602" cy="930597"/>
            <a:chOff x="7282793" y="2947217"/>
            <a:chExt cx="4927602" cy="930597"/>
          </a:xfrm>
        </p:grpSpPr>
        <p:sp>
          <p:nvSpPr>
            <p:cNvPr id="13" name="矩形 12"/>
            <p:cNvSpPr/>
            <p:nvPr/>
          </p:nvSpPr>
          <p:spPr bwMode="auto">
            <a:xfrm>
              <a:off x="7282793" y="3322726"/>
              <a:ext cx="4927602" cy="5550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14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9141299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pic>
        <p:nvPicPr>
          <p:cNvPr id="34" name="图片占位符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89" y="3025084"/>
            <a:ext cx="2777220" cy="1844572"/>
          </a:xfrm>
          <a:custGeom>
            <a:avLst/>
            <a:gdLst>
              <a:gd name="connsiteX0" fmla="*/ 0 w 3098243"/>
              <a:gd name="connsiteY0" fmla="*/ 0 h 1844572"/>
              <a:gd name="connsiteX1" fmla="*/ 3098243 w 3098243"/>
              <a:gd name="connsiteY1" fmla="*/ 0 h 1844572"/>
              <a:gd name="connsiteX2" fmla="*/ 3098243 w 3098243"/>
              <a:gd name="connsiteY2" fmla="*/ 1844572 h 1844572"/>
              <a:gd name="connsiteX3" fmla="*/ 0 w 3098243"/>
              <a:gd name="connsiteY3" fmla="*/ 1844572 h 18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43" h="1844572">
                <a:moveTo>
                  <a:pt x="0" y="0"/>
                </a:moveTo>
                <a:lnTo>
                  <a:pt x="3098243" y="0"/>
                </a:lnTo>
                <a:lnTo>
                  <a:pt x="3098243" y="1844572"/>
                </a:lnTo>
                <a:lnTo>
                  <a:pt x="0" y="1844572"/>
                </a:lnTo>
                <a:close/>
              </a:path>
            </a:pathLst>
          </a:custGeom>
          <a:effectLst>
            <a:outerShdw blurRad="279400" dist="38100" dir="16200000" rotWithShape="0">
              <a:prstClr val="black">
                <a:alpha val="23000"/>
              </a:prstClr>
            </a:outerShdw>
          </a:effectLst>
        </p:spPr>
      </p:pic>
      <p:grpSp>
        <p:nvGrpSpPr>
          <p:cNvPr id="27" name="组合 26"/>
          <p:cNvGrpSpPr/>
          <p:nvPr/>
        </p:nvGrpSpPr>
        <p:grpSpPr>
          <a:xfrm>
            <a:off x="658309" y="509083"/>
            <a:ext cx="3209220" cy="714668"/>
            <a:chOff x="1169021" y="569837"/>
            <a:chExt cx="3209220" cy="714668"/>
          </a:xfrm>
        </p:grpSpPr>
        <p:sp>
          <p:nvSpPr>
            <p:cNvPr id="28" name="椭圆 27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3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039139" y="68864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经验反思总结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039193" y="3859306"/>
            <a:ext cx="10113614" cy="2025466"/>
            <a:chOff x="1039193" y="3563471"/>
            <a:chExt cx="10113614" cy="2321301"/>
          </a:xfrm>
        </p:grpSpPr>
        <p:sp>
          <p:nvSpPr>
            <p:cNvPr id="4" name="任意多边形: 形状 3"/>
            <p:cNvSpPr/>
            <p:nvPr/>
          </p:nvSpPr>
          <p:spPr>
            <a:xfrm>
              <a:off x="1039193" y="4746812"/>
              <a:ext cx="2443896" cy="1137960"/>
            </a:xfrm>
            <a:custGeom>
              <a:avLst/>
              <a:gdLst>
                <a:gd name="connsiteX0" fmla="*/ 1677114 w 3355607"/>
                <a:gd name="connsiteY0" fmla="*/ 0 h 2227172"/>
                <a:gd name="connsiteX1" fmla="*/ 3293282 w 3355607"/>
                <a:gd name="connsiteY1" fmla="*/ 2036600 h 2227172"/>
                <a:gd name="connsiteX2" fmla="*/ 3355607 w 3355607"/>
                <a:gd name="connsiteY2" fmla="*/ 2227172 h 2227172"/>
                <a:gd name="connsiteX3" fmla="*/ 0 w 3355607"/>
                <a:gd name="connsiteY3" fmla="*/ 2227172 h 2227172"/>
                <a:gd name="connsiteX4" fmla="*/ 61892 w 3355607"/>
                <a:gd name="connsiteY4" fmla="*/ 2038491 h 2227172"/>
                <a:gd name="connsiteX5" fmla="*/ 1677114 w 3355607"/>
                <a:gd name="connsiteY5" fmla="*/ 0 h 22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5607" h="2227172">
                  <a:moveTo>
                    <a:pt x="1677114" y="0"/>
                  </a:moveTo>
                  <a:cubicBezTo>
                    <a:pt x="2097335" y="0"/>
                    <a:pt x="2991564" y="1232928"/>
                    <a:pt x="3293282" y="2036600"/>
                  </a:cubicBezTo>
                  <a:lnTo>
                    <a:pt x="3355607" y="2227172"/>
                  </a:lnTo>
                  <a:lnTo>
                    <a:pt x="0" y="2227172"/>
                  </a:lnTo>
                  <a:lnTo>
                    <a:pt x="61892" y="2038491"/>
                  </a:lnTo>
                  <a:cubicBezTo>
                    <a:pt x="363925" y="1235449"/>
                    <a:pt x="1256894" y="0"/>
                    <a:pt x="1677114" y="0"/>
                  </a:cubicBezTo>
                  <a:close/>
                </a:path>
              </a:pathLst>
            </a:custGeom>
            <a:solidFill>
              <a:srgbClr val="6894B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2573137" y="4114800"/>
              <a:ext cx="2443896" cy="1769972"/>
            </a:xfrm>
            <a:custGeom>
              <a:avLst/>
              <a:gdLst>
                <a:gd name="connsiteX0" fmla="*/ 1677114 w 3355607"/>
                <a:gd name="connsiteY0" fmla="*/ 0 h 2227172"/>
                <a:gd name="connsiteX1" fmla="*/ 3293282 w 3355607"/>
                <a:gd name="connsiteY1" fmla="*/ 2036600 h 2227172"/>
                <a:gd name="connsiteX2" fmla="*/ 3355607 w 3355607"/>
                <a:gd name="connsiteY2" fmla="*/ 2227172 h 2227172"/>
                <a:gd name="connsiteX3" fmla="*/ 0 w 3355607"/>
                <a:gd name="connsiteY3" fmla="*/ 2227172 h 2227172"/>
                <a:gd name="connsiteX4" fmla="*/ 61892 w 3355607"/>
                <a:gd name="connsiteY4" fmla="*/ 2038491 h 2227172"/>
                <a:gd name="connsiteX5" fmla="*/ 1677114 w 3355607"/>
                <a:gd name="connsiteY5" fmla="*/ 0 h 22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5607" h="2227172">
                  <a:moveTo>
                    <a:pt x="1677114" y="0"/>
                  </a:moveTo>
                  <a:cubicBezTo>
                    <a:pt x="2097335" y="0"/>
                    <a:pt x="2991564" y="1232928"/>
                    <a:pt x="3293282" y="2036600"/>
                  </a:cubicBezTo>
                  <a:lnTo>
                    <a:pt x="3355607" y="2227172"/>
                  </a:lnTo>
                  <a:lnTo>
                    <a:pt x="0" y="2227172"/>
                  </a:lnTo>
                  <a:lnTo>
                    <a:pt x="61892" y="2038491"/>
                  </a:lnTo>
                  <a:cubicBezTo>
                    <a:pt x="363925" y="1235449"/>
                    <a:pt x="1256894" y="0"/>
                    <a:pt x="1677114" y="0"/>
                  </a:cubicBezTo>
                  <a:close/>
                </a:path>
              </a:pathLst>
            </a:custGeom>
            <a:solidFill>
              <a:srgbClr val="6894B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4107081" y="4550056"/>
              <a:ext cx="2443896" cy="1334716"/>
            </a:xfrm>
            <a:custGeom>
              <a:avLst/>
              <a:gdLst>
                <a:gd name="connsiteX0" fmla="*/ 1677114 w 3355607"/>
                <a:gd name="connsiteY0" fmla="*/ 0 h 2227172"/>
                <a:gd name="connsiteX1" fmla="*/ 3293282 w 3355607"/>
                <a:gd name="connsiteY1" fmla="*/ 2036600 h 2227172"/>
                <a:gd name="connsiteX2" fmla="*/ 3355607 w 3355607"/>
                <a:gd name="connsiteY2" fmla="*/ 2227172 h 2227172"/>
                <a:gd name="connsiteX3" fmla="*/ 0 w 3355607"/>
                <a:gd name="connsiteY3" fmla="*/ 2227172 h 2227172"/>
                <a:gd name="connsiteX4" fmla="*/ 61892 w 3355607"/>
                <a:gd name="connsiteY4" fmla="*/ 2038491 h 2227172"/>
                <a:gd name="connsiteX5" fmla="*/ 1677114 w 3355607"/>
                <a:gd name="connsiteY5" fmla="*/ 0 h 22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5607" h="2227172">
                  <a:moveTo>
                    <a:pt x="1677114" y="0"/>
                  </a:moveTo>
                  <a:cubicBezTo>
                    <a:pt x="2097335" y="0"/>
                    <a:pt x="2991564" y="1232928"/>
                    <a:pt x="3293282" y="2036600"/>
                  </a:cubicBezTo>
                  <a:lnTo>
                    <a:pt x="3355607" y="2227172"/>
                  </a:lnTo>
                  <a:lnTo>
                    <a:pt x="0" y="2227172"/>
                  </a:lnTo>
                  <a:lnTo>
                    <a:pt x="61892" y="2038491"/>
                  </a:lnTo>
                  <a:cubicBezTo>
                    <a:pt x="363925" y="1235449"/>
                    <a:pt x="1256894" y="0"/>
                    <a:pt x="1677114" y="0"/>
                  </a:cubicBezTo>
                  <a:close/>
                </a:path>
              </a:pathLst>
            </a:custGeom>
            <a:solidFill>
              <a:srgbClr val="6894B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5641025" y="3563471"/>
              <a:ext cx="2443896" cy="2321301"/>
            </a:xfrm>
            <a:custGeom>
              <a:avLst/>
              <a:gdLst>
                <a:gd name="connsiteX0" fmla="*/ 1677114 w 3355607"/>
                <a:gd name="connsiteY0" fmla="*/ 0 h 2227172"/>
                <a:gd name="connsiteX1" fmla="*/ 3293282 w 3355607"/>
                <a:gd name="connsiteY1" fmla="*/ 2036600 h 2227172"/>
                <a:gd name="connsiteX2" fmla="*/ 3355607 w 3355607"/>
                <a:gd name="connsiteY2" fmla="*/ 2227172 h 2227172"/>
                <a:gd name="connsiteX3" fmla="*/ 0 w 3355607"/>
                <a:gd name="connsiteY3" fmla="*/ 2227172 h 2227172"/>
                <a:gd name="connsiteX4" fmla="*/ 61892 w 3355607"/>
                <a:gd name="connsiteY4" fmla="*/ 2038491 h 2227172"/>
                <a:gd name="connsiteX5" fmla="*/ 1677114 w 3355607"/>
                <a:gd name="connsiteY5" fmla="*/ 0 h 22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5607" h="2227172">
                  <a:moveTo>
                    <a:pt x="1677114" y="0"/>
                  </a:moveTo>
                  <a:cubicBezTo>
                    <a:pt x="2097335" y="0"/>
                    <a:pt x="2991564" y="1232928"/>
                    <a:pt x="3293282" y="2036600"/>
                  </a:cubicBezTo>
                  <a:lnTo>
                    <a:pt x="3355607" y="2227172"/>
                  </a:lnTo>
                  <a:lnTo>
                    <a:pt x="0" y="2227172"/>
                  </a:lnTo>
                  <a:lnTo>
                    <a:pt x="61892" y="2038491"/>
                  </a:lnTo>
                  <a:cubicBezTo>
                    <a:pt x="363925" y="1235449"/>
                    <a:pt x="1256894" y="0"/>
                    <a:pt x="1677114" y="0"/>
                  </a:cubicBezTo>
                  <a:close/>
                </a:path>
              </a:pathLst>
            </a:custGeom>
            <a:solidFill>
              <a:srgbClr val="6894B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7174969" y="4262718"/>
              <a:ext cx="2443896" cy="1622054"/>
            </a:xfrm>
            <a:custGeom>
              <a:avLst/>
              <a:gdLst>
                <a:gd name="connsiteX0" fmla="*/ 1677114 w 3355607"/>
                <a:gd name="connsiteY0" fmla="*/ 0 h 2227172"/>
                <a:gd name="connsiteX1" fmla="*/ 3293282 w 3355607"/>
                <a:gd name="connsiteY1" fmla="*/ 2036600 h 2227172"/>
                <a:gd name="connsiteX2" fmla="*/ 3355607 w 3355607"/>
                <a:gd name="connsiteY2" fmla="*/ 2227172 h 2227172"/>
                <a:gd name="connsiteX3" fmla="*/ 0 w 3355607"/>
                <a:gd name="connsiteY3" fmla="*/ 2227172 h 2227172"/>
                <a:gd name="connsiteX4" fmla="*/ 61892 w 3355607"/>
                <a:gd name="connsiteY4" fmla="*/ 2038491 h 2227172"/>
                <a:gd name="connsiteX5" fmla="*/ 1677114 w 3355607"/>
                <a:gd name="connsiteY5" fmla="*/ 0 h 22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5607" h="2227172">
                  <a:moveTo>
                    <a:pt x="1677114" y="0"/>
                  </a:moveTo>
                  <a:cubicBezTo>
                    <a:pt x="2097335" y="0"/>
                    <a:pt x="2991564" y="1232928"/>
                    <a:pt x="3293282" y="2036600"/>
                  </a:cubicBezTo>
                  <a:lnTo>
                    <a:pt x="3355607" y="2227172"/>
                  </a:lnTo>
                  <a:lnTo>
                    <a:pt x="0" y="2227172"/>
                  </a:lnTo>
                  <a:lnTo>
                    <a:pt x="61892" y="2038491"/>
                  </a:lnTo>
                  <a:cubicBezTo>
                    <a:pt x="363925" y="1235449"/>
                    <a:pt x="1256894" y="0"/>
                    <a:pt x="1677114" y="0"/>
                  </a:cubicBezTo>
                  <a:close/>
                </a:path>
              </a:pathLst>
            </a:custGeom>
            <a:solidFill>
              <a:srgbClr val="6894B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8708911" y="5244353"/>
              <a:ext cx="2443896" cy="640419"/>
            </a:xfrm>
            <a:custGeom>
              <a:avLst/>
              <a:gdLst>
                <a:gd name="connsiteX0" fmla="*/ 1677114 w 3355607"/>
                <a:gd name="connsiteY0" fmla="*/ 0 h 2227172"/>
                <a:gd name="connsiteX1" fmla="*/ 3293282 w 3355607"/>
                <a:gd name="connsiteY1" fmla="*/ 2036600 h 2227172"/>
                <a:gd name="connsiteX2" fmla="*/ 3355607 w 3355607"/>
                <a:gd name="connsiteY2" fmla="*/ 2227172 h 2227172"/>
                <a:gd name="connsiteX3" fmla="*/ 0 w 3355607"/>
                <a:gd name="connsiteY3" fmla="*/ 2227172 h 2227172"/>
                <a:gd name="connsiteX4" fmla="*/ 61892 w 3355607"/>
                <a:gd name="connsiteY4" fmla="*/ 2038491 h 2227172"/>
                <a:gd name="connsiteX5" fmla="*/ 1677114 w 3355607"/>
                <a:gd name="connsiteY5" fmla="*/ 0 h 222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5607" h="2227172">
                  <a:moveTo>
                    <a:pt x="1677114" y="0"/>
                  </a:moveTo>
                  <a:cubicBezTo>
                    <a:pt x="2097335" y="0"/>
                    <a:pt x="2991564" y="1232928"/>
                    <a:pt x="3293282" y="2036600"/>
                  </a:cubicBezTo>
                  <a:lnTo>
                    <a:pt x="3355607" y="2227172"/>
                  </a:lnTo>
                  <a:lnTo>
                    <a:pt x="0" y="2227172"/>
                  </a:lnTo>
                  <a:lnTo>
                    <a:pt x="61892" y="2038491"/>
                  </a:lnTo>
                  <a:cubicBezTo>
                    <a:pt x="363925" y="1235449"/>
                    <a:pt x="1256894" y="0"/>
                    <a:pt x="1677114" y="0"/>
                  </a:cubicBezTo>
                  <a:close/>
                </a:path>
              </a:pathLst>
            </a:custGeom>
            <a:solidFill>
              <a:srgbClr val="6894B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912579" y="3922561"/>
            <a:ext cx="697125" cy="697125"/>
            <a:chOff x="1906224" y="2659743"/>
            <a:chExt cx="1538514" cy="1538514"/>
          </a:xfrm>
        </p:grpSpPr>
        <p:sp>
          <p:nvSpPr>
            <p:cNvPr id="36" name="椭圆 35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37" name="椭圆 12"/>
            <p:cNvSpPr/>
            <p:nvPr/>
          </p:nvSpPr>
          <p:spPr>
            <a:xfrm>
              <a:off x="2278581" y="3044048"/>
              <a:ext cx="793800" cy="769902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46522" y="3382461"/>
            <a:ext cx="697125" cy="697125"/>
            <a:chOff x="1906224" y="2659743"/>
            <a:chExt cx="1538514" cy="1538514"/>
          </a:xfrm>
        </p:grpSpPr>
        <p:sp>
          <p:nvSpPr>
            <p:cNvPr id="39" name="椭圆 38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40" name="椭圆 15"/>
            <p:cNvSpPr/>
            <p:nvPr/>
          </p:nvSpPr>
          <p:spPr>
            <a:xfrm>
              <a:off x="2278581" y="3032864"/>
              <a:ext cx="793800" cy="792271"/>
            </a:xfrm>
            <a:custGeom>
              <a:avLst/>
              <a:gdLst>
                <a:gd name="T0" fmla="*/ 325 w 333"/>
                <a:gd name="T1" fmla="*/ 136 h 333"/>
                <a:gd name="T2" fmla="*/ 295 w 333"/>
                <a:gd name="T3" fmla="*/ 132 h 333"/>
                <a:gd name="T4" fmla="*/ 282 w 333"/>
                <a:gd name="T5" fmla="*/ 100 h 333"/>
                <a:gd name="T6" fmla="*/ 301 w 333"/>
                <a:gd name="T7" fmla="*/ 77 h 333"/>
                <a:gd name="T8" fmla="*/ 300 w 333"/>
                <a:gd name="T9" fmla="*/ 64 h 333"/>
                <a:gd name="T10" fmla="*/ 269 w 333"/>
                <a:gd name="T11" fmla="*/ 33 h 333"/>
                <a:gd name="T12" fmla="*/ 257 w 333"/>
                <a:gd name="T13" fmla="*/ 33 h 333"/>
                <a:gd name="T14" fmla="*/ 233 w 333"/>
                <a:gd name="T15" fmla="*/ 51 h 333"/>
                <a:gd name="T16" fmla="*/ 201 w 333"/>
                <a:gd name="T17" fmla="*/ 38 h 333"/>
                <a:gd name="T18" fmla="*/ 198 w 333"/>
                <a:gd name="T19" fmla="*/ 8 h 333"/>
                <a:gd name="T20" fmla="*/ 188 w 333"/>
                <a:gd name="T21" fmla="*/ 0 h 333"/>
                <a:gd name="T22" fmla="*/ 145 w 333"/>
                <a:gd name="T23" fmla="*/ 0 h 333"/>
                <a:gd name="T24" fmla="*/ 136 w 333"/>
                <a:gd name="T25" fmla="*/ 8 h 333"/>
                <a:gd name="T26" fmla="*/ 132 w 333"/>
                <a:gd name="T27" fmla="*/ 38 h 333"/>
                <a:gd name="T28" fmla="*/ 100 w 333"/>
                <a:gd name="T29" fmla="*/ 51 h 333"/>
                <a:gd name="T30" fmla="*/ 77 w 333"/>
                <a:gd name="T31" fmla="*/ 33 h 333"/>
                <a:gd name="T32" fmla="*/ 64 w 333"/>
                <a:gd name="T33" fmla="*/ 33 h 333"/>
                <a:gd name="T34" fmla="*/ 33 w 333"/>
                <a:gd name="T35" fmla="*/ 64 h 333"/>
                <a:gd name="T36" fmla="*/ 33 w 333"/>
                <a:gd name="T37" fmla="*/ 77 h 333"/>
                <a:gd name="T38" fmla="*/ 51 w 333"/>
                <a:gd name="T39" fmla="*/ 100 h 333"/>
                <a:gd name="T40" fmla="*/ 38 w 333"/>
                <a:gd name="T41" fmla="*/ 132 h 333"/>
                <a:gd name="T42" fmla="*/ 8 w 333"/>
                <a:gd name="T43" fmla="*/ 136 h 333"/>
                <a:gd name="T44" fmla="*/ 0 w 333"/>
                <a:gd name="T45" fmla="*/ 145 h 333"/>
                <a:gd name="T46" fmla="*/ 0 w 333"/>
                <a:gd name="T47" fmla="*/ 188 h 333"/>
                <a:gd name="T48" fmla="*/ 8 w 333"/>
                <a:gd name="T49" fmla="*/ 198 h 333"/>
                <a:gd name="T50" fmla="*/ 38 w 333"/>
                <a:gd name="T51" fmla="*/ 201 h 333"/>
                <a:gd name="T52" fmla="*/ 51 w 333"/>
                <a:gd name="T53" fmla="*/ 233 h 333"/>
                <a:gd name="T54" fmla="*/ 33 w 333"/>
                <a:gd name="T55" fmla="*/ 257 h 333"/>
                <a:gd name="T56" fmla="*/ 34 w 333"/>
                <a:gd name="T57" fmla="*/ 269 h 333"/>
                <a:gd name="T58" fmla="*/ 64 w 333"/>
                <a:gd name="T59" fmla="*/ 300 h 333"/>
                <a:gd name="T60" fmla="*/ 77 w 333"/>
                <a:gd name="T61" fmla="*/ 301 h 333"/>
                <a:gd name="T62" fmla="*/ 100 w 333"/>
                <a:gd name="T63" fmla="*/ 282 h 333"/>
                <a:gd name="T64" fmla="*/ 132 w 333"/>
                <a:gd name="T65" fmla="*/ 295 h 333"/>
                <a:gd name="T66" fmla="*/ 136 w 333"/>
                <a:gd name="T67" fmla="*/ 325 h 333"/>
                <a:gd name="T68" fmla="*/ 145 w 333"/>
                <a:gd name="T69" fmla="*/ 333 h 333"/>
                <a:gd name="T70" fmla="*/ 188 w 333"/>
                <a:gd name="T71" fmla="*/ 333 h 333"/>
                <a:gd name="T72" fmla="*/ 198 w 333"/>
                <a:gd name="T73" fmla="*/ 325 h 333"/>
                <a:gd name="T74" fmla="*/ 201 w 333"/>
                <a:gd name="T75" fmla="*/ 295 h 333"/>
                <a:gd name="T76" fmla="*/ 233 w 333"/>
                <a:gd name="T77" fmla="*/ 282 h 333"/>
                <a:gd name="T78" fmla="*/ 257 w 333"/>
                <a:gd name="T79" fmla="*/ 301 h 333"/>
                <a:gd name="T80" fmla="*/ 269 w 333"/>
                <a:gd name="T81" fmla="*/ 300 h 333"/>
                <a:gd name="T82" fmla="*/ 300 w 333"/>
                <a:gd name="T83" fmla="*/ 269 h 333"/>
                <a:gd name="T84" fmla="*/ 301 w 333"/>
                <a:gd name="T85" fmla="*/ 257 h 333"/>
                <a:gd name="T86" fmla="*/ 282 w 333"/>
                <a:gd name="T87" fmla="*/ 233 h 333"/>
                <a:gd name="T88" fmla="*/ 295 w 333"/>
                <a:gd name="T89" fmla="*/ 201 h 333"/>
                <a:gd name="T90" fmla="*/ 325 w 333"/>
                <a:gd name="T91" fmla="*/ 198 h 333"/>
                <a:gd name="T92" fmla="*/ 333 w 333"/>
                <a:gd name="T93" fmla="*/ 188 h 333"/>
                <a:gd name="T94" fmla="*/ 333 w 333"/>
                <a:gd name="T95" fmla="*/ 145 h 333"/>
                <a:gd name="T96" fmla="*/ 325 w 333"/>
                <a:gd name="T97" fmla="*/ 136 h 333"/>
                <a:gd name="T98" fmla="*/ 167 w 333"/>
                <a:gd name="T99" fmla="*/ 250 h 333"/>
                <a:gd name="T100" fmla="*/ 83 w 333"/>
                <a:gd name="T101" fmla="*/ 167 h 333"/>
                <a:gd name="T102" fmla="*/ 167 w 333"/>
                <a:gd name="T103" fmla="*/ 83 h 333"/>
                <a:gd name="T104" fmla="*/ 250 w 333"/>
                <a:gd name="T105" fmla="*/ 167 h 333"/>
                <a:gd name="T106" fmla="*/ 167 w 333"/>
                <a:gd name="T107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" h="333">
                  <a:moveTo>
                    <a:pt x="325" y="136"/>
                  </a:moveTo>
                  <a:lnTo>
                    <a:pt x="295" y="132"/>
                  </a:lnTo>
                  <a:cubicBezTo>
                    <a:pt x="292" y="121"/>
                    <a:pt x="288" y="110"/>
                    <a:pt x="282" y="100"/>
                  </a:cubicBezTo>
                  <a:lnTo>
                    <a:pt x="301" y="77"/>
                  </a:lnTo>
                  <a:cubicBezTo>
                    <a:pt x="303" y="73"/>
                    <a:pt x="303" y="67"/>
                    <a:pt x="300" y="64"/>
                  </a:cubicBezTo>
                  <a:lnTo>
                    <a:pt x="269" y="33"/>
                  </a:lnTo>
                  <a:cubicBezTo>
                    <a:pt x="266" y="30"/>
                    <a:pt x="260" y="30"/>
                    <a:pt x="257" y="33"/>
                  </a:cubicBezTo>
                  <a:lnTo>
                    <a:pt x="233" y="51"/>
                  </a:lnTo>
                  <a:cubicBezTo>
                    <a:pt x="223" y="45"/>
                    <a:pt x="213" y="41"/>
                    <a:pt x="201" y="38"/>
                  </a:cubicBezTo>
                  <a:lnTo>
                    <a:pt x="198" y="8"/>
                  </a:lnTo>
                  <a:cubicBezTo>
                    <a:pt x="197" y="4"/>
                    <a:pt x="193" y="0"/>
                    <a:pt x="188" y="0"/>
                  </a:cubicBezTo>
                  <a:lnTo>
                    <a:pt x="145" y="0"/>
                  </a:lnTo>
                  <a:cubicBezTo>
                    <a:pt x="140" y="0"/>
                    <a:pt x="136" y="4"/>
                    <a:pt x="136" y="8"/>
                  </a:cubicBezTo>
                  <a:lnTo>
                    <a:pt x="132" y="38"/>
                  </a:lnTo>
                  <a:cubicBezTo>
                    <a:pt x="121" y="41"/>
                    <a:pt x="110" y="46"/>
                    <a:pt x="100" y="51"/>
                  </a:cubicBezTo>
                  <a:lnTo>
                    <a:pt x="77" y="33"/>
                  </a:lnTo>
                  <a:cubicBezTo>
                    <a:pt x="73" y="30"/>
                    <a:pt x="67" y="30"/>
                    <a:pt x="64" y="33"/>
                  </a:cubicBezTo>
                  <a:lnTo>
                    <a:pt x="33" y="64"/>
                  </a:lnTo>
                  <a:cubicBezTo>
                    <a:pt x="30" y="67"/>
                    <a:pt x="30" y="73"/>
                    <a:pt x="33" y="77"/>
                  </a:cubicBezTo>
                  <a:lnTo>
                    <a:pt x="51" y="100"/>
                  </a:lnTo>
                  <a:cubicBezTo>
                    <a:pt x="45" y="110"/>
                    <a:pt x="41" y="121"/>
                    <a:pt x="38" y="132"/>
                  </a:cubicBezTo>
                  <a:lnTo>
                    <a:pt x="8" y="136"/>
                  </a:lnTo>
                  <a:cubicBezTo>
                    <a:pt x="4" y="136"/>
                    <a:pt x="0" y="140"/>
                    <a:pt x="0" y="145"/>
                  </a:cubicBezTo>
                  <a:lnTo>
                    <a:pt x="0" y="188"/>
                  </a:lnTo>
                  <a:cubicBezTo>
                    <a:pt x="0" y="193"/>
                    <a:pt x="4" y="197"/>
                    <a:pt x="8" y="198"/>
                  </a:cubicBezTo>
                  <a:lnTo>
                    <a:pt x="38" y="201"/>
                  </a:lnTo>
                  <a:cubicBezTo>
                    <a:pt x="41" y="213"/>
                    <a:pt x="46" y="223"/>
                    <a:pt x="51" y="233"/>
                  </a:cubicBezTo>
                  <a:lnTo>
                    <a:pt x="33" y="257"/>
                  </a:lnTo>
                  <a:cubicBezTo>
                    <a:pt x="30" y="260"/>
                    <a:pt x="30" y="266"/>
                    <a:pt x="34" y="269"/>
                  </a:cubicBezTo>
                  <a:lnTo>
                    <a:pt x="64" y="300"/>
                  </a:lnTo>
                  <a:cubicBezTo>
                    <a:pt x="67" y="303"/>
                    <a:pt x="73" y="303"/>
                    <a:pt x="77" y="301"/>
                  </a:cubicBezTo>
                  <a:lnTo>
                    <a:pt x="100" y="282"/>
                  </a:lnTo>
                  <a:cubicBezTo>
                    <a:pt x="110" y="288"/>
                    <a:pt x="121" y="292"/>
                    <a:pt x="132" y="295"/>
                  </a:cubicBezTo>
                  <a:lnTo>
                    <a:pt x="136" y="325"/>
                  </a:lnTo>
                  <a:cubicBezTo>
                    <a:pt x="136" y="330"/>
                    <a:pt x="140" y="333"/>
                    <a:pt x="145" y="333"/>
                  </a:cubicBezTo>
                  <a:lnTo>
                    <a:pt x="188" y="333"/>
                  </a:lnTo>
                  <a:cubicBezTo>
                    <a:pt x="193" y="333"/>
                    <a:pt x="197" y="330"/>
                    <a:pt x="198" y="325"/>
                  </a:cubicBezTo>
                  <a:lnTo>
                    <a:pt x="201" y="295"/>
                  </a:lnTo>
                  <a:cubicBezTo>
                    <a:pt x="213" y="292"/>
                    <a:pt x="223" y="288"/>
                    <a:pt x="233" y="282"/>
                  </a:cubicBezTo>
                  <a:lnTo>
                    <a:pt x="257" y="301"/>
                  </a:lnTo>
                  <a:cubicBezTo>
                    <a:pt x="260" y="303"/>
                    <a:pt x="266" y="303"/>
                    <a:pt x="269" y="300"/>
                  </a:cubicBezTo>
                  <a:lnTo>
                    <a:pt x="300" y="269"/>
                  </a:lnTo>
                  <a:cubicBezTo>
                    <a:pt x="303" y="266"/>
                    <a:pt x="303" y="260"/>
                    <a:pt x="301" y="257"/>
                  </a:cubicBezTo>
                  <a:lnTo>
                    <a:pt x="282" y="233"/>
                  </a:lnTo>
                  <a:cubicBezTo>
                    <a:pt x="288" y="223"/>
                    <a:pt x="292" y="213"/>
                    <a:pt x="295" y="201"/>
                  </a:cubicBezTo>
                  <a:lnTo>
                    <a:pt x="325" y="198"/>
                  </a:lnTo>
                  <a:cubicBezTo>
                    <a:pt x="330" y="197"/>
                    <a:pt x="333" y="193"/>
                    <a:pt x="333" y="188"/>
                  </a:cubicBezTo>
                  <a:lnTo>
                    <a:pt x="333" y="145"/>
                  </a:lnTo>
                  <a:cubicBezTo>
                    <a:pt x="333" y="140"/>
                    <a:pt x="330" y="136"/>
                    <a:pt x="325" y="136"/>
                  </a:cubicBezTo>
                  <a:close/>
                  <a:moveTo>
                    <a:pt x="167" y="250"/>
                  </a:moveTo>
                  <a:cubicBezTo>
                    <a:pt x="121" y="250"/>
                    <a:pt x="83" y="213"/>
                    <a:pt x="83" y="167"/>
                  </a:cubicBezTo>
                  <a:cubicBezTo>
                    <a:pt x="83" y="121"/>
                    <a:pt x="121" y="83"/>
                    <a:pt x="167" y="83"/>
                  </a:cubicBezTo>
                  <a:cubicBezTo>
                    <a:pt x="213" y="83"/>
                    <a:pt x="250" y="121"/>
                    <a:pt x="250" y="167"/>
                  </a:cubicBezTo>
                  <a:cubicBezTo>
                    <a:pt x="250" y="213"/>
                    <a:pt x="213" y="250"/>
                    <a:pt x="167" y="2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979705" y="3715710"/>
            <a:ext cx="697125" cy="697125"/>
            <a:chOff x="1906224" y="2659743"/>
            <a:chExt cx="1538514" cy="1538514"/>
          </a:xfrm>
        </p:grpSpPr>
        <p:sp>
          <p:nvSpPr>
            <p:cNvPr id="42" name="椭圆 41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43" name="椭圆 18"/>
            <p:cNvSpPr/>
            <p:nvPr/>
          </p:nvSpPr>
          <p:spPr>
            <a:xfrm>
              <a:off x="2278581" y="3032747"/>
              <a:ext cx="793800" cy="792505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514410" y="2854292"/>
            <a:ext cx="697125" cy="697125"/>
            <a:chOff x="1906224" y="2659743"/>
            <a:chExt cx="1538514" cy="1538514"/>
          </a:xfrm>
        </p:grpSpPr>
        <p:sp>
          <p:nvSpPr>
            <p:cNvPr id="45" name="椭圆 44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46" name="椭圆 21"/>
            <p:cNvSpPr/>
            <p:nvPr/>
          </p:nvSpPr>
          <p:spPr>
            <a:xfrm>
              <a:off x="2278581" y="3061184"/>
              <a:ext cx="793799" cy="735631"/>
            </a:xfrm>
            <a:custGeom>
              <a:avLst/>
              <a:gdLst>
                <a:gd name="T0" fmla="*/ 5404 w 6827"/>
                <a:gd name="T1" fmla="*/ 0 h 6336"/>
                <a:gd name="T2" fmla="*/ 1422 w 6827"/>
                <a:gd name="T3" fmla="*/ 0 h 6336"/>
                <a:gd name="T4" fmla="*/ 0 w 6827"/>
                <a:gd name="T5" fmla="*/ 1422 h 6336"/>
                <a:gd name="T6" fmla="*/ 0 w 6827"/>
                <a:gd name="T7" fmla="*/ 3698 h 6336"/>
                <a:gd name="T8" fmla="*/ 1422 w 6827"/>
                <a:gd name="T9" fmla="*/ 5120 h 6336"/>
                <a:gd name="T10" fmla="*/ 2276 w 6827"/>
                <a:gd name="T11" fmla="*/ 5120 h 6336"/>
                <a:gd name="T12" fmla="*/ 2560 w 6827"/>
                <a:gd name="T13" fmla="*/ 4836 h 6336"/>
                <a:gd name="T14" fmla="*/ 2276 w 6827"/>
                <a:gd name="T15" fmla="*/ 4551 h 6336"/>
                <a:gd name="T16" fmla="*/ 1422 w 6827"/>
                <a:gd name="T17" fmla="*/ 4551 h 6336"/>
                <a:gd name="T18" fmla="*/ 569 w 6827"/>
                <a:gd name="T19" fmla="*/ 3698 h 6336"/>
                <a:gd name="T20" fmla="*/ 569 w 6827"/>
                <a:gd name="T21" fmla="*/ 1422 h 6336"/>
                <a:gd name="T22" fmla="*/ 1422 w 6827"/>
                <a:gd name="T23" fmla="*/ 569 h 6336"/>
                <a:gd name="T24" fmla="*/ 5404 w 6827"/>
                <a:gd name="T25" fmla="*/ 569 h 6336"/>
                <a:gd name="T26" fmla="*/ 6258 w 6827"/>
                <a:gd name="T27" fmla="*/ 1422 h 6336"/>
                <a:gd name="T28" fmla="*/ 6258 w 6827"/>
                <a:gd name="T29" fmla="*/ 3698 h 6336"/>
                <a:gd name="T30" fmla="*/ 5404 w 6827"/>
                <a:gd name="T31" fmla="*/ 4551 h 6336"/>
                <a:gd name="T32" fmla="*/ 5404 w 6827"/>
                <a:gd name="T33" fmla="*/ 3698 h 6336"/>
                <a:gd name="T34" fmla="*/ 4962 w 6827"/>
                <a:gd name="T35" fmla="*/ 3461 h 6336"/>
                <a:gd name="T36" fmla="*/ 3256 w 6827"/>
                <a:gd name="T37" fmla="*/ 4599 h 6336"/>
                <a:gd name="T38" fmla="*/ 3256 w 6827"/>
                <a:gd name="T39" fmla="*/ 5072 h 6336"/>
                <a:gd name="T40" fmla="*/ 4962 w 6827"/>
                <a:gd name="T41" fmla="*/ 6210 h 6336"/>
                <a:gd name="T42" fmla="*/ 5404 w 6827"/>
                <a:gd name="T43" fmla="*/ 5974 h 6336"/>
                <a:gd name="T44" fmla="*/ 5404 w 6827"/>
                <a:gd name="T45" fmla="*/ 5120 h 6336"/>
                <a:gd name="T46" fmla="*/ 6827 w 6827"/>
                <a:gd name="T47" fmla="*/ 3698 h 6336"/>
                <a:gd name="T48" fmla="*/ 6827 w 6827"/>
                <a:gd name="T49" fmla="*/ 1422 h 6336"/>
                <a:gd name="T50" fmla="*/ 5404 w 6827"/>
                <a:gd name="T51" fmla="*/ 0 h 6336"/>
                <a:gd name="T52" fmla="*/ 4836 w 6827"/>
                <a:gd name="T53" fmla="*/ 5442 h 6336"/>
                <a:gd name="T54" fmla="*/ 3926 w 6827"/>
                <a:gd name="T55" fmla="*/ 4836 h 6336"/>
                <a:gd name="T56" fmla="*/ 4836 w 6827"/>
                <a:gd name="T57" fmla="*/ 4229 h 6336"/>
                <a:gd name="T58" fmla="*/ 4836 w 6827"/>
                <a:gd name="T59" fmla="*/ 5442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27" h="6336">
                  <a:moveTo>
                    <a:pt x="5404" y="0"/>
                  </a:moveTo>
                  <a:lnTo>
                    <a:pt x="1422" y="0"/>
                  </a:lnTo>
                  <a:cubicBezTo>
                    <a:pt x="637" y="0"/>
                    <a:pt x="0" y="637"/>
                    <a:pt x="0" y="1422"/>
                  </a:cubicBezTo>
                  <a:lnTo>
                    <a:pt x="0" y="3698"/>
                  </a:lnTo>
                  <a:cubicBezTo>
                    <a:pt x="0" y="4483"/>
                    <a:pt x="637" y="5120"/>
                    <a:pt x="1422" y="5120"/>
                  </a:cubicBezTo>
                  <a:lnTo>
                    <a:pt x="2276" y="5120"/>
                  </a:lnTo>
                  <a:cubicBezTo>
                    <a:pt x="2433" y="5120"/>
                    <a:pt x="2560" y="4993"/>
                    <a:pt x="2560" y="4836"/>
                  </a:cubicBezTo>
                  <a:cubicBezTo>
                    <a:pt x="2560" y="4679"/>
                    <a:pt x="2433" y="4551"/>
                    <a:pt x="2276" y="4551"/>
                  </a:cubicBezTo>
                  <a:lnTo>
                    <a:pt x="1422" y="4551"/>
                  </a:lnTo>
                  <a:cubicBezTo>
                    <a:pt x="951" y="4551"/>
                    <a:pt x="569" y="4169"/>
                    <a:pt x="569" y="3698"/>
                  </a:cubicBezTo>
                  <a:lnTo>
                    <a:pt x="569" y="1422"/>
                  </a:lnTo>
                  <a:cubicBezTo>
                    <a:pt x="569" y="951"/>
                    <a:pt x="951" y="569"/>
                    <a:pt x="1422" y="569"/>
                  </a:cubicBezTo>
                  <a:lnTo>
                    <a:pt x="5404" y="569"/>
                  </a:lnTo>
                  <a:cubicBezTo>
                    <a:pt x="5876" y="569"/>
                    <a:pt x="6258" y="951"/>
                    <a:pt x="6258" y="1422"/>
                  </a:cubicBezTo>
                  <a:lnTo>
                    <a:pt x="6258" y="3698"/>
                  </a:lnTo>
                  <a:cubicBezTo>
                    <a:pt x="6258" y="4169"/>
                    <a:pt x="5876" y="4551"/>
                    <a:pt x="5404" y="4551"/>
                  </a:cubicBezTo>
                  <a:lnTo>
                    <a:pt x="5404" y="3698"/>
                  </a:lnTo>
                  <a:cubicBezTo>
                    <a:pt x="5404" y="3471"/>
                    <a:pt x="5151" y="3335"/>
                    <a:pt x="4962" y="3461"/>
                  </a:cubicBezTo>
                  <a:lnTo>
                    <a:pt x="3256" y="4599"/>
                  </a:lnTo>
                  <a:cubicBezTo>
                    <a:pt x="3087" y="4712"/>
                    <a:pt x="3087" y="4960"/>
                    <a:pt x="3256" y="5072"/>
                  </a:cubicBezTo>
                  <a:lnTo>
                    <a:pt x="4962" y="6210"/>
                  </a:lnTo>
                  <a:cubicBezTo>
                    <a:pt x="5151" y="6336"/>
                    <a:pt x="5404" y="6201"/>
                    <a:pt x="5404" y="5974"/>
                  </a:cubicBezTo>
                  <a:lnTo>
                    <a:pt x="5404" y="5120"/>
                  </a:lnTo>
                  <a:cubicBezTo>
                    <a:pt x="6190" y="5120"/>
                    <a:pt x="6827" y="4483"/>
                    <a:pt x="6827" y="3698"/>
                  </a:cubicBezTo>
                  <a:lnTo>
                    <a:pt x="6827" y="1422"/>
                  </a:lnTo>
                  <a:cubicBezTo>
                    <a:pt x="6827" y="637"/>
                    <a:pt x="6190" y="0"/>
                    <a:pt x="5404" y="0"/>
                  </a:cubicBezTo>
                  <a:close/>
                  <a:moveTo>
                    <a:pt x="4836" y="5442"/>
                  </a:moveTo>
                  <a:lnTo>
                    <a:pt x="3926" y="4836"/>
                  </a:lnTo>
                  <a:lnTo>
                    <a:pt x="4836" y="4229"/>
                  </a:lnTo>
                  <a:lnTo>
                    <a:pt x="4836" y="5442"/>
                  </a:lnTo>
                  <a:close/>
                </a:path>
              </a:pathLst>
            </a:custGeom>
            <a:solidFill>
              <a:srgbClr val="40404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46831" y="3480025"/>
            <a:ext cx="697125" cy="697125"/>
            <a:chOff x="1906224" y="2659743"/>
            <a:chExt cx="1538514" cy="1538514"/>
          </a:xfrm>
        </p:grpSpPr>
        <p:sp>
          <p:nvSpPr>
            <p:cNvPr id="48" name="椭圆 47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49" name="椭圆 24"/>
            <p:cNvSpPr/>
            <p:nvPr/>
          </p:nvSpPr>
          <p:spPr>
            <a:xfrm>
              <a:off x="2313509" y="3032100"/>
              <a:ext cx="723942" cy="79380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578578" y="4353852"/>
            <a:ext cx="697125" cy="697125"/>
            <a:chOff x="1906224" y="2659743"/>
            <a:chExt cx="1538514" cy="1538514"/>
          </a:xfrm>
        </p:grpSpPr>
        <p:sp>
          <p:nvSpPr>
            <p:cNvPr id="51" name="椭圆 50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52" name="椭圆 27"/>
            <p:cNvSpPr/>
            <p:nvPr/>
          </p:nvSpPr>
          <p:spPr>
            <a:xfrm>
              <a:off x="2278581" y="3062467"/>
              <a:ext cx="793800" cy="733064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sp>
        <p:nvSpPr>
          <p:cNvPr id="29" name="PA-文本框 8"/>
          <p:cNvSpPr txBox="1"/>
          <p:nvPr>
            <p:custDataLst>
              <p:tags r:id="rId1"/>
            </p:custDataLst>
          </p:nvPr>
        </p:nvSpPr>
        <p:spPr>
          <a:xfrm>
            <a:off x="1758439" y="340711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标题添加</a:t>
            </a:r>
          </a:p>
        </p:txBody>
      </p:sp>
      <p:sp>
        <p:nvSpPr>
          <p:cNvPr id="30" name="PA-文本框 8"/>
          <p:cNvSpPr txBox="1"/>
          <p:nvPr>
            <p:custDataLst>
              <p:tags r:id="rId2"/>
            </p:custDataLst>
          </p:nvPr>
        </p:nvSpPr>
        <p:spPr>
          <a:xfrm>
            <a:off x="3292382" y="28418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标题添加</a:t>
            </a:r>
          </a:p>
        </p:txBody>
      </p:sp>
      <p:sp>
        <p:nvSpPr>
          <p:cNvPr id="31" name="PA-文本框 8"/>
          <p:cNvSpPr txBox="1"/>
          <p:nvPr>
            <p:custDataLst>
              <p:tags r:id="rId3"/>
            </p:custDataLst>
          </p:nvPr>
        </p:nvSpPr>
        <p:spPr>
          <a:xfrm>
            <a:off x="4826774" y="319444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标题添加</a:t>
            </a:r>
          </a:p>
        </p:txBody>
      </p:sp>
      <p:sp>
        <p:nvSpPr>
          <p:cNvPr id="32" name="PA-文本框 8"/>
          <p:cNvSpPr txBox="1"/>
          <p:nvPr>
            <p:custDataLst>
              <p:tags r:id="rId4"/>
            </p:custDataLst>
          </p:nvPr>
        </p:nvSpPr>
        <p:spPr>
          <a:xfrm>
            <a:off x="6360270" y="234470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标题添加</a:t>
            </a:r>
          </a:p>
        </p:txBody>
      </p:sp>
      <p:sp>
        <p:nvSpPr>
          <p:cNvPr id="33" name="PA-文本框 8"/>
          <p:cNvSpPr txBox="1"/>
          <p:nvPr>
            <p:custDataLst>
              <p:tags r:id="rId5"/>
            </p:custDataLst>
          </p:nvPr>
        </p:nvSpPr>
        <p:spPr>
          <a:xfrm>
            <a:off x="7892691" y="29503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标题添加</a:t>
            </a:r>
          </a:p>
        </p:txBody>
      </p:sp>
      <p:sp>
        <p:nvSpPr>
          <p:cNvPr id="34" name="PA-文本框 8"/>
          <p:cNvSpPr txBox="1"/>
          <p:nvPr>
            <p:custDataLst>
              <p:tags r:id="rId6"/>
            </p:custDataLst>
          </p:nvPr>
        </p:nvSpPr>
        <p:spPr>
          <a:xfrm>
            <a:off x="9424438" y="382784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标题添加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658309" y="509083"/>
            <a:ext cx="3209220" cy="714668"/>
            <a:chOff x="1169021" y="569837"/>
            <a:chExt cx="3209220" cy="714668"/>
          </a:xfrm>
        </p:grpSpPr>
        <p:sp>
          <p:nvSpPr>
            <p:cNvPr id="61" name="椭圆 60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3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039139" y="68864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经验反思总结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19176" y="3562725"/>
            <a:ext cx="10153650" cy="578304"/>
            <a:chOff x="1019176" y="3562725"/>
            <a:chExt cx="10153650" cy="578304"/>
          </a:xfrm>
          <a:solidFill>
            <a:srgbClr val="6894B8"/>
          </a:solidFill>
        </p:grpSpPr>
        <p:sp>
          <p:nvSpPr>
            <p:cNvPr id="14" name="任意多边形: 形状 13"/>
            <p:cNvSpPr/>
            <p:nvPr/>
          </p:nvSpPr>
          <p:spPr>
            <a:xfrm>
              <a:off x="1019176" y="3794953"/>
              <a:ext cx="3312611" cy="346076"/>
            </a:xfrm>
            <a:custGeom>
              <a:avLst/>
              <a:gdLst>
                <a:gd name="connsiteX0" fmla="*/ 173038 w 3312611"/>
                <a:gd name="connsiteY0" fmla="*/ 0 h 346076"/>
                <a:gd name="connsiteX1" fmla="*/ 3312611 w 3312611"/>
                <a:gd name="connsiteY1" fmla="*/ 0 h 346076"/>
                <a:gd name="connsiteX2" fmla="*/ 3312611 w 3312611"/>
                <a:gd name="connsiteY2" fmla="*/ 346076 h 346076"/>
                <a:gd name="connsiteX3" fmla="*/ 173038 w 3312611"/>
                <a:gd name="connsiteY3" fmla="*/ 346076 h 346076"/>
                <a:gd name="connsiteX4" fmla="*/ 0 w 3312611"/>
                <a:gd name="connsiteY4" fmla="*/ 173038 h 346076"/>
                <a:gd name="connsiteX5" fmla="*/ 173038 w 3312611"/>
                <a:gd name="connsiteY5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611" h="346076">
                  <a:moveTo>
                    <a:pt x="173038" y="0"/>
                  </a:moveTo>
                  <a:lnTo>
                    <a:pt x="3312611" y="0"/>
                  </a:lnTo>
                  <a:lnTo>
                    <a:pt x="3312611" y="346076"/>
                  </a:lnTo>
                  <a:lnTo>
                    <a:pt x="173038" y="346076"/>
                  </a:lnTo>
                  <a:cubicBezTo>
                    <a:pt x="77472" y="346076"/>
                    <a:pt x="0" y="268604"/>
                    <a:pt x="0" y="173038"/>
                  </a:cubicBezTo>
                  <a:cubicBezTo>
                    <a:pt x="0" y="77472"/>
                    <a:pt x="77472" y="0"/>
                    <a:pt x="1730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4439692" y="3794953"/>
              <a:ext cx="3312612" cy="346076"/>
            </a:xfrm>
            <a:custGeom>
              <a:avLst/>
              <a:gdLst>
                <a:gd name="connsiteX0" fmla="*/ 0 w 3312612"/>
                <a:gd name="connsiteY0" fmla="*/ 0 h 346076"/>
                <a:gd name="connsiteX1" fmla="*/ 3312612 w 3312612"/>
                <a:gd name="connsiteY1" fmla="*/ 0 h 346076"/>
                <a:gd name="connsiteX2" fmla="*/ 3312612 w 3312612"/>
                <a:gd name="connsiteY2" fmla="*/ 346076 h 346076"/>
                <a:gd name="connsiteX3" fmla="*/ 0 w 3312612"/>
                <a:gd name="connsiteY3" fmla="*/ 346076 h 346076"/>
                <a:gd name="connsiteX4" fmla="*/ 0 w 3312612"/>
                <a:gd name="connsiteY4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2612" h="346076">
                  <a:moveTo>
                    <a:pt x="0" y="0"/>
                  </a:moveTo>
                  <a:lnTo>
                    <a:pt x="3312612" y="0"/>
                  </a:lnTo>
                  <a:lnTo>
                    <a:pt x="3312612" y="346076"/>
                  </a:lnTo>
                  <a:lnTo>
                    <a:pt x="0" y="3460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7860211" y="3794953"/>
              <a:ext cx="3312615" cy="346076"/>
            </a:xfrm>
            <a:custGeom>
              <a:avLst/>
              <a:gdLst>
                <a:gd name="connsiteX0" fmla="*/ 0 w 3312615"/>
                <a:gd name="connsiteY0" fmla="*/ 0 h 346076"/>
                <a:gd name="connsiteX1" fmla="*/ 3139577 w 3312615"/>
                <a:gd name="connsiteY1" fmla="*/ 0 h 346076"/>
                <a:gd name="connsiteX2" fmla="*/ 3312615 w 3312615"/>
                <a:gd name="connsiteY2" fmla="*/ 173038 h 346076"/>
                <a:gd name="connsiteX3" fmla="*/ 3139577 w 3312615"/>
                <a:gd name="connsiteY3" fmla="*/ 346076 h 346076"/>
                <a:gd name="connsiteX4" fmla="*/ 0 w 3312615"/>
                <a:gd name="connsiteY4" fmla="*/ 346076 h 346076"/>
                <a:gd name="connsiteX5" fmla="*/ 0 w 3312615"/>
                <a:gd name="connsiteY5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615" h="346076">
                  <a:moveTo>
                    <a:pt x="0" y="0"/>
                  </a:moveTo>
                  <a:lnTo>
                    <a:pt x="3139577" y="0"/>
                  </a:lnTo>
                  <a:cubicBezTo>
                    <a:pt x="3235143" y="0"/>
                    <a:pt x="3312615" y="77472"/>
                    <a:pt x="3312615" y="173038"/>
                  </a:cubicBezTo>
                  <a:cubicBezTo>
                    <a:pt x="3312615" y="268604"/>
                    <a:pt x="3235143" y="346076"/>
                    <a:pt x="3139577" y="346076"/>
                  </a:cubicBezTo>
                  <a:lnTo>
                    <a:pt x="0" y="3460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2540789" y="3562725"/>
              <a:ext cx="269384" cy="232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5961306" y="3562725"/>
              <a:ext cx="269384" cy="232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9273918" y="3562725"/>
              <a:ext cx="269384" cy="232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2225538" y="2302249"/>
            <a:ext cx="899886" cy="8998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646057" y="2302249"/>
            <a:ext cx="899886" cy="8998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958667" y="2302249"/>
            <a:ext cx="899886" cy="8998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37" name="椭圆 24"/>
          <p:cNvSpPr/>
          <p:nvPr/>
        </p:nvSpPr>
        <p:spPr>
          <a:xfrm>
            <a:off x="2443332" y="2520422"/>
            <a:ext cx="464298" cy="463540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rgbClr val="6894B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38" name="椭圆 25"/>
          <p:cNvSpPr/>
          <p:nvPr/>
        </p:nvSpPr>
        <p:spPr>
          <a:xfrm>
            <a:off x="5863851" y="2542849"/>
            <a:ext cx="464298" cy="418686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rgbClr val="6894B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sp>
        <p:nvSpPr>
          <p:cNvPr id="40" name="椭圆 26"/>
          <p:cNvSpPr/>
          <p:nvPr/>
        </p:nvSpPr>
        <p:spPr>
          <a:xfrm>
            <a:off x="9211459" y="2520044"/>
            <a:ext cx="394301" cy="464297"/>
          </a:xfrm>
          <a:custGeom>
            <a:avLst/>
            <a:gdLst>
              <a:gd name="T0" fmla="*/ 4275 w 5265"/>
              <a:gd name="T1" fmla="*/ 4094 h 6209"/>
              <a:gd name="T2" fmla="*/ 4349 w 5265"/>
              <a:gd name="T3" fmla="*/ 3406 h 6209"/>
              <a:gd name="T4" fmla="*/ 2632 w 5265"/>
              <a:gd name="T5" fmla="*/ 0 h 6209"/>
              <a:gd name="T6" fmla="*/ 916 w 5265"/>
              <a:gd name="T7" fmla="*/ 3406 h 6209"/>
              <a:gd name="T8" fmla="*/ 990 w 5265"/>
              <a:gd name="T9" fmla="*/ 4094 h 6209"/>
              <a:gd name="T10" fmla="*/ 0 w 5265"/>
              <a:gd name="T11" fmla="*/ 5203 h 6209"/>
              <a:gd name="T12" fmla="*/ 414 w 5265"/>
              <a:gd name="T13" fmla="*/ 6166 h 6209"/>
              <a:gd name="T14" fmla="*/ 1145 w 5265"/>
              <a:gd name="T15" fmla="*/ 6166 h 6209"/>
              <a:gd name="T16" fmla="*/ 1145 w 5265"/>
              <a:gd name="T17" fmla="*/ 6150 h 6209"/>
              <a:gd name="T18" fmla="*/ 1384 w 5265"/>
              <a:gd name="T19" fmla="*/ 5169 h 6209"/>
              <a:gd name="T20" fmla="*/ 2072 w 5265"/>
              <a:gd name="T21" fmla="*/ 6209 h 6209"/>
              <a:gd name="T22" fmla="*/ 3193 w 5265"/>
              <a:gd name="T23" fmla="*/ 6209 h 6209"/>
              <a:gd name="T24" fmla="*/ 3881 w 5265"/>
              <a:gd name="T25" fmla="*/ 5169 h 6209"/>
              <a:gd name="T26" fmla="*/ 4120 w 5265"/>
              <a:gd name="T27" fmla="*/ 6150 h 6209"/>
              <a:gd name="T28" fmla="*/ 4119 w 5265"/>
              <a:gd name="T29" fmla="*/ 6166 h 6209"/>
              <a:gd name="T30" fmla="*/ 4851 w 5265"/>
              <a:gd name="T31" fmla="*/ 6166 h 6209"/>
              <a:gd name="T32" fmla="*/ 5265 w 5265"/>
              <a:gd name="T33" fmla="*/ 5203 h 6209"/>
              <a:gd name="T34" fmla="*/ 4275 w 5265"/>
              <a:gd name="T35" fmla="*/ 4094 h 6209"/>
              <a:gd name="T36" fmla="*/ 2632 w 5265"/>
              <a:gd name="T37" fmla="*/ 1651 h 6209"/>
              <a:gd name="T38" fmla="*/ 3282 w 5265"/>
              <a:gd name="T39" fmla="*/ 2300 h 6209"/>
              <a:gd name="T40" fmla="*/ 2632 w 5265"/>
              <a:gd name="T41" fmla="*/ 2950 h 6209"/>
              <a:gd name="T42" fmla="*/ 1983 w 5265"/>
              <a:gd name="T43" fmla="*/ 2300 h 6209"/>
              <a:gd name="T44" fmla="*/ 2632 w 5265"/>
              <a:gd name="T45" fmla="*/ 1651 h 6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265" h="6209">
                <a:moveTo>
                  <a:pt x="4275" y="4094"/>
                </a:moveTo>
                <a:cubicBezTo>
                  <a:pt x="4322" y="3872"/>
                  <a:pt x="4349" y="3641"/>
                  <a:pt x="4349" y="3406"/>
                </a:cubicBezTo>
                <a:cubicBezTo>
                  <a:pt x="4349" y="1525"/>
                  <a:pt x="2632" y="0"/>
                  <a:pt x="2632" y="0"/>
                </a:cubicBezTo>
                <a:cubicBezTo>
                  <a:pt x="2632" y="0"/>
                  <a:pt x="916" y="1525"/>
                  <a:pt x="916" y="3406"/>
                </a:cubicBezTo>
                <a:cubicBezTo>
                  <a:pt x="916" y="3641"/>
                  <a:pt x="943" y="3872"/>
                  <a:pt x="990" y="4094"/>
                </a:cubicBezTo>
                <a:cubicBezTo>
                  <a:pt x="541" y="4332"/>
                  <a:pt x="187" y="4725"/>
                  <a:pt x="0" y="5203"/>
                </a:cubicBezTo>
                <a:lnTo>
                  <a:pt x="414" y="6166"/>
                </a:lnTo>
                <a:lnTo>
                  <a:pt x="1145" y="6166"/>
                </a:lnTo>
                <a:cubicBezTo>
                  <a:pt x="1145" y="6161"/>
                  <a:pt x="1145" y="6155"/>
                  <a:pt x="1145" y="6150"/>
                </a:cubicBezTo>
                <a:cubicBezTo>
                  <a:pt x="1145" y="5796"/>
                  <a:pt x="1231" y="5463"/>
                  <a:pt x="1384" y="5169"/>
                </a:cubicBezTo>
                <a:cubicBezTo>
                  <a:pt x="1596" y="5581"/>
                  <a:pt x="1850" y="5936"/>
                  <a:pt x="2072" y="6209"/>
                </a:cubicBezTo>
                <a:lnTo>
                  <a:pt x="3193" y="6209"/>
                </a:lnTo>
                <a:cubicBezTo>
                  <a:pt x="3415" y="5936"/>
                  <a:pt x="3668" y="5581"/>
                  <a:pt x="3881" y="5169"/>
                </a:cubicBezTo>
                <a:cubicBezTo>
                  <a:pt x="4033" y="5463"/>
                  <a:pt x="4120" y="5796"/>
                  <a:pt x="4120" y="6150"/>
                </a:cubicBezTo>
                <a:cubicBezTo>
                  <a:pt x="4120" y="6155"/>
                  <a:pt x="4119" y="6161"/>
                  <a:pt x="4119" y="6166"/>
                </a:cubicBezTo>
                <a:lnTo>
                  <a:pt x="4851" y="6166"/>
                </a:lnTo>
                <a:lnTo>
                  <a:pt x="5265" y="5203"/>
                </a:lnTo>
                <a:cubicBezTo>
                  <a:pt x="5078" y="4725"/>
                  <a:pt x="4724" y="4332"/>
                  <a:pt x="4275" y="4094"/>
                </a:cubicBezTo>
                <a:close/>
                <a:moveTo>
                  <a:pt x="2632" y="1651"/>
                </a:moveTo>
                <a:cubicBezTo>
                  <a:pt x="2991" y="1651"/>
                  <a:pt x="3282" y="1942"/>
                  <a:pt x="3282" y="2300"/>
                </a:cubicBezTo>
                <a:cubicBezTo>
                  <a:pt x="3282" y="2659"/>
                  <a:pt x="2991" y="2950"/>
                  <a:pt x="2632" y="2950"/>
                </a:cubicBezTo>
                <a:cubicBezTo>
                  <a:pt x="2274" y="2950"/>
                  <a:pt x="1983" y="2659"/>
                  <a:pt x="1983" y="2300"/>
                </a:cubicBezTo>
                <a:cubicBezTo>
                  <a:pt x="1983" y="1942"/>
                  <a:pt x="2274" y="1651"/>
                  <a:pt x="2632" y="1651"/>
                </a:cubicBezTo>
                <a:close/>
              </a:path>
            </a:pathLst>
          </a:custGeom>
          <a:solidFill>
            <a:srgbClr val="6894B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方正粗雅宋长_GBK" panose="020106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303314" y="4606847"/>
            <a:ext cx="2744334" cy="1188039"/>
            <a:chOff x="7439644" y="2947217"/>
            <a:chExt cx="2744334" cy="1188039"/>
          </a:xfrm>
        </p:grpSpPr>
        <p:sp>
          <p:nvSpPr>
            <p:cNvPr id="29" name="矩形 28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30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8206516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23831" y="4606847"/>
            <a:ext cx="2744334" cy="1188039"/>
            <a:chOff x="7439644" y="2947217"/>
            <a:chExt cx="2744334" cy="1188039"/>
          </a:xfrm>
        </p:grpSpPr>
        <p:sp>
          <p:nvSpPr>
            <p:cNvPr id="32" name="矩形 31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33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8206516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36443" y="4606847"/>
            <a:ext cx="2744334" cy="1188039"/>
            <a:chOff x="7439644" y="2947217"/>
            <a:chExt cx="2744334" cy="1188039"/>
          </a:xfrm>
        </p:grpSpPr>
        <p:sp>
          <p:nvSpPr>
            <p:cNvPr id="35" name="矩形 34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36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8206516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8309" y="509083"/>
            <a:ext cx="3209220" cy="714668"/>
            <a:chOff x="1169021" y="569837"/>
            <a:chExt cx="3209220" cy="714668"/>
          </a:xfrm>
        </p:grpSpPr>
        <p:sp>
          <p:nvSpPr>
            <p:cNvPr id="41" name="椭圆 40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3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039139" y="68864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经验反思总结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 bwMode="auto">
          <a:xfrm>
            <a:off x="1679912" y="5025196"/>
            <a:ext cx="2635518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点击此处添加文本内容，如关键词、部分简单介绍等点击此处添加文本内容，如关键词、部分简单介绍等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54239" y="3578266"/>
            <a:ext cx="3207918" cy="1232040"/>
            <a:chOff x="954239" y="3578266"/>
            <a:chExt cx="3207918" cy="1232040"/>
          </a:xfrm>
        </p:grpSpPr>
        <p:grpSp>
          <p:nvGrpSpPr>
            <p:cNvPr id="11" name="组合 10"/>
            <p:cNvGrpSpPr/>
            <p:nvPr/>
          </p:nvGrpSpPr>
          <p:grpSpPr>
            <a:xfrm>
              <a:off x="1754459" y="3629703"/>
              <a:ext cx="2407698" cy="1129168"/>
              <a:chOff x="1019175" y="2852738"/>
              <a:chExt cx="4699454" cy="1444174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019175" y="2852738"/>
                <a:ext cx="4699454" cy="222704"/>
                <a:chOff x="1019175" y="2186216"/>
                <a:chExt cx="4699454" cy="222704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1019175" y="2186216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" name="矩形 2"/>
                <p:cNvSpPr/>
                <p:nvPr/>
              </p:nvSpPr>
              <p:spPr>
                <a:xfrm>
                  <a:off x="1019175" y="2186216"/>
                  <a:ext cx="3785054" cy="222704"/>
                </a:xfrm>
                <a:prstGeom prst="rect">
                  <a:avLst/>
                </a:prstGeom>
                <a:solidFill>
                  <a:srgbClr val="6894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1019175" y="3463473"/>
                <a:ext cx="4699454" cy="222704"/>
                <a:chOff x="1019175" y="3463473"/>
                <a:chExt cx="4699454" cy="222704"/>
              </a:xfrm>
            </p:grpSpPr>
            <p:sp>
              <p:nvSpPr>
                <p:cNvPr id="4" name="矩形 3"/>
                <p:cNvSpPr/>
                <p:nvPr/>
              </p:nvSpPr>
              <p:spPr>
                <a:xfrm>
                  <a:off x="1019175" y="3463473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1019175" y="3463473"/>
                  <a:ext cx="2841625" cy="222704"/>
                </a:xfrm>
                <a:prstGeom prst="rect">
                  <a:avLst/>
                </a:prstGeom>
                <a:solidFill>
                  <a:srgbClr val="6894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1019175" y="4074208"/>
                <a:ext cx="4699454" cy="222704"/>
                <a:chOff x="1019175" y="4581526"/>
                <a:chExt cx="4699454" cy="222704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1019175" y="4581526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1019175" y="4581526"/>
                  <a:ext cx="4162425" cy="222704"/>
                </a:xfrm>
                <a:prstGeom prst="rect">
                  <a:avLst/>
                </a:prstGeom>
                <a:solidFill>
                  <a:srgbClr val="6894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4" name="PA-文本框 8"/>
            <p:cNvSpPr txBox="1"/>
            <p:nvPr>
              <p:custDataLst>
                <p:tags r:id="rId7"/>
              </p:custDataLst>
            </p:nvPr>
          </p:nvSpPr>
          <p:spPr>
            <a:xfrm>
              <a:off x="954239" y="3578266"/>
              <a:ext cx="8002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  <p:sp>
          <p:nvSpPr>
            <p:cNvPr id="35" name="PA-文本框 8"/>
            <p:cNvSpPr txBox="1"/>
            <p:nvPr>
              <p:custDataLst>
                <p:tags r:id="rId8"/>
              </p:custDataLst>
            </p:nvPr>
          </p:nvSpPr>
          <p:spPr>
            <a:xfrm>
              <a:off x="954239" y="4052134"/>
              <a:ext cx="8002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  <p:sp>
          <p:nvSpPr>
            <p:cNvPr id="36" name="PA-文本框 8"/>
            <p:cNvSpPr txBox="1"/>
            <p:nvPr>
              <p:custDataLst>
                <p:tags r:id="rId9"/>
              </p:custDataLst>
            </p:nvPr>
          </p:nvSpPr>
          <p:spPr>
            <a:xfrm>
              <a:off x="954239" y="4533307"/>
              <a:ext cx="8002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467821" y="3578266"/>
            <a:ext cx="3201257" cy="1232040"/>
            <a:chOff x="4467821" y="3578266"/>
            <a:chExt cx="3201257" cy="1232040"/>
          </a:xfrm>
        </p:grpSpPr>
        <p:grpSp>
          <p:nvGrpSpPr>
            <p:cNvPr id="12" name="组合 11"/>
            <p:cNvGrpSpPr/>
            <p:nvPr/>
          </p:nvGrpSpPr>
          <p:grpSpPr>
            <a:xfrm>
              <a:off x="5261380" y="3629703"/>
              <a:ext cx="2407698" cy="1129168"/>
              <a:chOff x="1019175" y="2852738"/>
              <a:chExt cx="4699454" cy="1444174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019175" y="2852738"/>
                <a:ext cx="4699454" cy="222704"/>
                <a:chOff x="1019175" y="2186216"/>
                <a:chExt cx="4699454" cy="222704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1019175" y="2186216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1019175" y="2186216"/>
                  <a:ext cx="3785054" cy="222704"/>
                </a:xfrm>
                <a:prstGeom prst="rect">
                  <a:avLst/>
                </a:prstGeom>
                <a:solidFill>
                  <a:srgbClr val="6894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019175" y="3463473"/>
                <a:ext cx="4699454" cy="222704"/>
                <a:chOff x="1019175" y="3463473"/>
                <a:chExt cx="4699454" cy="222704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1019175" y="3463473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019175" y="3463473"/>
                  <a:ext cx="2841625" cy="222704"/>
                </a:xfrm>
                <a:prstGeom prst="rect">
                  <a:avLst/>
                </a:prstGeom>
                <a:solidFill>
                  <a:srgbClr val="6894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1019175" y="4074208"/>
                <a:ext cx="4699454" cy="222704"/>
                <a:chOff x="1019175" y="4581526"/>
                <a:chExt cx="4699454" cy="222704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1019175" y="4581526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019175" y="4581526"/>
                  <a:ext cx="4162425" cy="222704"/>
                </a:xfrm>
                <a:prstGeom prst="rect">
                  <a:avLst/>
                </a:prstGeom>
                <a:solidFill>
                  <a:srgbClr val="6894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37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4467821" y="3578266"/>
              <a:ext cx="8002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  <p:sp>
          <p:nvSpPr>
            <p:cNvPr id="38" name="PA-文本框 8"/>
            <p:cNvSpPr txBox="1"/>
            <p:nvPr>
              <p:custDataLst>
                <p:tags r:id="rId5"/>
              </p:custDataLst>
            </p:nvPr>
          </p:nvSpPr>
          <p:spPr>
            <a:xfrm>
              <a:off x="4467821" y="4052134"/>
              <a:ext cx="8002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  <p:sp>
          <p:nvSpPr>
            <p:cNvPr id="39" name="PA-文本框 8"/>
            <p:cNvSpPr txBox="1"/>
            <p:nvPr>
              <p:custDataLst>
                <p:tags r:id="rId6"/>
              </p:custDataLst>
            </p:nvPr>
          </p:nvSpPr>
          <p:spPr>
            <a:xfrm>
              <a:off x="4467821" y="4533307"/>
              <a:ext cx="8002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955128" y="3578266"/>
            <a:ext cx="3220871" cy="1232040"/>
            <a:chOff x="7955128" y="3578266"/>
            <a:chExt cx="3220871" cy="1232040"/>
          </a:xfrm>
        </p:grpSpPr>
        <p:grpSp>
          <p:nvGrpSpPr>
            <p:cNvPr id="22" name="组合 21"/>
            <p:cNvGrpSpPr/>
            <p:nvPr/>
          </p:nvGrpSpPr>
          <p:grpSpPr>
            <a:xfrm>
              <a:off x="8768301" y="3629703"/>
              <a:ext cx="2407698" cy="1129168"/>
              <a:chOff x="1019175" y="2852738"/>
              <a:chExt cx="4699454" cy="144417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019175" y="2852738"/>
                <a:ext cx="4699454" cy="222704"/>
                <a:chOff x="1019175" y="2186216"/>
                <a:chExt cx="4699454" cy="222704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1019175" y="2186216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019175" y="2186216"/>
                  <a:ext cx="3785054" cy="222704"/>
                </a:xfrm>
                <a:prstGeom prst="rect">
                  <a:avLst/>
                </a:prstGeom>
                <a:solidFill>
                  <a:srgbClr val="6894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1019175" y="3463473"/>
                <a:ext cx="4699454" cy="222704"/>
                <a:chOff x="1019175" y="3463473"/>
                <a:chExt cx="4699454" cy="222704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1019175" y="3463473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019175" y="3463473"/>
                  <a:ext cx="2841625" cy="222704"/>
                </a:xfrm>
                <a:prstGeom prst="rect">
                  <a:avLst/>
                </a:prstGeom>
                <a:solidFill>
                  <a:srgbClr val="6894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1019175" y="4074208"/>
                <a:ext cx="4699454" cy="222704"/>
                <a:chOff x="1019175" y="4581526"/>
                <a:chExt cx="4699454" cy="222704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1019175" y="4581526"/>
                  <a:ext cx="4699454" cy="2227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019175" y="4581526"/>
                  <a:ext cx="4162425" cy="222704"/>
                </a:xfrm>
                <a:prstGeom prst="rect">
                  <a:avLst/>
                </a:prstGeom>
                <a:solidFill>
                  <a:srgbClr val="6894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40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7955128" y="3578266"/>
              <a:ext cx="8002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  <p:sp>
          <p:nvSpPr>
            <p:cNvPr id="41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7955128" y="4052134"/>
              <a:ext cx="8002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  <p:sp>
          <p:nvSpPr>
            <p:cNvPr id="42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955128" y="4533307"/>
              <a:ext cx="8002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sp>
        <p:nvSpPr>
          <p:cNvPr id="43" name="矩形 42"/>
          <p:cNvSpPr/>
          <p:nvPr/>
        </p:nvSpPr>
        <p:spPr bwMode="auto">
          <a:xfrm>
            <a:off x="5187492" y="5025196"/>
            <a:ext cx="2635518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点击此处添加文本内容，如关键词、部分简单介绍等点击此处添加文本内容，如关键词、部分简单介绍等</a:t>
            </a:r>
          </a:p>
        </p:txBody>
      </p:sp>
      <p:sp>
        <p:nvSpPr>
          <p:cNvPr id="44" name="矩形 43"/>
          <p:cNvSpPr/>
          <p:nvPr/>
        </p:nvSpPr>
        <p:spPr bwMode="auto">
          <a:xfrm>
            <a:off x="8681460" y="5025196"/>
            <a:ext cx="2635518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点击此处添加文本内容，如关键词、部分简单介绍等点击此处添加文本内容，如关键词、部分简单介绍等</a:t>
            </a:r>
          </a:p>
        </p:txBody>
      </p:sp>
      <p:sp>
        <p:nvSpPr>
          <p:cNvPr id="49" name="矩形 48"/>
          <p:cNvSpPr/>
          <p:nvPr/>
        </p:nvSpPr>
        <p:spPr bwMode="auto">
          <a:xfrm>
            <a:off x="2527300" y="2244163"/>
            <a:ext cx="7137400" cy="8125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点击此处添加文本内容，如关键词、部分简单介绍等点击此处添加文本内容，如关键词、部分简单介绍等点击此处添加文本内容，如关键词、部分简单介绍等点击此处添加文本内容，如关键词、部分简单介绍等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658309" y="509083"/>
            <a:ext cx="3209220" cy="714668"/>
            <a:chOff x="1169021" y="569837"/>
            <a:chExt cx="3209220" cy="714668"/>
          </a:xfrm>
        </p:grpSpPr>
        <p:sp>
          <p:nvSpPr>
            <p:cNvPr id="56" name="椭圆 55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3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039139" y="68864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经验反思总结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t="14839" b="54838"/>
          <a:stretch>
            <a:fillRect/>
          </a:stretch>
        </p:blipFill>
        <p:spPr>
          <a:xfrm>
            <a:off x="0" y="0"/>
            <a:ext cx="12192000" cy="2595716"/>
          </a:xfrm>
          <a:custGeom>
            <a:avLst/>
            <a:gdLst>
              <a:gd name="connsiteX0" fmla="*/ 0 w 12192000"/>
              <a:gd name="connsiteY0" fmla="*/ 0 h 2595716"/>
              <a:gd name="connsiteX1" fmla="*/ 12192000 w 12192000"/>
              <a:gd name="connsiteY1" fmla="*/ 0 h 2595716"/>
              <a:gd name="connsiteX2" fmla="*/ 12192000 w 12192000"/>
              <a:gd name="connsiteY2" fmla="*/ 2595716 h 2595716"/>
              <a:gd name="connsiteX3" fmla="*/ 0 w 12192000"/>
              <a:gd name="connsiteY3" fmla="*/ 2595716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595716">
                <a:moveTo>
                  <a:pt x="0" y="0"/>
                </a:moveTo>
                <a:lnTo>
                  <a:pt x="12192000" y="0"/>
                </a:lnTo>
                <a:lnTo>
                  <a:pt x="12192000" y="2595716"/>
                </a:lnTo>
                <a:lnTo>
                  <a:pt x="0" y="2595716"/>
                </a:lnTo>
                <a:close/>
              </a:path>
            </a:pathLst>
          </a:custGeom>
        </p:spPr>
      </p:pic>
      <p:sp>
        <p:nvSpPr>
          <p:cNvPr id="78" name="矩形 77"/>
          <p:cNvSpPr/>
          <p:nvPr/>
        </p:nvSpPr>
        <p:spPr>
          <a:xfrm>
            <a:off x="0" y="0"/>
            <a:ext cx="12192000" cy="259571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089956" y="324467"/>
            <a:ext cx="201208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目  录</a:t>
            </a:r>
          </a:p>
        </p:txBody>
      </p:sp>
      <p:cxnSp>
        <p:nvCxnSpPr>
          <p:cNvPr id="84" name="直接连接符 83"/>
          <p:cNvCxnSpPr/>
          <p:nvPr/>
        </p:nvCxnSpPr>
        <p:spPr>
          <a:xfrm>
            <a:off x="5594555" y="1401093"/>
            <a:ext cx="10028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框 84"/>
          <p:cNvSpPr txBox="1"/>
          <p:nvPr/>
        </p:nvSpPr>
        <p:spPr>
          <a:xfrm>
            <a:off x="4367345" y="1589841"/>
            <a:ext cx="345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1169021" y="3599353"/>
            <a:ext cx="714668" cy="714668"/>
          </a:xfrm>
          <a:prstGeom prst="ellipse">
            <a:avLst/>
          </a:prstGeom>
          <a:solidFill>
            <a:srgbClr val="68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1</a:t>
            </a:r>
            <a:endParaRPr lang="zh-CN" altLang="en-US" sz="33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1169021" y="5025162"/>
            <a:ext cx="714668" cy="714668"/>
          </a:xfrm>
          <a:prstGeom prst="ellipse">
            <a:avLst/>
          </a:prstGeom>
          <a:solidFill>
            <a:srgbClr val="68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</a:t>
            </a:r>
            <a:endParaRPr lang="zh-CN" altLang="en-US" sz="33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6398390" y="3599353"/>
            <a:ext cx="714668" cy="714668"/>
          </a:xfrm>
          <a:prstGeom prst="ellipse">
            <a:avLst/>
          </a:prstGeom>
          <a:solidFill>
            <a:srgbClr val="68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3</a:t>
            </a:r>
            <a:endParaRPr lang="zh-CN" altLang="en-US" sz="33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6398390" y="5025162"/>
            <a:ext cx="714668" cy="714668"/>
          </a:xfrm>
          <a:prstGeom prst="ellipse">
            <a:avLst/>
          </a:prstGeom>
          <a:solidFill>
            <a:srgbClr val="68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4</a:t>
            </a:r>
            <a:endParaRPr lang="zh-CN" altLang="en-US" sz="3300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039139" y="3595051"/>
            <a:ext cx="3872455" cy="746677"/>
            <a:chOff x="2978142" y="3668791"/>
            <a:chExt cx="3872455" cy="746677"/>
          </a:xfrm>
        </p:grpSpPr>
        <p:sp>
          <p:nvSpPr>
            <p:cNvPr id="90" name="文本框 89"/>
            <p:cNvSpPr txBox="1"/>
            <p:nvPr/>
          </p:nvSpPr>
          <p:spPr>
            <a:xfrm>
              <a:off x="2978142" y="3668791"/>
              <a:ext cx="242887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609600">
                <a:defRPr/>
              </a:pPr>
              <a:r>
                <a:rPr kumimoji="1" lang="zh-CN" altLang="en-US" sz="2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上半年工作回顾</a:t>
              </a: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2978142" y="4083069"/>
              <a:ext cx="3872455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6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点击此处添加文本内容，如关键词、部分简单介绍等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039139" y="5020860"/>
            <a:ext cx="3872455" cy="746677"/>
            <a:chOff x="2978142" y="4888128"/>
            <a:chExt cx="3872455" cy="746677"/>
          </a:xfrm>
        </p:grpSpPr>
        <p:sp>
          <p:nvSpPr>
            <p:cNvPr id="91" name="文本框 90"/>
            <p:cNvSpPr txBox="1"/>
            <p:nvPr/>
          </p:nvSpPr>
          <p:spPr>
            <a:xfrm>
              <a:off x="2978142" y="4888128"/>
              <a:ext cx="210826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609600">
                <a:defRPr/>
              </a:pPr>
              <a:r>
                <a:rPr kumimoji="1" lang="zh-CN" altLang="en-US" sz="2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工作业绩展示</a:t>
              </a: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978142" y="5302406"/>
              <a:ext cx="3872455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6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点击此处添加文本内容，如关键词、部分简单介绍等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268508" y="3595051"/>
            <a:ext cx="3872455" cy="746677"/>
            <a:chOff x="7824655" y="3668791"/>
            <a:chExt cx="3872455" cy="746677"/>
          </a:xfrm>
        </p:grpSpPr>
        <p:sp>
          <p:nvSpPr>
            <p:cNvPr id="92" name="文本框 91"/>
            <p:cNvSpPr txBox="1"/>
            <p:nvPr/>
          </p:nvSpPr>
          <p:spPr>
            <a:xfrm>
              <a:off x="7824655" y="3668791"/>
              <a:ext cx="210826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609600">
                <a:defRPr/>
              </a:pPr>
              <a:r>
                <a:rPr kumimoji="1" lang="zh-CN" altLang="en-US" sz="2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经验反思总结</a:t>
              </a: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7824655" y="4083069"/>
              <a:ext cx="3872455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6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点击此处添加文本内容，如关键词、部分简单介绍等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268508" y="5020860"/>
            <a:ext cx="3872455" cy="746677"/>
            <a:chOff x="7824655" y="4888128"/>
            <a:chExt cx="3872455" cy="746677"/>
          </a:xfrm>
        </p:grpSpPr>
        <p:sp>
          <p:nvSpPr>
            <p:cNvPr id="93" name="文本框 92"/>
            <p:cNvSpPr txBox="1"/>
            <p:nvPr/>
          </p:nvSpPr>
          <p:spPr>
            <a:xfrm>
              <a:off x="7824655" y="4888128"/>
              <a:ext cx="242887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609600">
                <a:defRPr/>
              </a:pPr>
              <a:r>
                <a:rPr kumimoji="1" lang="zh-CN" altLang="en-US" sz="2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下半年工作规划</a:t>
              </a: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7824655" y="5302406"/>
              <a:ext cx="3872455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6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点击此处添加文本内容，如关键词、部分简单介</a:t>
              </a:r>
              <a:r>
                <a:rPr kumimoji="0" lang="zh-CN" altLang="en-US" sz="120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绍等</a:t>
              </a: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ea"/>
                <a:sym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5289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743131" y="3157714"/>
            <a:ext cx="3417294" cy="3417294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46696" y="-1102994"/>
            <a:ext cx="7755602" cy="775560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727002" y="4435474"/>
            <a:ext cx="344955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000" dirty="0">
                <a:solidFill>
                  <a:srgbClr val="6894B8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PART.  4</a:t>
            </a:r>
            <a:endParaRPr lang="zh-CN" altLang="en-US" sz="5000" dirty="0">
              <a:solidFill>
                <a:srgbClr val="6894B8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 rot="16200000">
            <a:off x="3459074" y="-890616"/>
            <a:ext cx="7330846" cy="7330846"/>
          </a:xfrm>
          <a:custGeom>
            <a:avLst/>
            <a:gdLst>
              <a:gd name="connsiteX0" fmla="*/ 1557227 w 3114454"/>
              <a:gd name="connsiteY0" fmla="*/ 17758 h 3114454"/>
              <a:gd name="connsiteX1" fmla="*/ 17758 w 3114454"/>
              <a:gd name="connsiteY1" fmla="*/ 1557227 h 3114454"/>
              <a:gd name="connsiteX2" fmla="*/ 1557227 w 3114454"/>
              <a:gd name="connsiteY2" fmla="*/ 3096696 h 3114454"/>
              <a:gd name="connsiteX3" fmla="*/ 3096696 w 3114454"/>
              <a:gd name="connsiteY3" fmla="*/ 1557227 h 3114454"/>
              <a:gd name="connsiteX4" fmla="*/ 1557227 w 3114454"/>
              <a:gd name="connsiteY4" fmla="*/ 17758 h 3114454"/>
              <a:gd name="connsiteX5" fmla="*/ 1557227 w 3114454"/>
              <a:gd name="connsiteY5" fmla="*/ 0 h 3114454"/>
              <a:gd name="connsiteX6" fmla="*/ 3114454 w 3114454"/>
              <a:gd name="connsiteY6" fmla="*/ 1557227 h 3114454"/>
              <a:gd name="connsiteX7" fmla="*/ 1557227 w 3114454"/>
              <a:gd name="connsiteY7" fmla="*/ 3114454 h 3114454"/>
              <a:gd name="connsiteX8" fmla="*/ 0 w 3114454"/>
              <a:gd name="connsiteY8" fmla="*/ 1557227 h 3114454"/>
              <a:gd name="connsiteX9" fmla="*/ 1557227 w 3114454"/>
              <a:gd name="connsiteY9" fmla="*/ 0 h 311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454" h="3114454">
                <a:moveTo>
                  <a:pt x="1557227" y="17758"/>
                </a:moveTo>
                <a:cubicBezTo>
                  <a:pt x="707002" y="17758"/>
                  <a:pt x="17758" y="707002"/>
                  <a:pt x="17758" y="1557227"/>
                </a:cubicBezTo>
                <a:cubicBezTo>
                  <a:pt x="17758" y="2407452"/>
                  <a:pt x="707002" y="3096696"/>
                  <a:pt x="1557227" y="3096696"/>
                </a:cubicBezTo>
                <a:cubicBezTo>
                  <a:pt x="2407452" y="3096696"/>
                  <a:pt x="3096696" y="2407452"/>
                  <a:pt x="3096696" y="1557227"/>
                </a:cubicBezTo>
                <a:cubicBezTo>
                  <a:pt x="3096696" y="707002"/>
                  <a:pt x="2407452" y="17758"/>
                  <a:pt x="1557227" y="17758"/>
                </a:cubicBezTo>
                <a:close/>
                <a:moveTo>
                  <a:pt x="1557227" y="0"/>
                </a:moveTo>
                <a:cubicBezTo>
                  <a:pt x="2417260" y="0"/>
                  <a:pt x="3114454" y="697194"/>
                  <a:pt x="3114454" y="1557227"/>
                </a:cubicBezTo>
                <a:cubicBezTo>
                  <a:pt x="3114454" y="2417260"/>
                  <a:pt x="2417260" y="3114454"/>
                  <a:pt x="1557227" y="3114454"/>
                </a:cubicBezTo>
                <a:cubicBezTo>
                  <a:pt x="697194" y="3114454"/>
                  <a:pt x="0" y="2417260"/>
                  <a:pt x="0" y="1557227"/>
                </a:cubicBezTo>
                <a:cubicBezTo>
                  <a:pt x="0" y="697194"/>
                  <a:pt x="697194" y="0"/>
                  <a:pt x="1557227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45000">
                <a:srgbClr val="FFFFFF">
                  <a:alpha val="60000"/>
                </a:srgbClr>
              </a:gs>
              <a:gs pos="84000">
                <a:schemeClr val="bg1">
                  <a:alpha val="0"/>
                </a:schemeClr>
              </a:gs>
            </a:gsLst>
            <a:lin ang="5400000" scaled="1"/>
          </a:gradFill>
          <a:ln w="38100">
            <a:gradFill>
              <a:gsLst>
                <a:gs pos="0">
                  <a:schemeClr val="bg1"/>
                </a:gs>
                <a:gs pos="84000">
                  <a:schemeClr val="bg1">
                    <a:alpha val="0"/>
                  </a:schemeClr>
                </a:gs>
                <a:gs pos="45000">
                  <a:schemeClr val="bg1">
                    <a:alpha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41920" y="1269390"/>
            <a:ext cx="5165154" cy="3051615"/>
            <a:chOff x="5002974" y="1508464"/>
            <a:chExt cx="5165154" cy="3051615"/>
          </a:xfrm>
        </p:grpSpPr>
        <p:sp>
          <p:nvSpPr>
            <p:cNvPr id="23" name="文本框 19"/>
            <p:cNvSpPr txBox="1"/>
            <p:nvPr/>
          </p:nvSpPr>
          <p:spPr>
            <a:xfrm>
              <a:off x="5002974" y="2110328"/>
              <a:ext cx="5165154" cy="93871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5500" dirty="0">
                  <a:solidFill>
                    <a:srgbClr val="6894B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下半年工作规划</a:t>
              </a:r>
            </a:p>
          </p:txBody>
        </p:sp>
        <p:sp>
          <p:nvSpPr>
            <p:cNvPr id="25" name="文本框 16"/>
            <p:cNvSpPr txBox="1">
              <a:spLocks noChangeArrowheads="1"/>
            </p:cNvSpPr>
            <p:nvPr/>
          </p:nvSpPr>
          <p:spPr bwMode="auto">
            <a:xfrm>
              <a:off x="5002974" y="3429000"/>
              <a:ext cx="4798061" cy="11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500" dirty="0">
                  <a:solidFill>
                    <a:srgbClr val="6894B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单击此处编辑标题补充内容，建议您在展示时采用微软雅黑字体，本模版所有图形线条及其相应素材均可自由编辑、改色、替换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02974" y="1508464"/>
              <a:ext cx="4081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6894B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Second half work plan</a:t>
              </a:r>
              <a:endParaRPr lang="zh-CN" altLang="en-US" sz="2800" dirty="0">
                <a:solidFill>
                  <a:srgbClr val="6894B8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090891" y="3314273"/>
              <a:ext cx="1639093" cy="0"/>
            </a:xfrm>
            <a:prstGeom prst="line">
              <a:avLst/>
            </a:prstGeom>
            <a:ln w="19050">
              <a:solidFill>
                <a:srgbClr val="6894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68138" y="2116458"/>
            <a:ext cx="4613900" cy="930597"/>
            <a:chOff x="7439644" y="2947217"/>
            <a:chExt cx="4613900" cy="930597"/>
          </a:xfrm>
        </p:grpSpPr>
        <p:sp>
          <p:nvSpPr>
            <p:cNvPr id="5" name="矩形 4"/>
            <p:cNvSpPr/>
            <p:nvPr/>
          </p:nvSpPr>
          <p:spPr bwMode="auto">
            <a:xfrm>
              <a:off x="7439644" y="3322726"/>
              <a:ext cx="4613900" cy="55508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6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73371" y="1791606"/>
            <a:ext cx="4699454" cy="3849463"/>
            <a:chOff x="6473371" y="1791606"/>
            <a:chExt cx="4699454" cy="3849463"/>
          </a:xfrm>
        </p:grpSpPr>
        <p:sp>
          <p:nvSpPr>
            <p:cNvPr id="3" name="矩形 2"/>
            <p:cNvSpPr/>
            <p:nvPr/>
          </p:nvSpPr>
          <p:spPr>
            <a:xfrm>
              <a:off x="6473371" y="1791606"/>
              <a:ext cx="4699454" cy="3849463"/>
            </a:xfrm>
            <a:prstGeom prst="rect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7331834" y="2380173"/>
              <a:ext cx="3349171" cy="692497"/>
              <a:chOff x="7183438" y="1717072"/>
              <a:chExt cx="3349171" cy="692497"/>
            </a:xfrm>
          </p:grpSpPr>
          <p:sp>
            <p:nvSpPr>
              <p:cNvPr id="22" name="矩形 21"/>
              <p:cNvSpPr/>
              <p:nvPr/>
            </p:nvSpPr>
            <p:spPr bwMode="auto">
              <a:xfrm>
                <a:off x="7788275" y="1717072"/>
                <a:ext cx="2744334" cy="6924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点击此处添加文本内容，如关键词、部分简单介绍等点击此处添加文本内容，如关键词、部分简单介绍等</a:t>
                </a:r>
              </a:p>
            </p:txBody>
          </p:sp>
          <p:sp>
            <p:nvSpPr>
              <p:cNvPr id="23" name="椭圆 12"/>
              <p:cNvSpPr/>
              <p:nvPr/>
            </p:nvSpPr>
            <p:spPr>
              <a:xfrm>
                <a:off x="7183438" y="1745711"/>
                <a:ext cx="415924" cy="415285"/>
              </a:xfrm>
              <a:custGeom>
                <a:avLst/>
                <a:gdLst>
                  <a:gd name="connsiteX0" fmla="*/ 25829 w 578320"/>
                  <a:gd name="connsiteY0" fmla="*/ 524911 h 577432"/>
                  <a:gd name="connsiteX1" fmla="*/ 220466 w 578320"/>
                  <a:gd name="connsiteY1" fmla="*/ 524911 h 577432"/>
                  <a:gd name="connsiteX2" fmla="*/ 247217 w 578320"/>
                  <a:gd name="connsiteY2" fmla="*/ 550711 h 577432"/>
                  <a:gd name="connsiteX3" fmla="*/ 220466 w 578320"/>
                  <a:gd name="connsiteY3" fmla="*/ 577432 h 577432"/>
                  <a:gd name="connsiteX4" fmla="*/ 25829 w 578320"/>
                  <a:gd name="connsiteY4" fmla="*/ 577432 h 577432"/>
                  <a:gd name="connsiteX5" fmla="*/ 0 w 578320"/>
                  <a:gd name="connsiteY5" fmla="*/ 550711 h 577432"/>
                  <a:gd name="connsiteX6" fmla="*/ 25829 w 578320"/>
                  <a:gd name="connsiteY6" fmla="*/ 524911 h 577432"/>
                  <a:gd name="connsiteX7" fmla="*/ 25820 w 578320"/>
                  <a:gd name="connsiteY7" fmla="*/ 458632 h 577432"/>
                  <a:gd name="connsiteX8" fmla="*/ 165988 w 578320"/>
                  <a:gd name="connsiteY8" fmla="*/ 458632 h 577432"/>
                  <a:gd name="connsiteX9" fmla="*/ 245294 w 578320"/>
                  <a:gd name="connsiteY9" fmla="*/ 493646 h 577432"/>
                  <a:gd name="connsiteX10" fmla="*/ 220396 w 578320"/>
                  <a:gd name="connsiteY10" fmla="*/ 511153 h 577432"/>
                  <a:gd name="connsiteX11" fmla="*/ 25820 w 578320"/>
                  <a:gd name="connsiteY11" fmla="*/ 511153 h 577432"/>
                  <a:gd name="connsiteX12" fmla="*/ 0 w 578320"/>
                  <a:gd name="connsiteY12" fmla="*/ 484432 h 577432"/>
                  <a:gd name="connsiteX13" fmla="*/ 25820 w 578320"/>
                  <a:gd name="connsiteY13" fmla="*/ 458632 h 577432"/>
                  <a:gd name="connsiteX14" fmla="*/ 468575 w 578320"/>
                  <a:gd name="connsiteY14" fmla="*/ 396938 h 577432"/>
                  <a:gd name="connsiteX15" fmla="*/ 551576 w 578320"/>
                  <a:gd name="connsiteY15" fmla="*/ 396938 h 577432"/>
                  <a:gd name="connsiteX16" fmla="*/ 578320 w 578320"/>
                  <a:gd name="connsiteY16" fmla="*/ 422738 h 577432"/>
                  <a:gd name="connsiteX17" fmla="*/ 551576 w 578320"/>
                  <a:gd name="connsiteY17" fmla="*/ 449459 h 577432"/>
                  <a:gd name="connsiteX18" fmla="*/ 424308 w 578320"/>
                  <a:gd name="connsiteY18" fmla="*/ 449459 h 577432"/>
                  <a:gd name="connsiteX19" fmla="*/ 468575 w 578320"/>
                  <a:gd name="connsiteY19" fmla="*/ 396938 h 577432"/>
                  <a:gd name="connsiteX20" fmla="*/ 25826 w 578320"/>
                  <a:gd name="connsiteY20" fmla="*/ 392352 h 577432"/>
                  <a:gd name="connsiteX21" fmla="*/ 106996 w 578320"/>
                  <a:gd name="connsiteY21" fmla="*/ 392352 h 577432"/>
                  <a:gd name="connsiteX22" fmla="*/ 149425 w 578320"/>
                  <a:gd name="connsiteY22" fmla="*/ 444725 h 577432"/>
                  <a:gd name="connsiteX23" fmla="*/ 25826 w 578320"/>
                  <a:gd name="connsiteY23" fmla="*/ 444725 h 577432"/>
                  <a:gd name="connsiteX24" fmla="*/ 0 w 578320"/>
                  <a:gd name="connsiteY24" fmla="*/ 418998 h 577432"/>
                  <a:gd name="connsiteX25" fmla="*/ 25826 w 578320"/>
                  <a:gd name="connsiteY25" fmla="*/ 392352 h 577432"/>
                  <a:gd name="connsiteX26" fmla="*/ 495311 w 578320"/>
                  <a:gd name="connsiteY26" fmla="*/ 330659 h 577432"/>
                  <a:gd name="connsiteX27" fmla="*/ 551573 w 578320"/>
                  <a:gd name="connsiteY27" fmla="*/ 330659 h 577432"/>
                  <a:gd name="connsiteX28" fmla="*/ 578320 w 578320"/>
                  <a:gd name="connsiteY28" fmla="*/ 357305 h 577432"/>
                  <a:gd name="connsiteX29" fmla="*/ 551573 w 578320"/>
                  <a:gd name="connsiteY29" fmla="*/ 383032 h 577432"/>
                  <a:gd name="connsiteX30" fmla="*/ 475942 w 578320"/>
                  <a:gd name="connsiteY30" fmla="*/ 383032 h 577432"/>
                  <a:gd name="connsiteX31" fmla="*/ 495311 w 578320"/>
                  <a:gd name="connsiteY31" fmla="*/ 330659 h 577432"/>
                  <a:gd name="connsiteX32" fmla="*/ 25814 w 578320"/>
                  <a:gd name="connsiteY32" fmla="*/ 325924 h 577432"/>
                  <a:gd name="connsiteX33" fmla="*/ 82051 w 578320"/>
                  <a:gd name="connsiteY33" fmla="*/ 325924 h 577432"/>
                  <a:gd name="connsiteX34" fmla="*/ 99568 w 578320"/>
                  <a:gd name="connsiteY34" fmla="*/ 378445 h 577432"/>
                  <a:gd name="connsiteX35" fmla="*/ 25814 w 578320"/>
                  <a:gd name="connsiteY35" fmla="*/ 378445 h 577432"/>
                  <a:gd name="connsiteX36" fmla="*/ 0 w 578320"/>
                  <a:gd name="connsiteY36" fmla="*/ 352645 h 577432"/>
                  <a:gd name="connsiteX37" fmla="*/ 25814 w 578320"/>
                  <a:gd name="connsiteY37" fmla="*/ 325924 h 577432"/>
                  <a:gd name="connsiteX38" fmla="*/ 297074 w 578320"/>
                  <a:gd name="connsiteY38" fmla="*/ 302072 h 577432"/>
                  <a:gd name="connsiteX39" fmla="*/ 297074 w 578320"/>
                  <a:gd name="connsiteY39" fmla="*/ 349966 h 577432"/>
                  <a:gd name="connsiteX40" fmla="*/ 326589 w 578320"/>
                  <a:gd name="connsiteY40" fmla="*/ 326019 h 577432"/>
                  <a:gd name="connsiteX41" fmla="*/ 297074 w 578320"/>
                  <a:gd name="connsiteY41" fmla="*/ 302072 h 577432"/>
                  <a:gd name="connsiteX42" fmla="*/ 498167 w 578320"/>
                  <a:gd name="connsiteY42" fmla="*/ 264231 h 577432"/>
                  <a:gd name="connsiteX43" fmla="*/ 551603 w 578320"/>
                  <a:gd name="connsiteY43" fmla="*/ 264231 h 577432"/>
                  <a:gd name="connsiteX44" fmla="*/ 578320 w 578320"/>
                  <a:gd name="connsiteY44" fmla="*/ 290952 h 577432"/>
                  <a:gd name="connsiteX45" fmla="*/ 551603 w 578320"/>
                  <a:gd name="connsiteY45" fmla="*/ 316752 h 577432"/>
                  <a:gd name="connsiteX46" fmla="*/ 497246 w 578320"/>
                  <a:gd name="connsiteY46" fmla="*/ 316752 h 577432"/>
                  <a:gd name="connsiteX47" fmla="*/ 499089 w 578320"/>
                  <a:gd name="connsiteY47" fmla="*/ 288188 h 577432"/>
                  <a:gd name="connsiteX48" fmla="*/ 498167 w 578320"/>
                  <a:gd name="connsiteY48" fmla="*/ 264231 h 577432"/>
                  <a:gd name="connsiteX49" fmla="*/ 25843 w 578320"/>
                  <a:gd name="connsiteY49" fmla="*/ 259645 h 577432"/>
                  <a:gd name="connsiteX50" fmla="*/ 81222 w 578320"/>
                  <a:gd name="connsiteY50" fmla="*/ 259645 h 577432"/>
                  <a:gd name="connsiteX51" fmla="*/ 78453 w 578320"/>
                  <a:gd name="connsiteY51" fmla="*/ 288209 h 577432"/>
                  <a:gd name="connsiteX52" fmla="*/ 80299 w 578320"/>
                  <a:gd name="connsiteY52" fmla="*/ 312166 h 577432"/>
                  <a:gd name="connsiteX53" fmla="*/ 25843 w 578320"/>
                  <a:gd name="connsiteY53" fmla="*/ 312166 h 577432"/>
                  <a:gd name="connsiteX54" fmla="*/ 0 w 578320"/>
                  <a:gd name="connsiteY54" fmla="*/ 286366 h 577432"/>
                  <a:gd name="connsiteX55" fmla="*/ 25843 w 578320"/>
                  <a:gd name="connsiteY55" fmla="*/ 259645 h 577432"/>
                  <a:gd name="connsiteX56" fmla="*/ 282316 w 578320"/>
                  <a:gd name="connsiteY56" fmla="*/ 225625 h 577432"/>
                  <a:gd name="connsiteX57" fmla="*/ 255567 w 578320"/>
                  <a:gd name="connsiteY57" fmla="*/ 245888 h 577432"/>
                  <a:gd name="connsiteX58" fmla="*/ 282316 w 578320"/>
                  <a:gd name="connsiteY58" fmla="*/ 267993 h 577432"/>
                  <a:gd name="connsiteX59" fmla="*/ 478752 w 578320"/>
                  <a:gd name="connsiteY59" fmla="*/ 197951 h 577432"/>
                  <a:gd name="connsiteX60" fmla="*/ 551584 w 578320"/>
                  <a:gd name="connsiteY60" fmla="*/ 197951 h 577432"/>
                  <a:gd name="connsiteX61" fmla="*/ 578320 w 578320"/>
                  <a:gd name="connsiteY61" fmla="*/ 224672 h 577432"/>
                  <a:gd name="connsiteX62" fmla="*/ 551584 w 578320"/>
                  <a:gd name="connsiteY62" fmla="*/ 250472 h 577432"/>
                  <a:gd name="connsiteX63" fmla="*/ 495347 w 578320"/>
                  <a:gd name="connsiteY63" fmla="*/ 250472 h 577432"/>
                  <a:gd name="connsiteX64" fmla="*/ 478752 w 578320"/>
                  <a:gd name="connsiteY64" fmla="*/ 197951 h 577432"/>
                  <a:gd name="connsiteX65" fmla="*/ 25834 w 578320"/>
                  <a:gd name="connsiteY65" fmla="*/ 194253 h 577432"/>
                  <a:gd name="connsiteX66" fmla="*/ 101491 w 578320"/>
                  <a:gd name="connsiteY66" fmla="*/ 194253 h 577432"/>
                  <a:gd name="connsiteX67" fmla="*/ 83038 w 578320"/>
                  <a:gd name="connsiteY67" fmla="*/ 246774 h 577432"/>
                  <a:gd name="connsiteX68" fmla="*/ 25834 w 578320"/>
                  <a:gd name="connsiteY68" fmla="*/ 246774 h 577432"/>
                  <a:gd name="connsiteX69" fmla="*/ 0 w 578320"/>
                  <a:gd name="connsiteY69" fmla="*/ 220053 h 577432"/>
                  <a:gd name="connsiteX70" fmla="*/ 25834 w 578320"/>
                  <a:gd name="connsiteY70" fmla="*/ 194253 h 577432"/>
                  <a:gd name="connsiteX71" fmla="*/ 289695 w 578320"/>
                  <a:gd name="connsiteY71" fmla="*/ 180494 h 577432"/>
                  <a:gd name="connsiteX72" fmla="*/ 297074 w 578320"/>
                  <a:gd name="connsiteY72" fmla="*/ 188784 h 577432"/>
                  <a:gd name="connsiteX73" fmla="*/ 297074 w 578320"/>
                  <a:gd name="connsiteY73" fmla="*/ 200757 h 577432"/>
                  <a:gd name="connsiteX74" fmla="*/ 353338 w 578320"/>
                  <a:gd name="connsiteY74" fmla="*/ 236678 h 577432"/>
                  <a:gd name="connsiteX75" fmla="*/ 338580 w 578320"/>
                  <a:gd name="connsiteY75" fmla="*/ 251415 h 577432"/>
                  <a:gd name="connsiteX76" fmla="*/ 297074 w 578320"/>
                  <a:gd name="connsiteY76" fmla="*/ 225625 h 577432"/>
                  <a:gd name="connsiteX77" fmla="*/ 297074 w 578320"/>
                  <a:gd name="connsiteY77" fmla="*/ 270756 h 577432"/>
                  <a:gd name="connsiteX78" fmla="*/ 356105 w 578320"/>
                  <a:gd name="connsiteY78" fmla="*/ 323256 h 577432"/>
                  <a:gd name="connsiteX79" fmla="*/ 297074 w 578320"/>
                  <a:gd name="connsiteY79" fmla="*/ 373913 h 577432"/>
                  <a:gd name="connsiteX80" fmla="*/ 297074 w 578320"/>
                  <a:gd name="connsiteY80" fmla="*/ 388650 h 577432"/>
                  <a:gd name="connsiteX81" fmla="*/ 289695 w 578320"/>
                  <a:gd name="connsiteY81" fmla="*/ 396939 h 577432"/>
                  <a:gd name="connsiteX82" fmla="*/ 282316 w 578320"/>
                  <a:gd name="connsiteY82" fmla="*/ 388650 h 577432"/>
                  <a:gd name="connsiteX83" fmla="*/ 282316 w 578320"/>
                  <a:gd name="connsiteY83" fmla="*/ 373913 h 577432"/>
                  <a:gd name="connsiteX84" fmla="*/ 222362 w 578320"/>
                  <a:gd name="connsiteY84" fmla="*/ 329703 h 577432"/>
                  <a:gd name="connsiteX85" fmla="*/ 237120 w 578320"/>
                  <a:gd name="connsiteY85" fmla="*/ 314966 h 577432"/>
                  <a:gd name="connsiteX86" fmla="*/ 282316 w 578320"/>
                  <a:gd name="connsiteY86" fmla="*/ 349966 h 577432"/>
                  <a:gd name="connsiteX87" fmla="*/ 282316 w 578320"/>
                  <a:gd name="connsiteY87" fmla="*/ 299309 h 577432"/>
                  <a:gd name="connsiteX88" fmla="*/ 225129 w 578320"/>
                  <a:gd name="connsiteY88" fmla="*/ 251415 h 577432"/>
                  <a:gd name="connsiteX89" fmla="*/ 282316 w 578320"/>
                  <a:gd name="connsiteY89" fmla="*/ 200757 h 577432"/>
                  <a:gd name="connsiteX90" fmla="*/ 282316 w 578320"/>
                  <a:gd name="connsiteY90" fmla="*/ 188784 h 577432"/>
                  <a:gd name="connsiteX91" fmla="*/ 289695 w 578320"/>
                  <a:gd name="connsiteY91" fmla="*/ 180494 h 577432"/>
                  <a:gd name="connsiteX92" fmla="*/ 288699 w 578320"/>
                  <a:gd name="connsiteY92" fmla="*/ 157519 h 577432"/>
                  <a:gd name="connsiteX93" fmla="*/ 157752 w 578320"/>
                  <a:gd name="connsiteY93" fmla="*/ 288255 h 577432"/>
                  <a:gd name="connsiteX94" fmla="*/ 288699 w 578320"/>
                  <a:gd name="connsiteY94" fmla="*/ 419912 h 577432"/>
                  <a:gd name="connsiteX95" fmla="*/ 420567 w 578320"/>
                  <a:gd name="connsiteY95" fmla="*/ 288255 h 577432"/>
                  <a:gd name="connsiteX96" fmla="*/ 288699 w 578320"/>
                  <a:gd name="connsiteY96" fmla="*/ 157519 h 577432"/>
                  <a:gd name="connsiteX97" fmla="*/ 428895 w 578320"/>
                  <a:gd name="connsiteY97" fmla="*/ 132559 h 577432"/>
                  <a:gd name="connsiteX98" fmla="*/ 551571 w 578320"/>
                  <a:gd name="connsiteY98" fmla="*/ 132559 h 577432"/>
                  <a:gd name="connsiteX99" fmla="*/ 578320 w 578320"/>
                  <a:gd name="connsiteY99" fmla="*/ 158359 h 577432"/>
                  <a:gd name="connsiteX100" fmla="*/ 551571 w 578320"/>
                  <a:gd name="connsiteY100" fmla="*/ 185080 h 577432"/>
                  <a:gd name="connsiteX101" fmla="*/ 471324 w 578320"/>
                  <a:gd name="connsiteY101" fmla="*/ 185080 h 577432"/>
                  <a:gd name="connsiteX102" fmla="*/ 428895 w 578320"/>
                  <a:gd name="connsiteY102" fmla="*/ 132559 h 577432"/>
                  <a:gd name="connsiteX103" fmla="*/ 25822 w 578320"/>
                  <a:gd name="connsiteY103" fmla="*/ 127973 h 577432"/>
                  <a:gd name="connsiteX104" fmla="*/ 154012 w 578320"/>
                  <a:gd name="connsiteY104" fmla="*/ 127973 h 577432"/>
                  <a:gd name="connsiteX105" fmla="*/ 108823 w 578320"/>
                  <a:gd name="connsiteY105" fmla="*/ 180494 h 577432"/>
                  <a:gd name="connsiteX106" fmla="*/ 25822 w 578320"/>
                  <a:gd name="connsiteY106" fmla="*/ 180494 h 577432"/>
                  <a:gd name="connsiteX107" fmla="*/ 0 w 578320"/>
                  <a:gd name="connsiteY107" fmla="*/ 153773 h 577432"/>
                  <a:gd name="connsiteX108" fmla="*/ 25822 w 578320"/>
                  <a:gd name="connsiteY108" fmla="*/ 127973 h 577432"/>
                  <a:gd name="connsiteX109" fmla="*/ 288699 w 578320"/>
                  <a:gd name="connsiteY109" fmla="*/ 105041 h 577432"/>
                  <a:gd name="connsiteX110" fmla="*/ 473130 w 578320"/>
                  <a:gd name="connsiteY110" fmla="*/ 288255 h 577432"/>
                  <a:gd name="connsiteX111" fmla="*/ 288699 w 578320"/>
                  <a:gd name="connsiteY111" fmla="*/ 472390 h 577432"/>
                  <a:gd name="connsiteX112" fmla="*/ 105189 w 578320"/>
                  <a:gd name="connsiteY112" fmla="*/ 288255 h 577432"/>
                  <a:gd name="connsiteX113" fmla="*/ 288699 w 578320"/>
                  <a:gd name="connsiteY113" fmla="*/ 105041 h 577432"/>
                  <a:gd name="connsiteX114" fmla="*/ 357002 w 578320"/>
                  <a:gd name="connsiteY114" fmla="*/ 66280 h 577432"/>
                  <a:gd name="connsiteX115" fmla="*/ 551578 w 578320"/>
                  <a:gd name="connsiteY115" fmla="*/ 66280 h 577432"/>
                  <a:gd name="connsiteX116" fmla="*/ 578320 w 578320"/>
                  <a:gd name="connsiteY116" fmla="*/ 92080 h 577432"/>
                  <a:gd name="connsiteX117" fmla="*/ 551578 w 578320"/>
                  <a:gd name="connsiteY117" fmla="*/ 118801 h 577432"/>
                  <a:gd name="connsiteX118" fmla="*/ 411410 w 578320"/>
                  <a:gd name="connsiteY118" fmla="*/ 118801 h 577432"/>
                  <a:gd name="connsiteX119" fmla="*/ 333026 w 578320"/>
                  <a:gd name="connsiteY119" fmla="*/ 82865 h 577432"/>
                  <a:gd name="connsiteX120" fmla="*/ 357002 w 578320"/>
                  <a:gd name="connsiteY120" fmla="*/ 66280 h 577432"/>
                  <a:gd name="connsiteX121" fmla="*/ 356932 w 578320"/>
                  <a:gd name="connsiteY121" fmla="*/ 0 h 577432"/>
                  <a:gd name="connsiteX122" fmla="*/ 551569 w 578320"/>
                  <a:gd name="connsiteY122" fmla="*/ 0 h 577432"/>
                  <a:gd name="connsiteX123" fmla="*/ 578320 w 578320"/>
                  <a:gd name="connsiteY123" fmla="*/ 25800 h 577432"/>
                  <a:gd name="connsiteX124" fmla="*/ 551569 w 578320"/>
                  <a:gd name="connsiteY124" fmla="*/ 52521 h 577432"/>
                  <a:gd name="connsiteX125" fmla="*/ 356932 w 578320"/>
                  <a:gd name="connsiteY125" fmla="*/ 52521 h 577432"/>
                  <a:gd name="connsiteX126" fmla="*/ 331103 w 578320"/>
                  <a:gd name="connsiteY126" fmla="*/ 25800 h 577432"/>
                  <a:gd name="connsiteX127" fmla="*/ 356932 w 578320"/>
                  <a:gd name="connsiteY127" fmla="*/ 0 h 57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578320" h="577432">
                    <a:moveTo>
                      <a:pt x="25829" y="524911"/>
                    </a:moveTo>
                    <a:lnTo>
                      <a:pt x="220466" y="524911"/>
                    </a:lnTo>
                    <a:cubicBezTo>
                      <a:pt x="235225" y="524911"/>
                      <a:pt x="247217" y="535968"/>
                      <a:pt x="247217" y="550711"/>
                    </a:cubicBezTo>
                    <a:cubicBezTo>
                      <a:pt x="247217" y="565454"/>
                      <a:pt x="235225" y="577432"/>
                      <a:pt x="220466" y="577432"/>
                    </a:cubicBezTo>
                    <a:lnTo>
                      <a:pt x="25829" y="577432"/>
                    </a:lnTo>
                    <a:cubicBezTo>
                      <a:pt x="11992" y="577432"/>
                      <a:pt x="0" y="565454"/>
                      <a:pt x="0" y="550711"/>
                    </a:cubicBezTo>
                    <a:cubicBezTo>
                      <a:pt x="0" y="535968"/>
                      <a:pt x="11992" y="524911"/>
                      <a:pt x="25829" y="524911"/>
                    </a:cubicBezTo>
                    <a:close/>
                    <a:moveTo>
                      <a:pt x="25820" y="458632"/>
                    </a:moveTo>
                    <a:lnTo>
                      <a:pt x="165988" y="458632"/>
                    </a:lnTo>
                    <a:cubicBezTo>
                      <a:pt x="189042" y="475218"/>
                      <a:pt x="215785" y="488118"/>
                      <a:pt x="245294" y="493646"/>
                    </a:cubicBezTo>
                    <a:cubicBezTo>
                      <a:pt x="241606" y="503782"/>
                      <a:pt x="232384" y="511153"/>
                      <a:pt x="220396" y="511153"/>
                    </a:cubicBezTo>
                    <a:lnTo>
                      <a:pt x="25820" y="511153"/>
                    </a:lnTo>
                    <a:cubicBezTo>
                      <a:pt x="11988" y="511153"/>
                      <a:pt x="0" y="499175"/>
                      <a:pt x="0" y="484432"/>
                    </a:cubicBezTo>
                    <a:cubicBezTo>
                      <a:pt x="0" y="470611"/>
                      <a:pt x="11988" y="458632"/>
                      <a:pt x="25820" y="458632"/>
                    </a:cubicBezTo>
                    <a:close/>
                    <a:moveTo>
                      <a:pt x="468575" y="396938"/>
                    </a:moveTo>
                    <a:lnTo>
                      <a:pt x="551576" y="396938"/>
                    </a:lnTo>
                    <a:cubicBezTo>
                      <a:pt x="566331" y="396938"/>
                      <a:pt x="578320" y="408917"/>
                      <a:pt x="578320" y="422738"/>
                    </a:cubicBezTo>
                    <a:cubicBezTo>
                      <a:pt x="578320" y="437481"/>
                      <a:pt x="566331" y="449459"/>
                      <a:pt x="551576" y="449459"/>
                    </a:cubicBezTo>
                    <a:lnTo>
                      <a:pt x="424308" y="449459"/>
                    </a:lnTo>
                    <a:cubicBezTo>
                      <a:pt x="441830" y="434717"/>
                      <a:pt x="456586" y="416288"/>
                      <a:pt x="468575" y="396938"/>
                    </a:cubicBezTo>
                    <a:close/>
                    <a:moveTo>
                      <a:pt x="25826" y="392352"/>
                    </a:moveTo>
                    <a:lnTo>
                      <a:pt x="106996" y="392352"/>
                    </a:lnTo>
                    <a:cubicBezTo>
                      <a:pt x="118064" y="412566"/>
                      <a:pt x="131900" y="430024"/>
                      <a:pt x="149425" y="444725"/>
                    </a:cubicBezTo>
                    <a:lnTo>
                      <a:pt x="25826" y="444725"/>
                    </a:lnTo>
                    <a:cubicBezTo>
                      <a:pt x="11991" y="444725"/>
                      <a:pt x="0" y="432781"/>
                      <a:pt x="0" y="418998"/>
                    </a:cubicBezTo>
                    <a:cubicBezTo>
                      <a:pt x="0" y="404297"/>
                      <a:pt x="11991" y="392352"/>
                      <a:pt x="25826" y="392352"/>
                    </a:cubicBezTo>
                    <a:close/>
                    <a:moveTo>
                      <a:pt x="495311" y="330659"/>
                    </a:moveTo>
                    <a:lnTo>
                      <a:pt x="551573" y="330659"/>
                    </a:lnTo>
                    <a:cubicBezTo>
                      <a:pt x="566330" y="330659"/>
                      <a:pt x="578320" y="342604"/>
                      <a:pt x="578320" y="357305"/>
                    </a:cubicBezTo>
                    <a:cubicBezTo>
                      <a:pt x="578320" y="371088"/>
                      <a:pt x="566330" y="383032"/>
                      <a:pt x="551573" y="383032"/>
                    </a:cubicBezTo>
                    <a:lnTo>
                      <a:pt x="475942" y="383032"/>
                    </a:lnTo>
                    <a:cubicBezTo>
                      <a:pt x="485165" y="366493"/>
                      <a:pt x="490699" y="349036"/>
                      <a:pt x="495311" y="330659"/>
                    </a:cubicBezTo>
                    <a:close/>
                    <a:moveTo>
                      <a:pt x="25814" y="325924"/>
                    </a:moveTo>
                    <a:lnTo>
                      <a:pt x="82051" y="325924"/>
                    </a:lnTo>
                    <a:cubicBezTo>
                      <a:pt x="85739" y="344353"/>
                      <a:pt x="91271" y="361860"/>
                      <a:pt x="99568" y="378445"/>
                    </a:cubicBezTo>
                    <a:lnTo>
                      <a:pt x="25814" y="378445"/>
                    </a:lnTo>
                    <a:cubicBezTo>
                      <a:pt x="11985" y="378445"/>
                      <a:pt x="0" y="367388"/>
                      <a:pt x="0" y="352645"/>
                    </a:cubicBezTo>
                    <a:cubicBezTo>
                      <a:pt x="0" y="337903"/>
                      <a:pt x="11985" y="325924"/>
                      <a:pt x="25814" y="325924"/>
                    </a:cubicBezTo>
                    <a:close/>
                    <a:moveTo>
                      <a:pt x="297074" y="302072"/>
                    </a:moveTo>
                    <a:lnTo>
                      <a:pt x="297074" y="349966"/>
                    </a:lnTo>
                    <a:cubicBezTo>
                      <a:pt x="310909" y="349045"/>
                      <a:pt x="326589" y="341677"/>
                      <a:pt x="326589" y="326019"/>
                    </a:cubicBezTo>
                    <a:cubicBezTo>
                      <a:pt x="326589" y="310361"/>
                      <a:pt x="309987" y="304835"/>
                      <a:pt x="297074" y="302072"/>
                    </a:cubicBezTo>
                    <a:close/>
                    <a:moveTo>
                      <a:pt x="498167" y="264231"/>
                    </a:moveTo>
                    <a:lnTo>
                      <a:pt x="551603" y="264231"/>
                    </a:lnTo>
                    <a:cubicBezTo>
                      <a:pt x="566343" y="264231"/>
                      <a:pt x="578320" y="276210"/>
                      <a:pt x="578320" y="290952"/>
                    </a:cubicBezTo>
                    <a:cubicBezTo>
                      <a:pt x="578320" y="304774"/>
                      <a:pt x="566343" y="316752"/>
                      <a:pt x="551603" y="316752"/>
                    </a:cubicBezTo>
                    <a:lnTo>
                      <a:pt x="497246" y="316752"/>
                    </a:lnTo>
                    <a:cubicBezTo>
                      <a:pt x="498167" y="307538"/>
                      <a:pt x="499089" y="298324"/>
                      <a:pt x="499089" y="288188"/>
                    </a:cubicBezTo>
                    <a:cubicBezTo>
                      <a:pt x="499089" y="279895"/>
                      <a:pt x="499089" y="272524"/>
                      <a:pt x="498167" y="264231"/>
                    </a:cubicBezTo>
                    <a:close/>
                    <a:moveTo>
                      <a:pt x="25843" y="259645"/>
                    </a:moveTo>
                    <a:lnTo>
                      <a:pt x="81222" y="259645"/>
                    </a:lnTo>
                    <a:cubicBezTo>
                      <a:pt x="79376" y="269781"/>
                      <a:pt x="78453" y="278995"/>
                      <a:pt x="78453" y="288209"/>
                    </a:cubicBezTo>
                    <a:cubicBezTo>
                      <a:pt x="78453" y="296502"/>
                      <a:pt x="79376" y="304795"/>
                      <a:pt x="80299" y="312166"/>
                    </a:cubicBezTo>
                    <a:lnTo>
                      <a:pt x="25843" y="312166"/>
                    </a:lnTo>
                    <a:cubicBezTo>
                      <a:pt x="11999" y="312166"/>
                      <a:pt x="0" y="301109"/>
                      <a:pt x="0" y="286366"/>
                    </a:cubicBezTo>
                    <a:cubicBezTo>
                      <a:pt x="0" y="271624"/>
                      <a:pt x="11999" y="259645"/>
                      <a:pt x="25843" y="259645"/>
                    </a:cubicBezTo>
                    <a:close/>
                    <a:moveTo>
                      <a:pt x="282316" y="225625"/>
                    </a:moveTo>
                    <a:cubicBezTo>
                      <a:pt x="265713" y="225625"/>
                      <a:pt x="255567" y="235757"/>
                      <a:pt x="255567" y="245888"/>
                    </a:cubicBezTo>
                    <a:cubicBezTo>
                      <a:pt x="255567" y="257862"/>
                      <a:pt x="264791" y="264309"/>
                      <a:pt x="282316" y="267993"/>
                    </a:cubicBezTo>
                    <a:close/>
                    <a:moveTo>
                      <a:pt x="478752" y="197951"/>
                    </a:moveTo>
                    <a:lnTo>
                      <a:pt x="551584" y="197951"/>
                    </a:lnTo>
                    <a:cubicBezTo>
                      <a:pt x="566335" y="197951"/>
                      <a:pt x="578320" y="209930"/>
                      <a:pt x="578320" y="224672"/>
                    </a:cubicBezTo>
                    <a:cubicBezTo>
                      <a:pt x="578320" y="239415"/>
                      <a:pt x="566335" y="250472"/>
                      <a:pt x="551584" y="250472"/>
                    </a:cubicBezTo>
                    <a:lnTo>
                      <a:pt x="495347" y="250472"/>
                    </a:lnTo>
                    <a:cubicBezTo>
                      <a:pt x="492581" y="232044"/>
                      <a:pt x="486128" y="214537"/>
                      <a:pt x="478752" y="197951"/>
                    </a:cubicBezTo>
                    <a:close/>
                    <a:moveTo>
                      <a:pt x="25834" y="194253"/>
                    </a:moveTo>
                    <a:lnTo>
                      <a:pt x="101491" y="194253"/>
                    </a:lnTo>
                    <a:cubicBezTo>
                      <a:pt x="93187" y="209917"/>
                      <a:pt x="86729" y="228346"/>
                      <a:pt x="83038" y="246774"/>
                    </a:cubicBezTo>
                    <a:lnTo>
                      <a:pt x="25834" y="246774"/>
                    </a:lnTo>
                    <a:cubicBezTo>
                      <a:pt x="11994" y="246774"/>
                      <a:pt x="0" y="234796"/>
                      <a:pt x="0" y="220053"/>
                    </a:cubicBezTo>
                    <a:cubicBezTo>
                      <a:pt x="0" y="205310"/>
                      <a:pt x="11994" y="194253"/>
                      <a:pt x="25834" y="194253"/>
                    </a:cubicBezTo>
                    <a:close/>
                    <a:moveTo>
                      <a:pt x="289695" y="180494"/>
                    </a:moveTo>
                    <a:cubicBezTo>
                      <a:pt x="293384" y="180494"/>
                      <a:pt x="297074" y="184178"/>
                      <a:pt x="297074" y="188784"/>
                    </a:cubicBezTo>
                    <a:lnTo>
                      <a:pt x="297074" y="200757"/>
                    </a:lnTo>
                    <a:cubicBezTo>
                      <a:pt x="315521" y="201678"/>
                      <a:pt x="353338" y="213652"/>
                      <a:pt x="353338" y="236678"/>
                    </a:cubicBezTo>
                    <a:cubicBezTo>
                      <a:pt x="353338" y="245888"/>
                      <a:pt x="346881" y="251415"/>
                      <a:pt x="338580" y="251415"/>
                    </a:cubicBezTo>
                    <a:cubicBezTo>
                      <a:pt x="322900" y="251415"/>
                      <a:pt x="322900" y="225625"/>
                      <a:pt x="297074" y="225625"/>
                    </a:cubicBezTo>
                    <a:lnTo>
                      <a:pt x="297074" y="270756"/>
                    </a:lnTo>
                    <a:cubicBezTo>
                      <a:pt x="328434" y="277204"/>
                      <a:pt x="356105" y="286414"/>
                      <a:pt x="356105" y="323256"/>
                    </a:cubicBezTo>
                    <a:cubicBezTo>
                      <a:pt x="356105" y="355492"/>
                      <a:pt x="332124" y="372071"/>
                      <a:pt x="297074" y="373913"/>
                    </a:cubicBezTo>
                    <a:lnTo>
                      <a:pt x="297074" y="388650"/>
                    </a:lnTo>
                    <a:cubicBezTo>
                      <a:pt x="297074" y="392334"/>
                      <a:pt x="293384" y="396939"/>
                      <a:pt x="289695" y="396939"/>
                    </a:cubicBezTo>
                    <a:cubicBezTo>
                      <a:pt x="285083" y="396939"/>
                      <a:pt x="282316" y="392334"/>
                      <a:pt x="282316" y="388650"/>
                    </a:cubicBezTo>
                    <a:lnTo>
                      <a:pt x="282316" y="373913"/>
                    </a:lnTo>
                    <a:cubicBezTo>
                      <a:pt x="241732" y="372992"/>
                      <a:pt x="222362" y="349045"/>
                      <a:pt x="222362" y="329703"/>
                    </a:cubicBezTo>
                    <a:cubicBezTo>
                      <a:pt x="222362" y="320493"/>
                      <a:pt x="227896" y="314966"/>
                      <a:pt x="237120" y="314966"/>
                    </a:cubicBezTo>
                    <a:cubicBezTo>
                      <a:pt x="263869" y="314966"/>
                      <a:pt x="242654" y="348124"/>
                      <a:pt x="282316" y="349966"/>
                    </a:cubicBezTo>
                    <a:lnTo>
                      <a:pt x="282316" y="299309"/>
                    </a:lnTo>
                    <a:cubicBezTo>
                      <a:pt x="247266" y="292861"/>
                      <a:pt x="225129" y="278125"/>
                      <a:pt x="225129" y="251415"/>
                    </a:cubicBezTo>
                    <a:cubicBezTo>
                      <a:pt x="225129" y="219178"/>
                      <a:pt x="252800" y="201678"/>
                      <a:pt x="282316" y="200757"/>
                    </a:cubicBezTo>
                    <a:lnTo>
                      <a:pt x="282316" y="188784"/>
                    </a:lnTo>
                    <a:cubicBezTo>
                      <a:pt x="282316" y="184178"/>
                      <a:pt x="285083" y="180494"/>
                      <a:pt x="289695" y="180494"/>
                    </a:cubicBezTo>
                    <a:close/>
                    <a:moveTo>
                      <a:pt x="288699" y="157519"/>
                    </a:moveTo>
                    <a:cubicBezTo>
                      <a:pt x="216770" y="157519"/>
                      <a:pt x="157752" y="216443"/>
                      <a:pt x="157752" y="288255"/>
                    </a:cubicBezTo>
                    <a:cubicBezTo>
                      <a:pt x="157752" y="360989"/>
                      <a:pt x="216770" y="419912"/>
                      <a:pt x="288699" y="419912"/>
                    </a:cubicBezTo>
                    <a:cubicBezTo>
                      <a:pt x="361549" y="419912"/>
                      <a:pt x="420567" y="360989"/>
                      <a:pt x="420567" y="288255"/>
                    </a:cubicBezTo>
                    <a:cubicBezTo>
                      <a:pt x="420567" y="216443"/>
                      <a:pt x="361549" y="157519"/>
                      <a:pt x="288699" y="157519"/>
                    </a:cubicBezTo>
                    <a:close/>
                    <a:moveTo>
                      <a:pt x="428895" y="132559"/>
                    </a:moveTo>
                    <a:lnTo>
                      <a:pt x="551571" y="132559"/>
                    </a:lnTo>
                    <a:cubicBezTo>
                      <a:pt x="566329" y="132559"/>
                      <a:pt x="578320" y="143616"/>
                      <a:pt x="578320" y="158359"/>
                    </a:cubicBezTo>
                    <a:cubicBezTo>
                      <a:pt x="578320" y="173101"/>
                      <a:pt x="566329" y="185080"/>
                      <a:pt x="551571" y="185080"/>
                    </a:cubicBezTo>
                    <a:lnTo>
                      <a:pt x="471324" y="185080"/>
                    </a:lnTo>
                    <a:cubicBezTo>
                      <a:pt x="460256" y="164808"/>
                      <a:pt x="445498" y="147301"/>
                      <a:pt x="428895" y="132559"/>
                    </a:cubicBezTo>
                    <a:close/>
                    <a:moveTo>
                      <a:pt x="25822" y="127973"/>
                    </a:moveTo>
                    <a:lnTo>
                      <a:pt x="154012" y="127973"/>
                    </a:lnTo>
                    <a:cubicBezTo>
                      <a:pt x="136490" y="142715"/>
                      <a:pt x="121734" y="160222"/>
                      <a:pt x="108823" y="180494"/>
                    </a:cubicBezTo>
                    <a:lnTo>
                      <a:pt x="25822" y="180494"/>
                    </a:lnTo>
                    <a:cubicBezTo>
                      <a:pt x="11989" y="180494"/>
                      <a:pt x="0" y="168515"/>
                      <a:pt x="0" y="153773"/>
                    </a:cubicBezTo>
                    <a:cubicBezTo>
                      <a:pt x="0" y="139951"/>
                      <a:pt x="11989" y="127973"/>
                      <a:pt x="25822" y="127973"/>
                    </a:cubicBezTo>
                    <a:close/>
                    <a:moveTo>
                      <a:pt x="288699" y="105041"/>
                    </a:moveTo>
                    <a:cubicBezTo>
                      <a:pt x="390136" y="105041"/>
                      <a:pt x="473130" y="186981"/>
                      <a:pt x="473130" y="288255"/>
                    </a:cubicBezTo>
                    <a:cubicBezTo>
                      <a:pt x="473130" y="389530"/>
                      <a:pt x="390136" y="472390"/>
                      <a:pt x="288699" y="472390"/>
                    </a:cubicBezTo>
                    <a:cubicBezTo>
                      <a:pt x="187261" y="472390"/>
                      <a:pt x="105189" y="389530"/>
                      <a:pt x="105189" y="288255"/>
                    </a:cubicBezTo>
                    <a:cubicBezTo>
                      <a:pt x="105189" y="186981"/>
                      <a:pt x="187261" y="105041"/>
                      <a:pt x="288699" y="105041"/>
                    </a:cubicBezTo>
                    <a:close/>
                    <a:moveTo>
                      <a:pt x="357002" y="66280"/>
                    </a:moveTo>
                    <a:lnTo>
                      <a:pt x="551578" y="66280"/>
                    </a:lnTo>
                    <a:cubicBezTo>
                      <a:pt x="566332" y="66280"/>
                      <a:pt x="578320" y="78258"/>
                      <a:pt x="578320" y="92080"/>
                    </a:cubicBezTo>
                    <a:cubicBezTo>
                      <a:pt x="578320" y="106822"/>
                      <a:pt x="566332" y="118801"/>
                      <a:pt x="551578" y="118801"/>
                    </a:cubicBezTo>
                    <a:lnTo>
                      <a:pt x="411410" y="118801"/>
                    </a:lnTo>
                    <a:cubicBezTo>
                      <a:pt x="388356" y="102215"/>
                      <a:pt x="361613" y="89315"/>
                      <a:pt x="333026" y="82865"/>
                    </a:cubicBezTo>
                    <a:cubicBezTo>
                      <a:pt x="336715" y="73651"/>
                      <a:pt x="345936" y="66280"/>
                      <a:pt x="357002" y="66280"/>
                    </a:cubicBezTo>
                    <a:close/>
                    <a:moveTo>
                      <a:pt x="356932" y="0"/>
                    </a:moveTo>
                    <a:lnTo>
                      <a:pt x="551569" y="0"/>
                    </a:lnTo>
                    <a:cubicBezTo>
                      <a:pt x="566328" y="0"/>
                      <a:pt x="578320" y="11978"/>
                      <a:pt x="578320" y="25800"/>
                    </a:cubicBezTo>
                    <a:cubicBezTo>
                      <a:pt x="578320" y="40542"/>
                      <a:pt x="566328" y="52521"/>
                      <a:pt x="551569" y="52521"/>
                    </a:cubicBezTo>
                    <a:lnTo>
                      <a:pt x="356932" y="52521"/>
                    </a:lnTo>
                    <a:cubicBezTo>
                      <a:pt x="343095" y="52521"/>
                      <a:pt x="331103" y="40542"/>
                      <a:pt x="331103" y="25800"/>
                    </a:cubicBezTo>
                    <a:cubicBezTo>
                      <a:pt x="331103" y="11978"/>
                      <a:pt x="343095" y="0"/>
                      <a:pt x="3569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335200" y="3449314"/>
              <a:ext cx="3342438" cy="692497"/>
              <a:chOff x="7190171" y="1717072"/>
              <a:chExt cx="3342438" cy="692497"/>
            </a:xfrm>
          </p:grpSpPr>
          <p:sp>
            <p:nvSpPr>
              <p:cNvPr id="25" name="矩形 24"/>
              <p:cNvSpPr/>
              <p:nvPr/>
            </p:nvSpPr>
            <p:spPr bwMode="auto">
              <a:xfrm>
                <a:off x="7788275" y="1717072"/>
                <a:ext cx="2744334" cy="6924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点击此处添加文本内容，如关键词、部分简单介绍等点击此处添加文本内容，如关键词、部分简单介绍等</a:t>
                </a:r>
              </a:p>
            </p:txBody>
          </p:sp>
          <p:sp>
            <p:nvSpPr>
              <p:cNvPr id="26" name="椭圆 16"/>
              <p:cNvSpPr/>
              <p:nvPr/>
            </p:nvSpPr>
            <p:spPr>
              <a:xfrm>
                <a:off x="7190171" y="1745392"/>
                <a:ext cx="402456" cy="415924"/>
              </a:xfrm>
              <a:custGeom>
                <a:avLst/>
                <a:gdLst>
                  <a:gd name="T0" fmla="*/ 743 w 743"/>
                  <a:gd name="T1" fmla="*/ 27 h 769"/>
                  <a:gd name="T2" fmla="*/ 736 w 743"/>
                  <a:gd name="T3" fmla="*/ 8 h 769"/>
                  <a:gd name="T4" fmla="*/ 717 w 743"/>
                  <a:gd name="T5" fmla="*/ 0 h 769"/>
                  <a:gd name="T6" fmla="*/ 599 w 743"/>
                  <a:gd name="T7" fmla="*/ 0 h 769"/>
                  <a:gd name="T8" fmla="*/ 591 w 743"/>
                  <a:gd name="T9" fmla="*/ 1 h 769"/>
                  <a:gd name="T10" fmla="*/ 569 w 743"/>
                  <a:gd name="T11" fmla="*/ 1 h 769"/>
                  <a:gd name="T12" fmla="*/ 555 w 743"/>
                  <a:gd name="T13" fmla="*/ 2 h 769"/>
                  <a:gd name="T14" fmla="*/ 184 w 743"/>
                  <a:gd name="T15" fmla="*/ 2 h 769"/>
                  <a:gd name="T16" fmla="*/ 171 w 743"/>
                  <a:gd name="T17" fmla="*/ 1 h 769"/>
                  <a:gd name="T18" fmla="*/ 152 w 743"/>
                  <a:gd name="T19" fmla="*/ 1 h 769"/>
                  <a:gd name="T20" fmla="*/ 144 w 743"/>
                  <a:gd name="T21" fmla="*/ 0 h 769"/>
                  <a:gd name="T22" fmla="*/ 26 w 743"/>
                  <a:gd name="T23" fmla="*/ 0 h 769"/>
                  <a:gd name="T24" fmla="*/ 8 w 743"/>
                  <a:gd name="T25" fmla="*/ 8 h 769"/>
                  <a:gd name="T26" fmla="*/ 0 w 743"/>
                  <a:gd name="T27" fmla="*/ 27 h 769"/>
                  <a:gd name="T28" fmla="*/ 118 w 743"/>
                  <a:gd name="T29" fmla="*/ 266 h 769"/>
                  <a:gd name="T30" fmla="*/ 118 w 743"/>
                  <a:gd name="T31" fmla="*/ 267 h 769"/>
                  <a:gd name="T32" fmla="*/ 118 w 743"/>
                  <a:gd name="T33" fmla="*/ 270 h 769"/>
                  <a:gd name="T34" fmla="*/ 342 w 743"/>
                  <a:gd name="T35" fmla="*/ 511 h 769"/>
                  <a:gd name="T36" fmla="*/ 342 w 743"/>
                  <a:gd name="T37" fmla="*/ 713 h 769"/>
                  <a:gd name="T38" fmla="*/ 242 w 743"/>
                  <a:gd name="T39" fmla="*/ 713 h 769"/>
                  <a:gd name="T40" fmla="*/ 228 w 743"/>
                  <a:gd name="T41" fmla="*/ 727 h 769"/>
                  <a:gd name="T42" fmla="*/ 228 w 743"/>
                  <a:gd name="T43" fmla="*/ 756 h 769"/>
                  <a:gd name="T44" fmla="*/ 242 w 743"/>
                  <a:gd name="T45" fmla="*/ 769 h 769"/>
                  <a:gd name="T46" fmla="*/ 498 w 743"/>
                  <a:gd name="T47" fmla="*/ 769 h 769"/>
                  <a:gd name="T48" fmla="*/ 511 w 743"/>
                  <a:gd name="T49" fmla="*/ 756 h 769"/>
                  <a:gd name="T50" fmla="*/ 511 w 743"/>
                  <a:gd name="T51" fmla="*/ 727 h 769"/>
                  <a:gd name="T52" fmla="*/ 498 w 743"/>
                  <a:gd name="T53" fmla="*/ 713 h 769"/>
                  <a:gd name="T54" fmla="*/ 398 w 743"/>
                  <a:gd name="T55" fmla="*/ 713 h 769"/>
                  <a:gd name="T56" fmla="*/ 398 w 743"/>
                  <a:gd name="T57" fmla="*/ 511 h 769"/>
                  <a:gd name="T58" fmla="*/ 621 w 743"/>
                  <a:gd name="T59" fmla="*/ 279 h 769"/>
                  <a:gd name="T60" fmla="*/ 623 w 743"/>
                  <a:gd name="T61" fmla="*/ 271 h 769"/>
                  <a:gd name="T62" fmla="*/ 623 w 743"/>
                  <a:gd name="T63" fmla="*/ 266 h 769"/>
                  <a:gd name="T64" fmla="*/ 743 w 743"/>
                  <a:gd name="T65" fmla="*/ 27 h 769"/>
                  <a:gd name="T66" fmla="*/ 370 w 743"/>
                  <a:gd name="T67" fmla="*/ 457 h 769"/>
                  <a:gd name="T68" fmla="*/ 174 w 743"/>
                  <a:gd name="T69" fmla="*/ 261 h 769"/>
                  <a:gd name="T70" fmla="*/ 174 w 743"/>
                  <a:gd name="T71" fmla="*/ 58 h 769"/>
                  <a:gd name="T72" fmla="*/ 566 w 743"/>
                  <a:gd name="T73" fmla="*/ 58 h 769"/>
                  <a:gd name="T74" fmla="*/ 566 w 743"/>
                  <a:gd name="T75" fmla="*/ 261 h 769"/>
                  <a:gd name="T76" fmla="*/ 370 w 743"/>
                  <a:gd name="T77" fmla="*/ 457 h 769"/>
                  <a:gd name="T78" fmla="*/ 118 w 743"/>
                  <a:gd name="T79" fmla="*/ 209 h 769"/>
                  <a:gd name="T80" fmla="*/ 55 w 743"/>
                  <a:gd name="T81" fmla="*/ 53 h 769"/>
                  <a:gd name="T82" fmla="*/ 118 w 743"/>
                  <a:gd name="T83" fmla="*/ 53 h 769"/>
                  <a:gd name="T84" fmla="*/ 118 w 743"/>
                  <a:gd name="T85" fmla="*/ 209 h 769"/>
                  <a:gd name="T86" fmla="*/ 626 w 743"/>
                  <a:gd name="T87" fmla="*/ 209 h 769"/>
                  <a:gd name="T88" fmla="*/ 626 w 743"/>
                  <a:gd name="T89" fmla="*/ 53 h 769"/>
                  <a:gd name="T90" fmla="*/ 688 w 743"/>
                  <a:gd name="T91" fmla="*/ 53 h 769"/>
                  <a:gd name="T92" fmla="*/ 626 w 743"/>
                  <a:gd name="T93" fmla="*/ 20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3" h="769">
                    <a:moveTo>
                      <a:pt x="743" y="27"/>
                    </a:moveTo>
                    <a:cubicBezTo>
                      <a:pt x="743" y="20"/>
                      <a:pt x="741" y="13"/>
                      <a:pt x="736" y="8"/>
                    </a:cubicBezTo>
                    <a:cubicBezTo>
                      <a:pt x="731" y="3"/>
                      <a:pt x="724" y="0"/>
                      <a:pt x="717" y="0"/>
                    </a:cubicBezTo>
                    <a:lnTo>
                      <a:pt x="599" y="0"/>
                    </a:lnTo>
                    <a:cubicBezTo>
                      <a:pt x="596" y="0"/>
                      <a:pt x="594" y="0"/>
                      <a:pt x="591" y="1"/>
                    </a:cubicBezTo>
                    <a:lnTo>
                      <a:pt x="569" y="1"/>
                    </a:lnTo>
                    <a:cubicBezTo>
                      <a:pt x="565" y="1"/>
                      <a:pt x="560" y="1"/>
                      <a:pt x="555" y="2"/>
                    </a:cubicBezTo>
                    <a:lnTo>
                      <a:pt x="184" y="2"/>
                    </a:lnTo>
                    <a:cubicBezTo>
                      <a:pt x="179" y="1"/>
                      <a:pt x="175" y="1"/>
                      <a:pt x="171" y="1"/>
                    </a:cubicBezTo>
                    <a:lnTo>
                      <a:pt x="152" y="1"/>
                    </a:lnTo>
                    <a:cubicBezTo>
                      <a:pt x="149" y="0"/>
                      <a:pt x="147" y="0"/>
                      <a:pt x="144" y="0"/>
                    </a:cubicBezTo>
                    <a:lnTo>
                      <a:pt x="26" y="0"/>
                    </a:lnTo>
                    <a:cubicBezTo>
                      <a:pt x="19" y="0"/>
                      <a:pt x="13" y="3"/>
                      <a:pt x="8" y="8"/>
                    </a:cubicBezTo>
                    <a:cubicBezTo>
                      <a:pt x="2" y="13"/>
                      <a:pt x="0" y="20"/>
                      <a:pt x="0" y="27"/>
                    </a:cubicBezTo>
                    <a:cubicBezTo>
                      <a:pt x="0" y="36"/>
                      <a:pt x="3" y="239"/>
                      <a:pt x="118" y="266"/>
                    </a:cubicBezTo>
                    <a:lnTo>
                      <a:pt x="118" y="267"/>
                    </a:lnTo>
                    <a:cubicBezTo>
                      <a:pt x="118" y="268"/>
                      <a:pt x="118" y="269"/>
                      <a:pt x="118" y="270"/>
                    </a:cubicBezTo>
                    <a:cubicBezTo>
                      <a:pt x="123" y="394"/>
                      <a:pt x="220" y="497"/>
                      <a:pt x="342" y="511"/>
                    </a:cubicBezTo>
                    <a:lnTo>
                      <a:pt x="342" y="713"/>
                    </a:lnTo>
                    <a:lnTo>
                      <a:pt x="242" y="713"/>
                    </a:lnTo>
                    <a:cubicBezTo>
                      <a:pt x="234" y="713"/>
                      <a:pt x="228" y="719"/>
                      <a:pt x="228" y="727"/>
                    </a:cubicBezTo>
                    <a:lnTo>
                      <a:pt x="228" y="756"/>
                    </a:lnTo>
                    <a:cubicBezTo>
                      <a:pt x="228" y="763"/>
                      <a:pt x="234" y="769"/>
                      <a:pt x="242" y="769"/>
                    </a:cubicBezTo>
                    <a:lnTo>
                      <a:pt x="498" y="769"/>
                    </a:lnTo>
                    <a:cubicBezTo>
                      <a:pt x="505" y="769"/>
                      <a:pt x="511" y="763"/>
                      <a:pt x="511" y="756"/>
                    </a:cubicBezTo>
                    <a:lnTo>
                      <a:pt x="511" y="727"/>
                    </a:lnTo>
                    <a:cubicBezTo>
                      <a:pt x="511" y="719"/>
                      <a:pt x="505" y="713"/>
                      <a:pt x="498" y="713"/>
                    </a:cubicBezTo>
                    <a:lnTo>
                      <a:pt x="398" y="713"/>
                    </a:lnTo>
                    <a:lnTo>
                      <a:pt x="398" y="511"/>
                    </a:lnTo>
                    <a:cubicBezTo>
                      <a:pt x="519" y="498"/>
                      <a:pt x="612" y="401"/>
                      <a:pt x="621" y="279"/>
                    </a:cubicBezTo>
                    <a:cubicBezTo>
                      <a:pt x="622" y="277"/>
                      <a:pt x="623" y="274"/>
                      <a:pt x="623" y="271"/>
                    </a:cubicBezTo>
                    <a:lnTo>
                      <a:pt x="623" y="266"/>
                    </a:lnTo>
                    <a:cubicBezTo>
                      <a:pt x="740" y="242"/>
                      <a:pt x="743" y="36"/>
                      <a:pt x="743" y="27"/>
                    </a:cubicBezTo>
                    <a:close/>
                    <a:moveTo>
                      <a:pt x="370" y="457"/>
                    </a:moveTo>
                    <a:cubicBezTo>
                      <a:pt x="262" y="457"/>
                      <a:pt x="174" y="369"/>
                      <a:pt x="174" y="261"/>
                    </a:cubicBezTo>
                    <a:lnTo>
                      <a:pt x="174" y="58"/>
                    </a:lnTo>
                    <a:lnTo>
                      <a:pt x="566" y="58"/>
                    </a:lnTo>
                    <a:lnTo>
                      <a:pt x="566" y="261"/>
                    </a:lnTo>
                    <a:cubicBezTo>
                      <a:pt x="566" y="369"/>
                      <a:pt x="478" y="457"/>
                      <a:pt x="370" y="457"/>
                    </a:cubicBezTo>
                    <a:close/>
                    <a:moveTo>
                      <a:pt x="118" y="209"/>
                    </a:moveTo>
                    <a:cubicBezTo>
                      <a:pt x="73" y="184"/>
                      <a:pt x="59" y="98"/>
                      <a:pt x="55" y="53"/>
                    </a:cubicBezTo>
                    <a:lnTo>
                      <a:pt x="118" y="53"/>
                    </a:lnTo>
                    <a:lnTo>
                      <a:pt x="118" y="209"/>
                    </a:lnTo>
                    <a:close/>
                    <a:moveTo>
                      <a:pt x="626" y="209"/>
                    </a:moveTo>
                    <a:lnTo>
                      <a:pt x="626" y="53"/>
                    </a:lnTo>
                    <a:lnTo>
                      <a:pt x="688" y="53"/>
                    </a:lnTo>
                    <a:cubicBezTo>
                      <a:pt x="684" y="98"/>
                      <a:pt x="670" y="184"/>
                      <a:pt x="626" y="2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7331834" y="4518454"/>
              <a:ext cx="3349171" cy="692497"/>
              <a:chOff x="7183438" y="1717072"/>
              <a:chExt cx="3349171" cy="692497"/>
            </a:xfrm>
          </p:grpSpPr>
          <p:sp>
            <p:nvSpPr>
              <p:cNvPr id="28" name="矩形 27"/>
              <p:cNvSpPr/>
              <p:nvPr/>
            </p:nvSpPr>
            <p:spPr bwMode="auto">
              <a:xfrm>
                <a:off x="7788275" y="1717072"/>
                <a:ext cx="2744334" cy="69249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点击此处添加文本内容，如关键词、部分简单介绍等点击此处添加文本内容，如关键词、部分简单介绍等</a:t>
                </a:r>
              </a:p>
            </p:txBody>
          </p:sp>
          <p:sp>
            <p:nvSpPr>
              <p:cNvPr id="29" name="椭圆 19"/>
              <p:cNvSpPr/>
              <p:nvPr/>
            </p:nvSpPr>
            <p:spPr>
              <a:xfrm>
                <a:off x="7183438" y="1745706"/>
                <a:ext cx="415924" cy="415295"/>
              </a:xfrm>
              <a:custGeom>
                <a:avLst/>
                <a:gdLst>
                  <a:gd name="T0" fmla="*/ 6894 w 7804"/>
                  <a:gd name="T1" fmla="*/ 3038 h 7804"/>
                  <a:gd name="T2" fmla="*/ 6614 w 7804"/>
                  <a:gd name="T3" fmla="*/ 2704 h 7804"/>
                  <a:gd name="T4" fmla="*/ 6826 w 7804"/>
                  <a:gd name="T5" fmla="*/ 2200 h 7804"/>
                  <a:gd name="T6" fmla="*/ 6496 w 7804"/>
                  <a:gd name="T7" fmla="*/ 978 h 7804"/>
                  <a:gd name="T8" fmla="*/ 5604 w 7804"/>
                  <a:gd name="T9" fmla="*/ 978 h 7804"/>
                  <a:gd name="T10" fmla="*/ 5254 w 7804"/>
                  <a:gd name="T11" fmla="*/ 1222 h 7804"/>
                  <a:gd name="T12" fmla="*/ 4973 w 7804"/>
                  <a:gd name="T13" fmla="*/ 1137 h 7804"/>
                  <a:gd name="T14" fmla="*/ 4766 w 7804"/>
                  <a:gd name="T15" fmla="*/ 631 h 7804"/>
                  <a:gd name="T16" fmla="*/ 3668 w 7804"/>
                  <a:gd name="T17" fmla="*/ 0 h 7804"/>
                  <a:gd name="T18" fmla="*/ 3038 w 7804"/>
                  <a:gd name="T19" fmla="*/ 910 h 7804"/>
                  <a:gd name="T20" fmla="*/ 2704 w 7804"/>
                  <a:gd name="T21" fmla="*/ 1190 h 7804"/>
                  <a:gd name="T22" fmla="*/ 2398 w 7804"/>
                  <a:gd name="T23" fmla="*/ 1175 h 7804"/>
                  <a:gd name="T24" fmla="*/ 1754 w 7804"/>
                  <a:gd name="T25" fmla="*/ 793 h 7804"/>
                  <a:gd name="T26" fmla="*/ 978 w 7804"/>
                  <a:gd name="T27" fmla="*/ 1308 h 7804"/>
                  <a:gd name="T28" fmla="*/ 1175 w 7804"/>
                  <a:gd name="T29" fmla="*/ 2398 h 7804"/>
                  <a:gd name="T30" fmla="*/ 1137 w 7804"/>
                  <a:gd name="T31" fmla="*/ 2831 h 7804"/>
                  <a:gd name="T32" fmla="*/ 631 w 7804"/>
                  <a:gd name="T33" fmla="*/ 3038 h 7804"/>
                  <a:gd name="T34" fmla="*/ 0 w 7804"/>
                  <a:gd name="T35" fmla="*/ 4136 h 7804"/>
                  <a:gd name="T36" fmla="*/ 910 w 7804"/>
                  <a:gd name="T37" fmla="*/ 4766 h 7804"/>
                  <a:gd name="T38" fmla="*/ 1190 w 7804"/>
                  <a:gd name="T39" fmla="*/ 5100 h 7804"/>
                  <a:gd name="T40" fmla="*/ 978 w 7804"/>
                  <a:gd name="T41" fmla="*/ 5604 h 7804"/>
                  <a:gd name="T42" fmla="*/ 1308 w 7804"/>
                  <a:gd name="T43" fmla="*/ 6826 h 7804"/>
                  <a:gd name="T44" fmla="*/ 2200 w 7804"/>
                  <a:gd name="T45" fmla="*/ 6826 h 7804"/>
                  <a:gd name="T46" fmla="*/ 2550 w 7804"/>
                  <a:gd name="T47" fmla="*/ 6582 h 7804"/>
                  <a:gd name="T48" fmla="*/ 2831 w 7804"/>
                  <a:gd name="T49" fmla="*/ 6667 h 7804"/>
                  <a:gd name="T50" fmla="*/ 3038 w 7804"/>
                  <a:gd name="T51" fmla="*/ 7173 h 7804"/>
                  <a:gd name="T52" fmla="*/ 4136 w 7804"/>
                  <a:gd name="T53" fmla="*/ 7804 h 7804"/>
                  <a:gd name="T54" fmla="*/ 4766 w 7804"/>
                  <a:gd name="T55" fmla="*/ 6894 h 7804"/>
                  <a:gd name="T56" fmla="*/ 5100 w 7804"/>
                  <a:gd name="T57" fmla="*/ 6614 h 7804"/>
                  <a:gd name="T58" fmla="*/ 5406 w 7804"/>
                  <a:gd name="T59" fmla="*/ 6629 h 7804"/>
                  <a:gd name="T60" fmla="*/ 6050 w 7804"/>
                  <a:gd name="T61" fmla="*/ 7011 h 7804"/>
                  <a:gd name="T62" fmla="*/ 6647 w 7804"/>
                  <a:gd name="T63" fmla="*/ 6675 h 7804"/>
                  <a:gd name="T64" fmla="*/ 6826 w 7804"/>
                  <a:gd name="T65" fmla="*/ 6496 h 7804"/>
                  <a:gd name="T66" fmla="*/ 6629 w 7804"/>
                  <a:gd name="T67" fmla="*/ 5406 h 7804"/>
                  <a:gd name="T68" fmla="*/ 6667 w 7804"/>
                  <a:gd name="T69" fmla="*/ 4972 h 7804"/>
                  <a:gd name="T70" fmla="*/ 7173 w 7804"/>
                  <a:gd name="T71" fmla="*/ 4766 h 7804"/>
                  <a:gd name="T72" fmla="*/ 7804 w 7804"/>
                  <a:gd name="T73" fmla="*/ 3668 h 7804"/>
                  <a:gd name="T74" fmla="*/ 5608 w 7804"/>
                  <a:gd name="T75" fmla="*/ 3902 h 7804"/>
                  <a:gd name="T76" fmla="*/ 2196 w 7804"/>
                  <a:gd name="T77" fmla="*/ 3902 h 7804"/>
                  <a:gd name="T78" fmla="*/ 5608 w 7804"/>
                  <a:gd name="T79" fmla="*/ 3902 h 7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804" h="7804">
                    <a:moveTo>
                      <a:pt x="7173" y="3038"/>
                    </a:moveTo>
                    <a:lnTo>
                      <a:pt x="6894" y="3038"/>
                    </a:lnTo>
                    <a:cubicBezTo>
                      <a:pt x="6824" y="3038"/>
                      <a:pt x="6714" y="2953"/>
                      <a:pt x="6667" y="2831"/>
                    </a:cubicBezTo>
                    <a:cubicBezTo>
                      <a:pt x="6650" y="2789"/>
                      <a:pt x="6632" y="2746"/>
                      <a:pt x="6614" y="2704"/>
                    </a:cubicBezTo>
                    <a:cubicBezTo>
                      <a:pt x="6561" y="2585"/>
                      <a:pt x="6579" y="2447"/>
                      <a:pt x="6629" y="2398"/>
                    </a:cubicBezTo>
                    <a:lnTo>
                      <a:pt x="6826" y="2200"/>
                    </a:lnTo>
                    <a:cubicBezTo>
                      <a:pt x="7072" y="1954"/>
                      <a:pt x="7072" y="1554"/>
                      <a:pt x="6826" y="1308"/>
                    </a:cubicBezTo>
                    <a:lnTo>
                      <a:pt x="6496" y="978"/>
                    </a:lnTo>
                    <a:cubicBezTo>
                      <a:pt x="6377" y="859"/>
                      <a:pt x="6218" y="793"/>
                      <a:pt x="6050" y="793"/>
                    </a:cubicBezTo>
                    <a:cubicBezTo>
                      <a:pt x="5882" y="793"/>
                      <a:pt x="5723" y="859"/>
                      <a:pt x="5604" y="978"/>
                    </a:cubicBezTo>
                    <a:lnTo>
                      <a:pt x="5406" y="1176"/>
                    </a:lnTo>
                    <a:cubicBezTo>
                      <a:pt x="5378" y="1204"/>
                      <a:pt x="5319" y="1222"/>
                      <a:pt x="5254" y="1222"/>
                    </a:cubicBezTo>
                    <a:cubicBezTo>
                      <a:pt x="5201" y="1222"/>
                      <a:pt x="5147" y="1211"/>
                      <a:pt x="5100" y="1190"/>
                    </a:cubicBezTo>
                    <a:cubicBezTo>
                      <a:pt x="5058" y="1172"/>
                      <a:pt x="5015" y="1154"/>
                      <a:pt x="4973" y="1137"/>
                    </a:cubicBezTo>
                    <a:cubicBezTo>
                      <a:pt x="4851" y="1090"/>
                      <a:pt x="4766" y="980"/>
                      <a:pt x="4766" y="910"/>
                    </a:cubicBezTo>
                    <a:lnTo>
                      <a:pt x="4766" y="631"/>
                    </a:lnTo>
                    <a:cubicBezTo>
                      <a:pt x="4766" y="283"/>
                      <a:pt x="4483" y="0"/>
                      <a:pt x="4136" y="0"/>
                    </a:cubicBezTo>
                    <a:lnTo>
                      <a:pt x="3668" y="0"/>
                    </a:lnTo>
                    <a:cubicBezTo>
                      <a:pt x="3321" y="0"/>
                      <a:pt x="3038" y="283"/>
                      <a:pt x="3038" y="631"/>
                    </a:cubicBezTo>
                    <a:lnTo>
                      <a:pt x="3038" y="910"/>
                    </a:lnTo>
                    <a:cubicBezTo>
                      <a:pt x="3038" y="980"/>
                      <a:pt x="2953" y="1090"/>
                      <a:pt x="2831" y="1137"/>
                    </a:cubicBezTo>
                    <a:cubicBezTo>
                      <a:pt x="2789" y="1154"/>
                      <a:pt x="2746" y="1172"/>
                      <a:pt x="2704" y="1190"/>
                    </a:cubicBezTo>
                    <a:cubicBezTo>
                      <a:pt x="2657" y="1211"/>
                      <a:pt x="2603" y="1222"/>
                      <a:pt x="2550" y="1222"/>
                    </a:cubicBezTo>
                    <a:cubicBezTo>
                      <a:pt x="2485" y="1222"/>
                      <a:pt x="2426" y="1204"/>
                      <a:pt x="2398" y="1175"/>
                    </a:cubicBezTo>
                    <a:lnTo>
                      <a:pt x="2200" y="978"/>
                    </a:lnTo>
                    <a:cubicBezTo>
                      <a:pt x="2081" y="859"/>
                      <a:pt x="1922" y="793"/>
                      <a:pt x="1754" y="793"/>
                    </a:cubicBezTo>
                    <a:cubicBezTo>
                      <a:pt x="1585" y="793"/>
                      <a:pt x="1427" y="859"/>
                      <a:pt x="1308" y="978"/>
                    </a:cubicBezTo>
                    <a:lnTo>
                      <a:pt x="978" y="1308"/>
                    </a:lnTo>
                    <a:cubicBezTo>
                      <a:pt x="732" y="1554"/>
                      <a:pt x="732" y="1954"/>
                      <a:pt x="978" y="2200"/>
                    </a:cubicBezTo>
                    <a:lnTo>
                      <a:pt x="1175" y="2398"/>
                    </a:lnTo>
                    <a:cubicBezTo>
                      <a:pt x="1225" y="2447"/>
                      <a:pt x="1243" y="2585"/>
                      <a:pt x="1190" y="2704"/>
                    </a:cubicBezTo>
                    <a:cubicBezTo>
                      <a:pt x="1172" y="2746"/>
                      <a:pt x="1154" y="2789"/>
                      <a:pt x="1137" y="2831"/>
                    </a:cubicBezTo>
                    <a:cubicBezTo>
                      <a:pt x="1090" y="2953"/>
                      <a:pt x="980" y="3038"/>
                      <a:pt x="910" y="3038"/>
                    </a:cubicBezTo>
                    <a:lnTo>
                      <a:pt x="631" y="3038"/>
                    </a:lnTo>
                    <a:cubicBezTo>
                      <a:pt x="283" y="3038"/>
                      <a:pt x="0" y="3321"/>
                      <a:pt x="0" y="3668"/>
                    </a:cubicBezTo>
                    <a:lnTo>
                      <a:pt x="0" y="4136"/>
                    </a:lnTo>
                    <a:cubicBezTo>
                      <a:pt x="0" y="4483"/>
                      <a:pt x="283" y="4766"/>
                      <a:pt x="631" y="4766"/>
                    </a:cubicBezTo>
                    <a:lnTo>
                      <a:pt x="910" y="4766"/>
                    </a:lnTo>
                    <a:cubicBezTo>
                      <a:pt x="980" y="4766"/>
                      <a:pt x="1090" y="4851"/>
                      <a:pt x="1137" y="4972"/>
                    </a:cubicBezTo>
                    <a:cubicBezTo>
                      <a:pt x="1154" y="5015"/>
                      <a:pt x="1172" y="5058"/>
                      <a:pt x="1190" y="5100"/>
                    </a:cubicBezTo>
                    <a:cubicBezTo>
                      <a:pt x="1243" y="5219"/>
                      <a:pt x="1225" y="5357"/>
                      <a:pt x="1175" y="5406"/>
                    </a:cubicBezTo>
                    <a:lnTo>
                      <a:pt x="978" y="5604"/>
                    </a:lnTo>
                    <a:cubicBezTo>
                      <a:pt x="732" y="5850"/>
                      <a:pt x="732" y="6250"/>
                      <a:pt x="978" y="6496"/>
                    </a:cubicBezTo>
                    <a:lnTo>
                      <a:pt x="1308" y="6826"/>
                    </a:lnTo>
                    <a:cubicBezTo>
                      <a:pt x="1427" y="6945"/>
                      <a:pt x="1586" y="7011"/>
                      <a:pt x="1754" y="7011"/>
                    </a:cubicBezTo>
                    <a:cubicBezTo>
                      <a:pt x="1922" y="7011"/>
                      <a:pt x="2081" y="6945"/>
                      <a:pt x="2200" y="6826"/>
                    </a:cubicBezTo>
                    <a:lnTo>
                      <a:pt x="2398" y="6628"/>
                    </a:lnTo>
                    <a:cubicBezTo>
                      <a:pt x="2427" y="6599"/>
                      <a:pt x="2484" y="6582"/>
                      <a:pt x="2550" y="6582"/>
                    </a:cubicBezTo>
                    <a:cubicBezTo>
                      <a:pt x="2602" y="6582"/>
                      <a:pt x="2657" y="6593"/>
                      <a:pt x="2704" y="6614"/>
                    </a:cubicBezTo>
                    <a:cubicBezTo>
                      <a:pt x="2745" y="6632"/>
                      <a:pt x="2788" y="6650"/>
                      <a:pt x="2831" y="6667"/>
                    </a:cubicBezTo>
                    <a:cubicBezTo>
                      <a:pt x="2953" y="6714"/>
                      <a:pt x="3038" y="6824"/>
                      <a:pt x="3038" y="6894"/>
                    </a:cubicBezTo>
                    <a:lnTo>
                      <a:pt x="3038" y="7173"/>
                    </a:lnTo>
                    <a:cubicBezTo>
                      <a:pt x="3038" y="7521"/>
                      <a:pt x="3321" y="7804"/>
                      <a:pt x="3668" y="7804"/>
                    </a:cubicBezTo>
                    <a:lnTo>
                      <a:pt x="4136" y="7804"/>
                    </a:lnTo>
                    <a:cubicBezTo>
                      <a:pt x="4483" y="7804"/>
                      <a:pt x="4766" y="7521"/>
                      <a:pt x="4766" y="7173"/>
                    </a:cubicBezTo>
                    <a:lnTo>
                      <a:pt x="4766" y="6894"/>
                    </a:lnTo>
                    <a:cubicBezTo>
                      <a:pt x="4766" y="6824"/>
                      <a:pt x="4851" y="6714"/>
                      <a:pt x="4972" y="6667"/>
                    </a:cubicBezTo>
                    <a:cubicBezTo>
                      <a:pt x="5015" y="6650"/>
                      <a:pt x="5058" y="6632"/>
                      <a:pt x="5100" y="6614"/>
                    </a:cubicBezTo>
                    <a:cubicBezTo>
                      <a:pt x="5146" y="6593"/>
                      <a:pt x="5201" y="6582"/>
                      <a:pt x="5254" y="6582"/>
                    </a:cubicBezTo>
                    <a:cubicBezTo>
                      <a:pt x="5319" y="6582"/>
                      <a:pt x="5377" y="6600"/>
                      <a:pt x="5406" y="6629"/>
                    </a:cubicBezTo>
                    <a:lnTo>
                      <a:pt x="5604" y="6826"/>
                    </a:lnTo>
                    <a:cubicBezTo>
                      <a:pt x="5723" y="6945"/>
                      <a:pt x="5882" y="7011"/>
                      <a:pt x="6050" y="7011"/>
                    </a:cubicBezTo>
                    <a:cubicBezTo>
                      <a:pt x="6068" y="7011"/>
                      <a:pt x="6087" y="7010"/>
                      <a:pt x="6105" y="7009"/>
                    </a:cubicBezTo>
                    <a:cubicBezTo>
                      <a:pt x="6335" y="6989"/>
                      <a:pt x="6538" y="6785"/>
                      <a:pt x="6647" y="6675"/>
                    </a:cubicBezTo>
                    <a:lnTo>
                      <a:pt x="6661" y="6661"/>
                    </a:lnTo>
                    <a:lnTo>
                      <a:pt x="6826" y="6496"/>
                    </a:lnTo>
                    <a:cubicBezTo>
                      <a:pt x="7072" y="6250"/>
                      <a:pt x="7072" y="5850"/>
                      <a:pt x="6826" y="5604"/>
                    </a:cubicBezTo>
                    <a:lnTo>
                      <a:pt x="6629" y="5406"/>
                    </a:lnTo>
                    <a:cubicBezTo>
                      <a:pt x="6579" y="5357"/>
                      <a:pt x="6561" y="5219"/>
                      <a:pt x="6614" y="5100"/>
                    </a:cubicBezTo>
                    <a:cubicBezTo>
                      <a:pt x="6632" y="5058"/>
                      <a:pt x="6650" y="5015"/>
                      <a:pt x="6667" y="4972"/>
                    </a:cubicBezTo>
                    <a:cubicBezTo>
                      <a:pt x="6714" y="4851"/>
                      <a:pt x="6824" y="4766"/>
                      <a:pt x="6894" y="4766"/>
                    </a:cubicBezTo>
                    <a:lnTo>
                      <a:pt x="7173" y="4766"/>
                    </a:lnTo>
                    <a:cubicBezTo>
                      <a:pt x="7521" y="4766"/>
                      <a:pt x="7804" y="4483"/>
                      <a:pt x="7804" y="4135"/>
                    </a:cubicBezTo>
                    <a:lnTo>
                      <a:pt x="7804" y="3668"/>
                    </a:lnTo>
                    <a:cubicBezTo>
                      <a:pt x="7804" y="3321"/>
                      <a:pt x="7521" y="3038"/>
                      <a:pt x="7173" y="3038"/>
                    </a:cubicBezTo>
                    <a:close/>
                    <a:moveTo>
                      <a:pt x="5608" y="3902"/>
                    </a:moveTo>
                    <a:cubicBezTo>
                      <a:pt x="5608" y="4843"/>
                      <a:pt x="4843" y="5608"/>
                      <a:pt x="3902" y="5608"/>
                    </a:cubicBezTo>
                    <a:cubicBezTo>
                      <a:pt x="2961" y="5608"/>
                      <a:pt x="2196" y="4843"/>
                      <a:pt x="2196" y="3902"/>
                    </a:cubicBezTo>
                    <a:cubicBezTo>
                      <a:pt x="2196" y="2961"/>
                      <a:pt x="2961" y="2196"/>
                      <a:pt x="3902" y="2196"/>
                    </a:cubicBezTo>
                    <a:cubicBezTo>
                      <a:pt x="4843" y="2196"/>
                      <a:pt x="5608" y="2961"/>
                      <a:pt x="5608" y="39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8" name="图片占位符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6" y="3593926"/>
            <a:ext cx="5991225" cy="2184300"/>
          </a:xfrm>
          <a:custGeom>
            <a:avLst/>
            <a:gdLst>
              <a:gd name="connsiteX0" fmla="*/ 0 w 5991225"/>
              <a:gd name="connsiteY0" fmla="*/ 0 h 2514151"/>
              <a:gd name="connsiteX1" fmla="*/ 5991225 w 5991225"/>
              <a:gd name="connsiteY1" fmla="*/ 0 h 2514151"/>
              <a:gd name="connsiteX2" fmla="*/ 5991225 w 5991225"/>
              <a:gd name="connsiteY2" fmla="*/ 2514151 h 2514151"/>
              <a:gd name="connsiteX3" fmla="*/ 0 w 5991225"/>
              <a:gd name="connsiteY3" fmla="*/ 2514151 h 251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5" h="2514151">
                <a:moveTo>
                  <a:pt x="0" y="0"/>
                </a:moveTo>
                <a:lnTo>
                  <a:pt x="5991225" y="0"/>
                </a:lnTo>
                <a:lnTo>
                  <a:pt x="5991225" y="2514151"/>
                </a:lnTo>
                <a:lnTo>
                  <a:pt x="0" y="2514151"/>
                </a:lnTo>
                <a:close/>
              </a:path>
            </a:pathLst>
          </a:custGeom>
        </p:spPr>
      </p:pic>
      <p:grpSp>
        <p:nvGrpSpPr>
          <p:cNvPr id="30" name="组合 29"/>
          <p:cNvGrpSpPr/>
          <p:nvPr/>
        </p:nvGrpSpPr>
        <p:grpSpPr>
          <a:xfrm>
            <a:off x="658309" y="509083"/>
            <a:ext cx="3568293" cy="714668"/>
            <a:chOff x="1169021" y="569837"/>
            <a:chExt cx="3568293" cy="714668"/>
          </a:xfrm>
        </p:grpSpPr>
        <p:sp>
          <p:nvSpPr>
            <p:cNvPr id="41" name="椭圆 40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4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039139" y="68864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下半年工作规划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3431861" y="2394857"/>
            <a:ext cx="5335040" cy="2803454"/>
            <a:chOff x="3431861" y="2394857"/>
            <a:chExt cx="5335040" cy="2803454"/>
          </a:xfrm>
        </p:grpSpPr>
        <p:grpSp>
          <p:nvGrpSpPr>
            <p:cNvPr id="68" name="组合 67"/>
            <p:cNvGrpSpPr/>
            <p:nvPr/>
          </p:nvGrpSpPr>
          <p:grpSpPr>
            <a:xfrm>
              <a:off x="4403723" y="2481176"/>
              <a:ext cx="3384551" cy="2464924"/>
              <a:chOff x="3801035" y="2042244"/>
              <a:chExt cx="4589931" cy="3342787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3801035" y="3019482"/>
                <a:ext cx="4589931" cy="1388310"/>
                <a:chOff x="2671915" y="2852738"/>
                <a:chExt cx="5725586" cy="1731810"/>
              </a:xfrm>
            </p:grpSpPr>
            <p:grpSp>
              <p:nvGrpSpPr>
                <p:cNvPr id="76" name="组合 75"/>
                <p:cNvGrpSpPr/>
                <p:nvPr/>
              </p:nvGrpSpPr>
              <p:grpSpPr>
                <a:xfrm>
                  <a:off x="2671915" y="2852738"/>
                  <a:ext cx="1731810" cy="1731810"/>
                  <a:chOff x="1906224" y="2659743"/>
                  <a:chExt cx="1538514" cy="1538514"/>
                </a:xfrm>
              </p:grpSpPr>
              <p:sp>
                <p:nvSpPr>
                  <p:cNvPr id="80" name="椭圆 79"/>
                  <p:cNvSpPr/>
                  <p:nvPr/>
                </p:nvSpPr>
                <p:spPr>
                  <a:xfrm>
                    <a:off x="1906224" y="2659743"/>
                    <a:ext cx="1538514" cy="1538514"/>
                  </a:xfrm>
                  <a:prstGeom prst="ellipse">
                    <a:avLst/>
                  </a:prstGeom>
                  <a:solidFill>
                    <a:srgbClr val="6894B8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ea typeface="方正粗雅宋长_GBK" panose="02010600000000000000" pitchFamily="2" charset="-122"/>
                    </a:endParaRPr>
                  </a:p>
                </p:txBody>
              </p:sp>
              <p:sp>
                <p:nvSpPr>
                  <p:cNvPr id="81" name="椭圆 3"/>
                  <p:cNvSpPr/>
                  <p:nvPr/>
                </p:nvSpPr>
                <p:spPr>
                  <a:xfrm>
                    <a:off x="2278581" y="3032652"/>
                    <a:ext cx="793799" cy="792694"/>
                  </a:xfrm>
                  <a:custGeom>
                    <a:avLst/>
                    <a:gdLst>
                      <a:gd name="connsiteX0" fmla="*/ 145802 w 608415"/>
                      <a:gd name="connsiteY0" fmla="*/ 316204 h 607568"/>
                      <a:gd name="connsiteX1" fmla="*/ 335878 w 608415"/>
                      <a:gd name="connsiteY1" fmla="*/ 316204 h 607568"/>
                      <a:gd name="connsiteX2" fmla="*/ 355085 w 608415"/>
                      <a:gd name="connsiteY2" fmla="*/ 335363 h 607568"/>
                      <a:gd name="connsiteX3" fmla="*/ 335878 w 608415"/>
                      <a:gd name="connsiteY3" fmla="*/ 354521 h 607568"/>
                      <a:gd name="connsiteX4" fmla="*/ 145802 w 608415"/>
                      <a:gd name="connsiteY4" fmla="*/ 354521 h 607568"/>
                      <a:gd name="connsiteX5" fmla="*/ 126594 w 608415"/>
                      <a:gd name="connsiteY5" fmla="*/ 335363 h 607568"/>
                      <a:gd name="connsiteX6" fmla="*/ 145802 w 608415"/>
                      <a:gd name="connsiteY6" fmla="*/ 316204 h 607568"/>
                      <a:gd name="connsiteX7" fmla="*/ 145799 w 608415"/>
                      <a:gd name="connsiteY7" fmla="*/ 252977 h 607568"/>
                      <a:gd name="connsiteX8" fmla="*/ 430791 w 608415"/>
                      <a:gd name="connsiteY8" fmla="*/ 252977 h 607568"/>
                      <a:gd name="connsiteX9" fmla="*/ 449995 w 608415"/>
                      <a:gd name="connsiteY9" fmla="*/ 272171 h 607568"/>
                      <a:gd name="connsiteX10" fmla="*/ 430791 w 608415"/>
                      <a:gd name="connsiteY10" fmla="*/ 291365 h 607568"/>
                      <a:gd name="connsiteX11" fmla="*/ 145799 w 608415"/>
                      <a:gd name="connsiteY11" fmla="*/ 291365 h 607568"/>
                      <a:gd name="connsiteX12" fmla="*/ 126594 w 608415"/>
                      <a:gd name="connsiteY12" fmla="*/ 272171 h 607568"/>
                      <a:gd name="connsiteX13" fmla="*/ 145799 w 608415"/>
                      <a:gd name="connsiteY13" fmla="*/ 252977 h 607568"/>
                      <a:gd name="connsiteX14" fmla="*/ 145805 w 608415"/>
                      <a:gd name="connsiteY14" fmla="*/ 189750 h 607568"/>
                      <a:gd name="connsiteX15" fmla="*/ 209279 w 608415"/>
                      <a:gd name="connsiteY15" fmla="*/ 189750 h 607568"/>
                      <a:gd name="connsiteX16" fmla="*/ 228490 w 608415"/>
                      <a:gd name="connsiteY16" fmla="*/ 208944 h 607568"/>
                      <a:gd name="connsiteX17" fmla="*/ 209279 w 608415"/>
                      <a:gd name="connsiteY17" fmla="*/ 228138 h 607568"/>
                      <a:gd name="connsiteX18" fmla="*/ 145805 w 608415"/>
                      <a:gd name="connsiteY18" fmla="*/ 228138 h 607568"/>
                      <a:gd name="connsiteX19" fmla="*/ 126594 w 608415"/>
                      <a:gd name="connsiteY19" fmla="*/ 208944 h 607568"/>
                      <a:gd name="connsiteX20" fmla="*/ 145805 w 608415"/>
                      <a:gd name="connsiteY20" fmla="*/ 189750 h 607568"/>
                      <a:gd name="connsiteX21" fmla="*/ 70060 w 608415"/>
                      <a:gd name="connsiteY21" fmla="*/ 133174 h 607568"/>
                      <a:gd name="connsiteX22" fmla="*/ 70060 w 608415"/>
                      <a:gd name="connsiteY22" fmla="*/ 442788 h 607568"/>
                      <a:gd name="connsiteX23" fmla="*/ 538355 w 608415"/>
                      <a:gd name="connsiteY23" fmla="*/ 442788 h 607568"/>
                      <a:gd name="connsiteX24" fmla="*/ 538355 w 608415"/>
                      <a:gd name="connsiteY24" fmla="*/ 133174 h 607568"/>
                      <a:gd name="connsiteX25" fmla="*/ 38410 w 608415"/>
                      <a:gd name="connsiteY25" fmla="*/ 69962 h 607568"/>
                      <a:gd name="connsiteX26" fmla="*/ 38410 w 608415"/>
                      <a:gd name="connsiteY26" fmla="*/ 94817 h 607568"/>
                      <a:gd name="connsiteX27" fmla="*/ 570005 w 608415"/>
                      <a:gd name="connsiteY27" fmla="*/ 94817 h 607568"/>
                      <a:gd name="connsiteX28" fmla="*/ 570005 w 608415"/>
                      <a:gd name="connsiteY28" fmla="*/ 69962 h 607568"/>
                      <a:gd name="connsiteX29" fmla="*/ 304208 w 608415"/>
                      <a:gd name="connsiteY29" fmla="*/ 0 h 607568"/>
                      <a:gd name="connsiteX30" fmla="*/ 323413 w 608415"/>
                      <a:gd name="connsiteY30" fmla="*/ 19178 h 607568"/>
                      <a:gd name="connsiteX31" fmla="*/ 323413 w 608415"/>
                      <a:gd name="connsiteY31" fmla="*/ 31606 h 607568"/>
                      <a:gd name="connsiteX32" fmla="*/ 589210 w 608415"/>
                      <a:gd name="connsiteY32" fmla="*/ 31606 h 607568"/>
                      <a:gd name="connsiteX33" fmla="*/ 608415 w 608415"/>
                      <a:gd name="connsiteY33" fmla="*/ 50784 h 607568"/>
                      <a:gd name="connsiteX34" fmla="*/ 608415 w 608415"/>
                      <a:gd name="connsiteY34" fmla="*/ 113995 h 607568"/>
                      <a:gd name="connsiteX35" fmla="*/ 589210 w 608415"/>
                      <a:gd name="connsiteY35" fmla="*/ 133174 h 607568"/>
                      <a:gd name="connsiteX36" fmla="*/ 576765 w 608415"/>
                      <a:gd name="connsiteY36" fmla="*/ 133174 h 607568"/>
                      <a:gd name="connsiteX37" fmla="*/ 576765 w 608415"/>
                      <a:gd name="connsiteY37" fmla="*/ 461967 h 607568"/>
                      <a:gd name="connsiteX38" fmla="*/ 557560 w 608415"/>
                      <a:gd name="connsiteY38" fmla="*/ 481145 h 607568"/>
                      <a:gd name="connsiteX39" fmla="*/ 342618 w 608415"/>
                      <a:gd name="connsiteY39" fmla="*/ 481145 h 607568"/>
                      <a:gd name="connsiteX40" fmla="*/ 414521 w 608415"/>
                      <a:gd name="connsiteY40" fmla="*/ 576883 h 607568"/>
                      <a:gd name="connsiteX41" fmla="*/ 410680 w 608415"/>
                      <a:gd name="connsiteY41" fmla="*/ 603733 h 607568"/>
                      <a:gd name="connsiteX42" fmla="*/ 399157 w 608415"/>
                      <a:gd name="connsiteY42" fmla="*/ 607568 h 607568"/>
                      <a:gd name="connsiteX43" fmla="*/ 383793 w 608415"/>
                      <a:gd name="connsiteY43" fmla="*/ 599897 h 607568"/>
                      <a:gd name="connsiteX44" fmla="*/ 323413 w 608415"/>
                      <a:gd name="connsiteY44" fmla="*/ 519348 h 607568"/>
                      <a:gd name="connsiteX45" fmla="*/ 323413 w 608415"/>
                      <a:gd name="connsiteY45" fmla="*/ 588390 h 607568"/>
                      <a:gd name="connsiteX46" fmla="*/ 304208 w 608415"/>
                      <a:gd name="connsiteY46" fmla="*/ 607568 h 607568"/>
                      <a:gd name="connsiteX47" fmla="*/ 285003 w 608415"/>
                      <a:gd name="connsiteY47" fmla="*/ 588390 h 607568"/>
                      <a:gd name="connsiteX48" fmla="*/ 285003 w 608415"/>
                      <a:gd name="connsiteY48" fmla="*/ 519348 h 607568"/>
                      <a:gd name="connsiteX49" fmla="*/ 224622 w 608415"/>
                      <a:gd name="connsiteY49" fmla="*/ 599897 h 607568"/>
                      <a:gd name="connsiteX50" fmla="*/ 209258 w 608415"/>
                      <a:gd name="connsiteY50" fmla="*/ 607568 h 607568"/>
                      <a:gd name="connsiteX51" fmla="*/ 197735 w 608415"/>
                      <a:gd name="connsiteY51" fmla="*/ 603733 h 607568"/>
                      <a:gd name="connsiteX52" fmla="*/ 193894 w 608415"/>
                      <a:gd name="connsiteY52" fmla="*/ 576883 h 607568"/>
                      <a:gd name="connsiteX53" fmla="*/ 265798 w 608415"/>
                      <a:gd name="connsiteY53" fmla="*/ 481145 h 607568"/>
                      <a:gd name="connsiteX54" fmla="*/ 50855 w 608415"/>
                      <a:gd name="connsiteY54" fmla="*/ 481145 h 607568"/>
                      <a:gd name="connsiteX55" fmla="*/ 31650 w 608415"/>
                      <a:gd name="connsiteY55" fmla="*/ 461967 h 607568"/>
                      <a:gd name="connsiteX56" fmla="*/ 31650 w 608415"/>
                      <a:gd name="connsiteY56" fmla="*/ 133174 h 607568"/>
                      <a:gd name="connsiteX57" fmla="*/ 19205 w 608415"/>
                      <a:gd name="connsiteY57" fmla="*/ 133174 h 607568"/>
                      <a:gd name="connsiteX58" fmla="*/ 0 w 608415"/>
                      <a:gd name="connsiteY58" fmla="*/ 113995 h 607568"/>
                      <a:gd name="connsiteX59" fmla="*/ 0 w 608415"/>
                      <a:gd name="connsiteY59" fmla="*/ 50784 h 607568"/>
                      <a:gd name="connsiteX60" fmla="*/ 19205 w 608415"/>
                      <a:gd name="connsiteY60" fmla="*/ 31606 h 607568"/>
                      <a:gd name="connsiteX61" fmla="*/ 285003 w 608415"/>
                      <a:gd name="connsiteY61" fmla="*/ 31606 h 607568"/>
                      <a:gd name="connsiteX62" fmla="*/ 285003 w 608415"/>
                      <a:gd name="connsiteY62" fmla="*/ 19178 h 607568"/>
                      <a:gd name="connsiteX63" fmla="*/ 304208 w 608415"/>
                      <a:gd name="connsiteY63" fmla="*/ 0 h 607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608415" h="607568">
                        <a:moveTo>
                          <a:pt x="145802" y="316204"/>
                        </a:moveTo>
                        <a:lnTo>
                          <a:pt x="335878" y="316204"/>
                        </a:lnTo>
                        <a:cubicBezTo>
                          <a:pt x="346480" y="316204"/>
                          <a:pt x="355085" y="324787"/>
                          <a:pt x="355085" y="335363"/>
                        </a:cubicBezTo>
                        <a:cubicBezTo>
                          <a:pt x="355085" y="345938"/>
                          <a:pt x="346480" y="354521"/>
                          <a:pt x="335878" y="354521"/>
                        </a:cubicBezTo>
                        <a:lnTo>
                          <a:pt x="145802" y="354521"/>
                        </a:lnTo>
                        <a:cubicBezTo>
                          <a:pt x="135199" y="354521"/>
                          <a:pt x="126594" y="345938"/>
                          <a:pt x="126594" y="335363"/>
                        </a:cubicBezTo>
                        <a:cubicBezTo>
                          <a:pt x="126594" y="324787"/>
                          <a:pt x="135199" y="316204"/>
                          <a:pt x="145802" y="316204"/>
                        </a:cubicBezTo>
                        <a:close/>
                        <a:moveTo>
                          <a:pt x="145799" y="252977"/>
                        </a:moveTo>
                        <a:lnTo>
                          <a:pt x="430791" y="252977"/>
                        </a:lnTo>
                        <a:cubicBezTo>
                          <a:pt x="441392" y="252977"/>
                          <a:pt x="449995" y="261576"/>
                          <a:pt x="449995" y="272171"/>
                        </a:cubicBezTo>
                        <a:cubicBezTo>
                          <a:pt x="449995" y="282766"/>
                          <a:pt x="441392" y="291365"/>
                          <a:pt x="430791" y="291365"/>
                        </a:cubicBezTo>
                        <a:lnTo>
                          <a:pt x="145799" y="291365"/>
                        </a:lnTo>
                        <a:cubicBezTo>
                          <a:pt x="135198" y="291365"/>
                          <a:pt x="126594" y="282766"/>
                          <a:pt x="126594" y="272171"/>
                        </a:cubicBezTo>
                        <a:cubicBezTo>
                          <a:pt x="126594" y="261576"/>
                          <a:pt x="135198" y="252977"/>
                          <a:pt x="145799" y="252977"/>
                        </a:cubicBezTo>
                        <a:close/>
                        <a:moveTo>
                          <a:pt x="145805" y="189750"/>
                        </a:moveTo>
                        <a:lnTo>
                          <a:pt x="209279" y="189750"/>
                        </a:lnTo>
                        <a:cubicBezTo>
                          <a:pt x="219884" y="189750"/>
                          <a:pt x="228490" y="198349"/>
                          <a:pt x="228490" y="208944"/>
                        </a:cubicBezTo>
                        <a:cubicBezTo>
                          <a:pt x="228490" y="219539"/>
                          <a:pt x="219884" y="228138"/>
                          <a:pt x="209279" y="228138"/>
                        </a:cubicBezTo>
                        <a:lnTo>
                          <a:pt x="145805" y="228138"/>
                        </a:lnTo>
                        <a:cubicBezTo>
                          <a:pt x="135201" y="228138"/>
                          <a:pt x="126594" y="219539"/>
                          <a:pt x="126594" y="208944"/>
                        </a:cubicBezTo>
                        <a:cubicBezTo>
                          <a:pt x="126594" y="198349"/>
                          <a:pt x="135201" y="189750"/>
                          <a:pt x="145805" y="189750"/>
                        </a:cubicBezTo>
                        <a:close/>
                        <a:moveTo>
                          <a:pt x="70060" y="133174"/>
                        </a:moveTo>
                        <a:lnTo>
                          <a:pt x="70060" y="442788"/>
                        </a:lnTo>
                        <a:lnTo>
                          <a:pt x="538355" y="442788"/>
                        </a:lnTo>
                        <a:lnTo>
                          <a:pt x="538355" y="133174"/>
                        </a:lnTo>
                        <a:close/>
                        <a:moveTo>
                          <a:pt x="38410" y="69962"/>
                        </a:moveTo>
                        <a:lnTo>
                          <a:pt x="38410" y="94817"/>
                        </a:lnTo>
                        <a:lnTo>
                          <a:pt x="570005" y="94817"/>
                        </a:lnTo>
                        <a:lnTo>
                          <a:pt x="570005" y="69962"/>
                        </a:lnTo>
                        <a:close/>
                        <a:moveTo>
                          <a:pt x="304208" y="0"/>
                        </a:moveTo>
                        <a:cubicBezTo>
                          <a:pt x="314809" y="0"/>
                          <a:pt x="323413" y="8592"/>
                          <a:pt x="323413" y="19178"/>
                        </a:cubicBezTo>
                        <a:lnTo>
                          <a:pt x="323413" y="31606"/>
                        </a:lnTo>
                        <a:lnTo>
                          <a:pt x="589210" y="31606"/>
                        </a:lnTo>
                        <a:cubicBezTo>
                          <a:pt x="599811" y="31606"/>
                          <a:pt x="608415" y="40197"/>
                          <a:pt x="608415" y="50784"/>
                        </a:cubicBezTo>
                        <a:lnTo>
                          <a:pt x="608415" y="113995"/>
                        </a:lnTo>
                        <a:cubicBezTo>
                          <a:pt x="608415" y="124582"/>
                          <a:pt x="599811" y="133174"/>
                          <a:pt x="589210" y="133174"/>
                        </a:cubicBezTo>
                        <a:lnTo>
                          <a:pt x="576765" y="133174"/>
                        </a:lnTo>
                        <a:lnTo>
                          <a:pt x="576765" y="461967"/>
                        </a:lnTo>
                        <a:cubicBezTo>
                          <a:pt x="576765" y="472553"/>
                          <a:pt x="568161" y="481145"/>
                          <a:pt x="557560" y="481145"/>
                        </a:cubicBezTo>
                        <a:lnTo>
                          <a:pt x="342618" y="481145"/>
                        </a:lnTo>
                        <a:lnTo>
                          <a:pt x="414521" y="576883"/>
                        </a:lnTo>
                        <a:cubicBezTo>
                          <a:pt x="420974" y="585321"/>
                          <a:pt x="419284" y="597442"/>
                          <a:pt x="410680" y="603733"/>
                        </a:cubicBezTo>
                        <a:cubicBezTo>
                          <a:pt x="407300" y="606341"/>
                          <a:pt x="403306" y="607568"/>
                          <a:pt x="399157" y="607568"/>
                        </a:cubicBezTo>
                        <a:cubicBezTo>
                          <a:pt x="393319" y="607568"/>
                          <a:pt x="387634" y="604960"/>
                          <a:pt x="383793" y="599897"/>
                        </a:cubicBezTo>
                        <a:lnTo>
                          <a:pt x="323413" y="519348"/>
                        </a:lnTo>
                        <a:lnTo>
                          <a:pt x="323413" y="588390"/>
                        </a:lnTo>
                        <a:cubicBezTo>
                          <a:pt x="323413" y="598976"/>
                          <a:pt x="314809" y="607568"/>
                          <a:pt x="304208" y="607568"/>
                        </a:cubicBezTo>
                        <a:cubicBezTo>
                          <a:pt x="293607" y="607568"/>
                          <a:pt x="285003" y="598976"/>
                          <a:pt x="285003" y="588390"/>
                        </a:cubicBezTo>
                        <a:lnTo>
                          <a:pt x="285003" y="519348"/>
                        </a:lnTo>
                        <a:lnTo>
                          <a:pt x="224622" y="599897"/>
                        </a:lnTo>
                        <a:cubicBezTo>
                          <a:pt x="220781" y="604960"/>
                          <a:pt x="215096" y="607568"/>
                          <a:pt x="209258" y="607568"/>
                        </a:cubicBezTo>
                        <a:cubicBezTo>
                          <a:pt x="205110" y="607568"/>
                          <a:pt x="201115" y="606341"/>
                          <a:pt x="197735" y="603733"/>
                        </a:cubicBezTo>
                        <a:cubicBezTo>
                          <a:pt x="189131" y="597442"/>
                          <a:pt x="187441" y="585321"/>
                          <a:pt x="193894" y="576883"/>
                        </a:cubicBezTo>
                        <a:lnTo>
                          <a:pt x="265798" y="481145"/>
                        </a:lnTo>
                        <a:lnTo>
                          <a:pt x="50855" y="481145"/>
                        </a:lnTo>
                        <a:cubicBezTo>
                          <a:pt x="40253" y="481145"/>
                          <a:pt x="31650" y="472553"/>
                          <a:pt x="31650" y="461967"/>
                        </a:cubicBezTo>
                        <a:lnTo>
                          <a:pt x="31650" y="133174"/>
                        </a:lnTo>
                        <a:lnTo>
                          <a:pt x="19205" y="133174"/>
                        </a:lnTo>
                        <a:cubicBezTo>
                          <a:pt x="8604" y="133174"/>
                          <a:pt x="0" y="124582"/>
                          <a:pt x="0" y="113995"/>
                        </a:cubicBezTo>
                        <a:lnTo>
                          <a:pt x="0" y="50784"/>
                        </a:lnTo>
                        <a:cubicBezTo>
                          <a:pt x="0" y="40197"/>
                          <a:pt x="8604" y="31606"/>
                          <a:pt x="19205" y="31606"/>
                        </a:cubicBezTo>
                        <a:lnTo>
                          <a:pt x="285003" y="31606"/>
                        </a:lnTo>
                        <a:lnTo>
                          <a:pt x="285003" y="19178"/>
                        </a:lnTo>
                        <a:cubicBezTo>
                          <a:pt x="285003" y="8592"/>
                          <a:pt x="293607" y="0"/>
                          <a:pt x="30420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ea typeface="方正粗雅宋长_GBK" panose="02010600000000000000" pitchFamily="2" charset="-122"/>
                    </a:endParaRPr>
                  </a:p>
                </p:txBody>
              </p:sp>
            </p:grpSp>
            <p:grpSp>
              <p:nvGrpSpPr>
                <p:cNvPr id="77" name="组合 76"/>
                <p:cNvGrpSpPr/>
                <p:nvPr/>
              </p:nvGrpSpPr>
              <p:grpSpPr>
                <a:xfrm>
                  <a:off x="6665691" y="2852738"/>
                  <a:ext cx="1731810" cy="1731810"/>
                  <a:chOff x="1906224" y="2659743"/>
                  <a:chExt cx="1538514" cy="1538514"/>
                </a:xfrm>
              </p:grpSpPr>
              <p:sp>
                <p:nvSpPr>
                  <p:cNvPr id="78" name="椭圆 77"/>
                  <p:cNvSpPr/>
                  <p:nvPr/>
                </p:nvSpPr>
                <p:spPr>
                  <a:xfrm>
                    <a:off x="1906224" y="2659743"/>
                    <a:ext cx="1538514" cy="1538514"/>
                  </a:xfrm>
                  <a:prstGeom prst="ellipse">
                    <a:avLst/>
                  </a:prstGeom>
                  <a:solidFill>
                    <a:srgbClr val="6894B8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ea typeface="方正粗雅宋长_GBK" panose="02010600000000000000" pitchFamily="2" charset="-122"/>
                    </a:endParaRPr>
                  </a:p>
                </p:txBody>
              </p:sp>
              <p:sp>
                <p:nvSpPr>
                  <p:cNvPr id="79" name="椭圆 64"/>
                  <p:cNvSpPr/>
                  <p:nvPr/>
                </p:nvSpPr>
                <p:spPr>
                  <a:xfrm>
                    <a:off x="2278581" y="3032747"/>
                    <a:ext cx="793800" cy="792505"/>
                  </a:xfrm>
                  <a:custGeom>
                    <a:avLst/>
                    <a:gdLst>
                      <a:gd name="connsiteX0" fmla="*/ 140017 w 606581"/>
                      <a:gd name="connsiteY0" fmla="*/ 411043 h 605592"/>
                      <a:gd name="connsiteX1" fmla="*/ 178821 w 606581"/>
                      <a:gd name="connsiteY1" fmla="*/ 427078 h 605592"/>
                      <a:gd name="connsiteX2" fmla="*/ 178821 w 606581"/>
                      <a:gd name="connsiteY2" fmla="*/ 504564 h 605592"/>
                      <a:gd name="connsiteX3" fmla="*/ 93692 w 606581"/>
                      <a:gd name="connsiteY3" fmla="*/ 589557 h 605592"/>
                      <a:gd name="connsiteX4" fmla="*/ 54887 w 606581"/>
                      <a:gd name="connsiteY4" fmla="*/ 605592 h 605592"/>
                      <a:gd name="connsiteX5" fmla="*/ 16083 w 606581"/>
                      <a:gd name="connsiteY5" fmla="*/ 589557 h 605592"/>
                      <a:gd name="connsiteX6" fmla="*/ 16083 w 606581"/>
                      <a:gd name="connsiteY6" fmla="*/ 511979 h 605592"/>
                      <a:gd name="connsiteX7" fmla="*/ 101212 w 606581"/>
                      <a:gd name="connsiteY7" fmla="*/ 427078 h 605592"/>
                      <a:gd name="connsiteX8" fmla="*/ 140017 w 606581"/>
                      <a:gd name="connsiteY8" fmla="*/ 411043 h 605592"/>
                      <a:gd name="connsiteX9" fmla="*/ 382501 w 606581"/>
                      <a:gd name="connsiteY9" fmla="*/ 49537 h 605592"/>
                      <a:gd name="connsiteX10" fmla="*/ 557044 w 606581"/>
                      <a:gd name="connsiteY10" fmla="*/ 223798 h 605592"/>
                      <a:gd name="connsiteX11" fmla="*/ 382501 w 606581"/>
                      <a:gd name="connsiteY11" fmla="*/ 398059 h 605592"/>
                      <a:gd name="connsiteX12" fmla="*/ 207957 w 606581"/>
                      <a:gd name="connsiteY12" fmla="*/ 223798 h 605592"/>
                      <a:gd name="connsiteX13" fmla="*/ 382501 w 606581"/>
                      <a:gd name="connsiteY13" fmla="*/ 49537 h 605592"/>
                      <a:gd name="connsiteX14" fmla="*/ 382536 w 606581"/>
                      <a:gd name="connsiteY14" fmla="*/ 24750 h 605592"/>
                      <a:gd name="connsiteX15" fmla="*/ 304914 w 606581"/>
                      <a:gd name="connsiteY15" fmla="*/ 40417 h 605592"/>
                      <a:gd name="connsiteX16" fmla="*/ 241591 w 606581"/>
                      <a:gd name="connsiteY16" fmla="*/ 83058 h 605592"/>
                      <a:gd name="connsiteX17" fmla="*/ 198880 w 606581"/>
                      <a:gd name="connsiteY17" fmla="*/ 146278 h 605592"/>
                      <a:gd name="connsiteX18" fmla="*/ 183189 w 606581"/>
                      <a:gd name="connsiteY18" fmla="*/ 223774 h 605592"/>
                      <a:gd name="connsiteX19" fmla="*/ 198880 w 606581"/>
                      <a:gd name="connsiteY19" fmla="*/ 301177 h 605592"/>
                      <a:gd name="connsiteX20" fmla="*/ 241591 w 606581"/>
                      <a:gd name="connsiteY20" fmla="*/ 364490 h 605592"/>
                      <a:gd name="connsiteX21" fmla="*/ 304914 w 606581"/>
                      <a:gd name="connsiteY21" fmla="*/ 407131 h 605592"/>
                      <a:gd name="connsiteX22" fmla="*/ 382536 w 606581"/>
                      <a:gd name="connsiteY22" fmla="*/ 422705 h 605592"/>
                      <a:gd name="connsiteX23" fmla="*/ 460158 w 606581"/>
                      <a:gd name="connsiteY23" fmla="*/ 407131 h 605592"/>
                      <a:gd name="connsiteX24" fmla="*/ 523481 w 606581"/>
                      <a:gd name="connsiteY24" fmla="*/ 364490 h 605592"/>
                      <a:gd name="connsiteX25" fmla="*/ 566192 w 606581"/>
                      <a:gd name="connsiteY25" fmla="*/ 301177 h 605592"/>
                      <a:gd name="connsiteX26" fmla="*/ 581883 w 606581"/>
                      <a:gd name="connsiteY26" fmla="*/ 223774 h 605592"/>
                      <a:gd name="connsiteX27" fmla="*/ 566192 w 606581"/>
                      <a:gd name="connsiteY27" fmla="*/ 146278 h 605592"/>
                      <a:gd name="connsiteX28" fmla="*/ 523481 w 606581"/>
                      <a:gd name="connsiteY28" fmla="*/ 83058 h 605592"/>
                      <a:gd name="connsiteX29" fmla="*/ 460158 w 606581"/>
                      <a:gd name="connsiteY29" fmla="*/ 40417 h 605592"/>
                      <a:gd name="connsiteX30" fmla="*/ 382536 w 606581"/>
                      <a:gd name="connsiteY30" fmla="*/ 24750 h 605592"/>
                      <a:gd name="connsiteX31" fmla="*/ 382536 w 606581"/>
                      <a:gd name="connsiteY31" fmla="*/ 0 h 605592"/>
                      <a:gd name="connsiteX32" fmla="*/ 469721 w 606581"/>
                      <a:gd name="connsiteY32" fmla="*/ 17613 h 605592"/>
                      <a:gd name="connsiteX33" fmla="*/ 540937 w 606581"/>
                      <a:gd name="connsiteY33" fmla="*/ 65538 h 605592"/>
                      <a:gd name="connsiteX34" fmla="*/ 588940 w 606581"/>
                      <a:gd name="connsiteY34" fmla="*/ 136637 h 605592"/>
                      <a:gd name="connsiteX35" fmla="*/ 606581 w 606581"/>
                      <a:gd name="connsiteY35" fmla="*/ 223774 h 605592"/>
                      <a:gd name="connsiteX36" fmla="*/ 588940 w 606581"/>
                      <a:gd name="connsiteY36" fmla="*/ 310818 h 605592"/>
                      <a:gd name="connsiteX37" fmla="*/ 540937 w 606581"/>
                      <a:gd name="connsiteY37" fmla="*/ 381917 h 605592"/>
                      <a:gd name="connsiteX38" fmla="*/ 469721 w 606581"/>
                      <a:gd name="connsiteY38" fmla="*/ 429842 h 605592"/>
                      <a:gd name="connsiteX39" fmla="*/ 382536 w 606581"/>
                      <a:gd name="connsiteY39" fmla="*/ 447455 h 605592"/>
                      <a:gd name="connsiteX40" fmla="*/ 295258 w 606581"/>
                      <a:gd name="connsiteY40" fmla="*/ 429842 h 605592"/>
                      <a:gd name="connsiteX41" fmla="*/ 240105 w 606581"/>
                      <a:gd name="connsiteY41" fmla="*/ 396471 h 605592"/>
                      <a:gd name="connsiteX42" fmla="*/ 209558 w 606581"/>
                      <a:gd name="connsiteY42" fmla="*/ 427061 h 605592"/>
                      <a:gd name="connsiteX43" fmla="*/ 196373 w 606581"/>
                      <a:gd name="connsiteY43" fmla="*/ 409541 h 605592"/>
                      <a:gd name="connsiteX44" fmla="*/ 178918 w 606581"/>
                      <a:gd name="connsiteY44" fmla="*/ 396378 h 605592"/>
                      <a:gd name="connsiteX45" fmla="*/ 209465 w 606581"/>
                      <a:gd name="connsiteY45" fmla="*/ 365880 h 605592"/>
                      <a:gd name="connsiteX46" fmla="*/ 176040 w 606581"/>
                      <a:gd name="connsiteY46" fmla="*/ 310818 h 605592"/>
                      <a:gd name="connsiteX47" fmla="*/ 158491 w 606581"/>
                      <a:gd name="connsiteY47" fmla="*/ 223774 h 605592"/>
                      <a:gd name="connsiteX48" fmla="*/ 176040 w 606581"/>
                      <a:gd name="connsiteY48" fmla="*/ 136637 h 605592"/>
                      <a:gd name="connsiteX49" fmla="*/ 224043 w 606581"/>
                      <a:gd name="connsiteY49" fmla="*/ 65538 h 605592"/>
                      <a:gd name="connsiteX50" fmla="*/ 295258 w 606581"/>
                      <a:gd name="connsiteY50" fmla="*/ 17613 h 605592"/>
                      <a:gd name="connsiteX51" fmla="*/ 382536 w 606581"/>
                      <a:gd name="connsiteY51" fmla="*/ 0 h 605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606581" h="605592">
                        <a:moveTo>
                          <a:pt x="140017" y="411043"/>
                        </a:moveTo>
                        <a:cubicBezTo>
                          <a:pt x="154035" y="411043"/>
                          <a:pt x="168053" y="416326"/>
                          <a:pt x="178821" y="427078"/>
                        </a:cubicBezTo>
                        <a:cubicBezTo>
                          <a:pt x="200266" y="448488"/>
                          <a:pt x="200266" y="483153"/>
                          <a:pt x="178821" y="504564"/>
                        </a:cubicBezTo>
                        <a:lnTo>
                          <a:pt x="93692" y="589557"/>
                        </a:lnTo>
                        <a:cubicBezTo>
                          <a:pt x="83016" y="600216"/>
                          <a:pt x="68905" y="605592"/>
                          <a:pt x="54887" y="605592"/>
                        </a:cubicBezTo>
                        <a:cubicBezTo>
                          <a:pt x="40870" y="605592"/>
                          <a:pt x="26759" y="600216"/>
                          <a:pt x="16083" y="589557"/>
                        </a:cubicBezTo>
                        <a:cubicBezTo>
                          <a:pt x="-5362" y="568147"/>
                          <a:pt x="-5362" y="533389"/>
                          <a:pt x="16083" y="511979"/>
                        </a:cubicBezTo>
                        <a:lnTo>
                          <a:pt x="101212" y="427078"/>
                        </a:lnTo>
                        <a:cubicBezTo>
                          <a:pt x="111888" y="416326"/>
                          <a:pt x="125999" y="411043"/>
                          <a:pt x="140017" y="411043"/>
                        </a:cubicBezTo>
                        <a:close/>
                        <a:moveTo>
                          <a:pt x="382501" y="49537"/>
                        </a:moveTo>
                        <a:cubicBezTo>
                          <a:pt x="478871" y="49537"/>
                          <a:pt x="557044" y="127491"/>
                          <a:pt x="557044" y="223798"/>
                        </a:cubicBezTo>
                        <a:cubicBezTo>
                          <a:pt x="557044" y="320012"/>
                          <a:pt x="478871" y="398059"/>
                          <a:pt x="382501" y="398059"/>
                        </a:cubicBezTo>
                        <a:cubicBezTo>
                          <a:pt x="286130" y="398059"/>
                          <a:pt x="207957" y="320012"/>
                          <a:pt x="207957" y="223798"/>
                        </a:cubicBezTo>
                        <a:cubicBezTo>
                          <a:pt x="207957" y="127491"/>
                          <a:pt x="286130" y="49537"/>
                          <a:pt x="382501" y="49537"/>
                        </a:cubicBezTo>
                        <a:close/>
                        <a:moveTo>
                          <a:pt x="382536" y="24750"/>
                        </a:moveTo>
                        <a:cubicBezTo>
                          <a:pt x="355610" y="24750"/>
                          <a:pt x="329519" y="30034"/>
                          <a:pt x="304914" y="40417"/>
                        </a:cubicBezTo>
                        <a:cubicBezTo>
                          <a:pt x="281238" y="50428"/>
                          <a:pt x="259882" y="64796"/>
                          <a:pt x="241591" y="83058"/>
                        </a:cubicBezTo>
                        <a:cubicBezTo>
                          <a:pt x="223300" y="101319"/>
                          <a:pt x="208908" y="122547"/>
                          <a:pt x="198880" y="146278"/>
                        </a:cubicBezTo>
                        <a:cubicBezTo>
                          <a:pt x="188481" y="170843"/>
                          <a:pt x="183189" y="196891"/>
                          <a:pt x="183189" y="223774"/>
                        </a:cubicBezTo>
                        <a:cubicBezTo>
                          <a:pt x="183189" y="250564"/>
                          <a:pt x="188481" y="276705"/>
                          <a:pt x="198880" y="301177"/>
                        </a:cubicBezTo>
                        <a:cubicBezTo>
                          <a:pt x="208908" y="324908"/>
                          <a:pt x="223300" y="346228"/>
                          <a:pt x="241591" y="364490"/>
                        </a:cubicBezTo>
                        <a:cubicBezTo>
                          <a:pt x="259882" y="382752"/>
                          <a:pt x="281238" y="397027"/>
                          <a:pt x="304914" y="407131"/>
                        </a:cubicBezTo>
                        <a:cubicBezTo>
                          <a:pt x="329519" y="417513"/>
                          <a:pt x="355610" y="422705"/>
                          <a:pt x="382536" y="422705"/>
                        </a:cubicBezTo>
                        <a:cubicBezTo>
                          <a:pt x="409462" y="422705"/>
                          <a:pt x="435553" y="417513"/>
                          <a:pt x="460158" y="407131"/>
                        </a:cubicBezTo>
                        <a:cubicBezTo>
                          <a:pt x="483834" y="397027"/>
                          <a:pt x="505190" y="382752"/>
                          <a:pt x="523481" y="364490"/>
                        </a:cubicBezTo>
                        <a:cubicBezTo>
                          <a:pt x="541772" y="346228"/>
                          <a:pt x="556164" y="324908"/>
                          <a:pt x="566192" y="301177"/>
                        </a:cubicBezTo>
                        <a:cubicBezTo>
                          <a:pt x="576591" y="276705"/>
                          <a:pt x="581883" y="250564"/>
                          <a:pt x="581883" y="223774"/>
                        </a:cubicBezTo>
                        <a:cubicBezTo>
                          <a:pt x="581883" y="196891"/>
                          <a:pt x="576591" y="170843"/>
                          <a:pt x="566192" y="146278"/>
                        </a:cubicBezTo>
                        <a:cubicBezTo>
                          <a:pt x="556164" y="122547"/>
                          <a:pt x="541772" y="101319"/>
                          <a:pt x="523481" y="83058"/>
                        </a:cubicBezTo>
                        <a:cubicBezTo>
                          <a:pt x="505190" y="64796"/>
                          <a:pt x="483834" y="50428"/>
                          <a:pt x="460158" y="40417"/>
                        </a:cubicBezTo>
                        <a:cubicBezTo>
                          <a:pt x="435553" y="30034"/>
                          <a:pt x="409462" y="24750"/>
                          <a:pt x="382536" y="24750"/>
                        </a:cubicBezTo>
                        <a:close/>
                        <a:moveTo>
                          <a:pt x="382536" y="0"/>
                        </a:moveTo>
                        <a:cubicBezTo>
                          <a:pt x="412712" y="0"/>
                          <a:pt x="442145" y="5933"/>
                          <a:pt x="469721" y="17613"/>
                        </a:cubicBezTo>
                        <a:cubicBezTo>
                          <a:pt x="496462" y="28922"/>
                          <a:pt x="520417" y="45051"/>
                          <a:pt x="540937" y="65538"/>
                        </a:cubicBezTo>
                        <a:cubicBezTo>
                          <a:pt x="561549" y="86117"/>
                          <a:pt x="577705" y="110033"/>
                          <a:pt x="588940" y="136637"/>
                        </a:cubicBezTo>
                        <a:cubicBezTo>
                          <a:pt x="600639" y="164262"/>
                          <a:pt x="606581" y="193554"/>
                          <a:pt x="606581" y="223774"/>
                        </a:cubicBezTo>
                        <a:cubicBezTo>
                          <a:pt x="606581" y="253901"/>
                          <a:pt x="600639" y="283194"/>
                          <a:pt x="588940" y="310818"/>
                        </a:cubicBezTo>
                        <a:cubicBezTo>
                          <a:pt x="577705" y="337515"/>
                          <a:pt x="561549" y="361431"/>
                          <a:pt x="540937" y="381917"/>
                        </a:cubicBezTo>
                        <a:cubicBezTo>
                          <a:pt x="520417" y="402496"/>
                          <a:pt x="496462" y="418626"/>
                          <a:pt x="469721" y="429842"/>
                        </a:cubicBezTo>
                        <a:cubicBezTo>
                          <a:pt x="442145" y="441522"/>
                          <a:pt x="412805" y="447455"/>
                          <a:pt x="382536" y="447455"/>
                        </a:cubicBezTo>
                        <a:cubicBezTo>
                          <a:pt x="352267" y="447455"/>
                          <a:pt x="322927" y="441522"/>
                          <a:pt x="295258" y="429842"/>
                        </a:cubicBezTo>
                        <a:cubicBezTo>
                          <a:pt x="275295" y="421407"/>
                          <a:pt x="256818" y="410190"/>
                          <a:pt x="240105" y="396471"/>
                        </a:cubicBezTo>
                        <a:lnTo>
                          <a:pt x="209558" y="427061"/>
                        </a:lnTo>
                        <a:cubicBezTo>
                          <a:pt x="206030" y="420758"/>
                          <a:pt x="201666" y="414918"/>
                          <a:pt x="196373" y="409541"/>
                        </a:cubicBezTo>
                        <a:cubicBezTo>
                          <a:pt x="191081" y="404350"/>
                          <a:pt x="185232" y="399901"/>
                          <a:pt x="178918" y="396378"/>
                        </a:cubicBezTo>
                        <a:lnTo>
                          <a:pt x="209465" y="365880"/>
                        </a:lnTo>
                        <a:cubicBezTo>
                          <a:pt x="195724" y="349287"/>
                          <a:pt x="184582" y="330840"/>
                          <a:pt x="176040" y="310818"/>
                        </a:cubicBezTo>
                        <a:cubicBezTo>
                          <a:pt x="164341" y="283194"/>
                          <a:pt x="158491" y="253901"/>
                          <a:pt x="158491" y="223774"/>
                        </a:cubicBezTo>
                        <a:cubicBezTo>
                          <a:pt x="158491" y="193554"/>
                          <a:pt x="164341" y="164262"/>
                          <a:pt x="176040" y="136637"/>
                        </a:cubicBezTo>
                        <a:cubicBezTo>
                          <a:pt x="187367" y="110033"/>
                          <a:pt x="203523" y="86117"/>
                          <a:pt x="224043" y="65538"/>
                        </a:cubicBezTo>
                        <a:cubicBezTo>
                          <a:pt x="244655" y="45051"/>
                          <a:pt x="268610" y="28922"/>
                          <a:pt x="295258" y="17613"/>
                        </a:cubicBezTo>
                        <a:cubicBezTo>
                          <a:pt x="322927" y="5933"/>
                          <a:pt x="352267" y="0"/>
                          <a:pt x="38253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dirty="0">
                      <a:ea typeface="方正粗雅宋长_GBK" panose="02010600000000000000" pitchFamily="2" charset="-122"/>
                    </a:endParaRPr>
                  </a:p>
                </p:txBody>
              </p:sp>
            </p:grpSp>
          </p:grpSp>
          <p:grpSp>
            <p:nvGrpSpPr>
              <p:cNvPr id="70" name="组合 69"/>
              <p:cNvGrpSpPr/>
              <p:nvPr/>
            </p:nvGrpSpPr>
            <p:grpSpPr>
              <a:xfrm>
                <a:off x="4567518" y="2042244"/>
                <a:ext cx="3056964" cy="3056964"/>
                <a:chOff x="4567518" y="2042244"/>
                <a:chExt cx="3056964" cy="3056964"/>
              </a:xfrm>
            </p:grpSpPr>
            <p:sp>
              <p:nvSpPr>
                <p:cNvPr id="74" name="弧形 73"/>
                <p:cNvSpPr/>
                <p:nvPr/>
              </p:nvSpPr>
              <p:spPr>
                <a:xfrm>
                  <a:off x="4567518" y="2042244"/>
                  <a:ext cx="3056964" cy="3056964"/>
                </a:xfrm>
                <a:prstGeom prst="arc">
                  <a:avLst>
                    <a:gd name="adj1" fmla="val 12178098"/>
                    <a:gd name="adj2" fmla="val 20182238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ea typeface="方正粗雅宋长_GBK" panose="02010600000000000000" pitchFamily="2" charset="-122"/>
                  </a:endParaRPr>
                </a:p>
              </p:txBody>
            </p:sp>
            <p:sp>
              <p:nvSpPr>
                <p:cNvPr id="75" name="弧形 74"/>
                <p:cNvSpPr/>
                <p:nvPr/>
              </p:nvSpPr>
              <p:spPr>
                <a:xfrm>
                  <a:off x="4853341" y="2328067"/>
                  <a:ext cx="2485318" cy="2485318"/>
                </a:xfrm>
                <a:prstGeom prst="arc">
                  <a:avLst>
                    <a:gd name="adj1" fmla="val 12259377"/>
                    <a:gd name="adj2" fmla="val 20219346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ea typeface="方正粗雅宋长_GBK" panose="02010600000000000000" pitchFamily="2" charset="-122"/>
                  </a:endParaRPr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 flipV="1">
                <a:off x="4567518" y="2328067"/>
                <a:ext cx="3056964" cy="3056964"/>
                <a:chOff x="4567518" y="2042244"/>
                <a:chExt cx="3056964" cy="3056964"/>
              </a:xfrm>
            </p:grpSpPr>
            <p:sp>
              <p:nvSpPr>
                <p:cNvPr id="72" name="弧形 71"/>
                <p:cNvSpPr/>
                <p:nvPr/>
              </p:nvSpPr>
              <p:spPr>
                <a:xfrm>
                  <a:off x="4567518" y="2042244"/>
                  <a:ext cx="3056964" cy="3056964"/>
                </a:xfrm>
                <a:prstGeom prst="arc">
                  <a:avLst>
                    <a:gd name="adj1" fmla="val 12178098"/>
                    <a:gd name="adj2" fmla="val 20182238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ea typeface="方正粗雅宋长_GBK" panose="02010600000000000000" pitchFamily="2" charset="-122"/>
                  </a:endParaRPr>
                </a:p>
              </p:txBody>
            </p:sp>
            <p:sp>
              <p:nvSpPr>
                <p:cNvPr id="73" name="弧形 72"/>
                <p:cNvSpPr/>
                <p:nvPr/>
              </p:nvSpPr>
              <p:spPr>
                <a:xfrm>
                  <a:off x="4853341" y="2328067"/>
                  <a:ext cx="2485318" cy="2485318"/>
                </a:xfrm>
                <a:prstGeom prst="arc">
                  <a:avLst>
                    <a:gd name="adj1" fmla="val 12259377"/>
                    <a:gd name="adj2" fmla="val 20219346"/>
                  </a:avLst>
                </a:prstGeom>
                <a:ln>
                  <a:solidFill>
                    <a:schemeClr val="bg1">
                      <a:lumMod val="8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>
                    <a:ea typeface="方正粗雅宋长_GBK" panose="02010600000000000000" pitchFamily="2" charset="-122"/>
                  </a:endParaRPr>
                </a:p>
              </p:txBody>
            </p:sp>
          </p:grpSp>
        </p:grpSp>
        <p:grpSp>
          <p:nvGrpSpPr>
            <p:cNvPr id="42" name="组合 41"/>
            <p:cNvGrpSpPr/>
            <p:nvPr/>
          </p:nvGrpSpPr>
          <p:grpSpPr>
            <a:xfrm>
              <a:off x="3431861" y="2394857"/>
              <a:ext cx="697125" cy="697125"/>
              <a:chOff x="1906224" y="2659743"/>
              <a:chExt cx="1538514" cy="1538514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906224" y="2659743"/>
                <a:ext cx="1538514" cy="153851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44" name="椭圆 16"/>
              <p:cNvSpPr/>
              <p:nvPr/>
            </p:nvSpPr>
            <p:spPr>
              <a:xfrm>
                <a:off x="2278581" y="3069868"/>
                <a:ext cx="793800" cy="718262"/>
              </a:xfrm>
              <a:custGeom>
                <a:avLst/>
                <a:gdLst>
                  <a:gd name="connsiteX0" fmla="*/ 407586 w 606580"/>
                  <a:gd name="connsiteY0" fmla="*/ 252695 h 548858"/>
                  <a:gd name="connsiteX1" fmla="*/ 502285 w 606580"/>
                  <a:gd name="connsiteY1" fmla="*/ 252695 h 548858"/>
                  <a:gd name="connsiteX2" fmla="*/ 502285 w 606580"/>
                  <a:gd name="connsiteY2" fmla="*/ 346759 h 548858"/>
                  <a:gd name="connsiteX3" fmla="*/ 407586 w 606580"/>
                  <a:gd name="connsiteY3" fmla="*/ 346759 h 548858"/>
                  <a:gd name="connsiteX4" fmla="*/ 104296 w 606580"/>
                  <a:gd name="connsiteY4" fmla="*/ 205698 h 548858"/>
                  <a:gd name="connsiteX5" fmla="*/ 199065 w 606580"/>
                  <a:gd name="connsiteY5" fmla="*/ 205698 h 548858"/>
                  <a:gd name="connsiteX6" fmla="*/ 199065 w 606580"/>
                  <a:gd name="connsiteY6" fmla="*/ 346758 h 548858"/>
                  <a:gd name="connsiteX7" fmla="*/ 104296 w 606580"/>
                  <a:gd name="connsiteY7" fmla="*/ 346758 h 548858"/>
                  <a:gd name="connsiteX8" fmla="*/ 255870 w 606580"/>
                  <a:gd name="connsiteY8" fmla="*/ 96040 h 548858"/>
                  <a:gd name="connsiteX9" fmla="*/ 350710 w 606580"/>
                  <a:gd name="connsiteY9" fmla="*/ 96040 h 548858"/>
                  <a:gd name="connsiteX10" fmla="*/ 350710 w 606580"/>
                  <a:gd name="connsiteY10" fmla="*/ 346759 h 548858"/>
                  <a:gd name="connsiteX11" fmla="*/ 255870 w 606580"/>
                  <a:gd name="connsiteY11" fmla="*/ 346759 h 548858"/>
                  <a:gd name="connsiteX12" fmla="*/ 37882 w 606580"/>
                  <a:gd name="connsiteY12" fmla="*/ 37913 h 548858"/>
                  <a:gd name="connsiteX13" fmla="*/ 37882 w 606580"/>
                  <a:gd name="connsiteY13" fmla="*/ 405363 h 548858"/>
                  <a:gd name="connsiteX14" fmla="*/ 568698 w 606580"/>
                  <a:gd name="connsiteY14" fmla="*/ 405363 h 548858"/>
                  <a:gd name="connsiteX15" fmla="*/ 568698 w 606580"/>
                  <a:gd name="connsiteY15" fmla="*/ 37913 h 548858"/>
                  <a:gd name="connsiteX16" fmla="*/ 18941 w 606580"/>
                  <a:gd name="connsiteY16" fmla="*/ 0 h 548858"/>
                  <a:gd name="connsiteX17" fmla="*/ 587639 w 606580"/>
                  <a:gd name="connsiteY17" fmla="*/ 0 h 548858"/>
                  <a:gd name="connsiteX18" fmla="*/ 606580 w 606580"/>
                  <a:gd name="connsiteY18" fmla="*/ 18910 h 548858"/>
                  <a:gd name="connsiteX19" fmla="*/ 606580 w 606580"/>
                  <a:gd name="connsiteY19" fmla="*/ 424274 h 548858"/>
                  <a:gd name="connsiteX20" fmla="*/ 587639 w 606580"/>
                  <a:gd name="connsiteY20" fmla="*/ 443184 h 548858"/>
                  <a:gd name="connsiteX21" fmla="*/ 322278 w 606580"/>
                  <a:gd name="connsiteY21" fmla="*/ 443184 h 548858"/>
                  <a:gd name="connsiteX22" fmla="*/ 322278 w 606580"/>
                  <a:gd name="connsiteY22" fmla="*/ 511038 h 548858"/>
                  <a:gd name="connsiteX23" fmla="*/ 450223 w 606580"/>
                  <a:gd name="connsiteY23" fmla="*/ 511038 h 548858"/>
                  <a:gd name="connsiteX24" fmla="*/ 450223 w 606580"/>
                  <a:gd name="connsiteY24" fmla="*/ 548858 h 548858"/>
                  <a:gd name="connsiteX25" fmla="*/ 156357 w 606580"/>
                  <a:gd name="connsiteY25" fmla="*/ 548858 h 548858"/>
                  <a:gd name="connsiteX26" fmla="*/ 156357 w 606580"/>
                  <a:gd name="connsiteY26" fmla="*/ 511038 h 548858"/>
                  <a:gd name="connsiteX27" fmla="*/ 284302 w 606580"/>
                  <a:gd name="connsiteY27" fmla="*/ 511038 h 548858"/>
                  <a:gd name="connsiteX28" fmla="*/ 284302 w 606580"/>
                  <a:gd name="connsiteY28" fmla="*/ 443184 h 548858"/>
                  <a:gd name="connsiteX29" fmla="*/ 18941 w 606580"/>
                  <a:gd name="connsiteY29" fmla="*/ 443184 h 548858"/>
                  <a:gd name="connsiteX30" fmla="*/ 0 w 606580"/>
                  <a:gd name="connsiteY30" fmla="*/ 424274 h 548858"/>
                  <a:gd name="connsiteX31" fmla="*/ 0 w 606580"/>
                  <a:gd name="connsiteY31" fmla="*/ 18910 h 548858"/>
                  <a:gd name="connsiteX32" fmla="*/ 18941 w 606580"/>
                  <a:gd name="connsiteY32" fmla="*/ 0 h 54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06580" h="548858">
                    <a:moveTo>
                      <a:pt x="407586" y="252695"/>
                    </a:moveTo>
                    <a:lnTo>
                      <a:pt x="502285" y="252695"/>
                    </a:lnTo>
                    <a:lnTo>
                      <a:pt x="502285" y="346759"/>
                    </a:lnTo>
                    <a:lnTo>
                      <a:pt x="407586" y="346759"/>
                    </a:lnTo>
                    <a:close/>
                    <a:moveTo>
                      <a:pt x="104296" y="205698"/>
                    </a:moveTo>
                    <a:lnTo>
                      <a:pt x="199065" y="205698"/>
                    </a:lnTo>
                    <a:lnTo>
                      <a:pt x="199065" y="346758"/>
                    </a:lnTo>
                    <a:lnTo>
                      <a:pt x="104296" y="346758"/>
                    </a:lnTo>
                    <a:close/>
                    <a:moveTo>
                      <a:pt x="255870" y="96040"/>
                    </a:moveTo>
                    <a:lnTo>
                      <a:pt x="350710" y="96040"/>
                    </a:lnTo>
                    <a:lnTo>
                      <a:pt x="350710" y="346759"/>
                    </a:lnTo>
                    <a:lnTo>
                      <a:pt x="255870" y="346759"/>
                    </a:lnTo>
                    <a:close/>
                    <a:moveTo>
                      <a:pt x="37882" y="37913"/>
                    </a:moveTo>
                    <a:lnTo>
                      <a:pt x="37882" y="405363"/>
                    </a:lnTo>
                    <a:lnTo>
                      <a:pt x="568698" y="405363"/>
                    </a:lnTo>
                    <a:lnTo>
                      <a:pt x="568698" y="37913"/>
                    </a:lnTo>
                    <a:close/>
                    <a:moveTo>
                      <a:pt x="18941" y="0"/>
                    </a:moveTo>
                    <a:lnTo>
                      <a:pt x="587639" y="0"/>
                    </a:lnTo>
                    <a:cubicBezTo>
                      <a:pt x="598038" y="0"/>
                      <a:pt x="606580" y="8528"/>
                      <a:pt x="606580" y="18910"/>
                    </a:cubicBezTo>
                    <a:lnTo>
                      <a:pt x="606580" y="424274"/>
                    </a:lnTo>
                    <a:cubicBezTo>
                      <a:pt x="606580" y="434656"/>
                      <a:pt x="598038" y="443184"/>
                      <a:pt x="587639" y="443184"/>
                    </a:cubicBezTo>
                    <a:lnTo>
                      <a:pt x="322278" y="443184"/>
                    </a:lnTo>
                    <a:lnTo>
                      <a:pt x="322278" y="511038"/>
                    </a:lnTo>
                    <a:lnTo>
                      <a:pt x="450223" y="511038"/>
                    </a:lnTo>
                    <a:lnTo>
                      <a:pt x="450223" y="548858"/>
                    </a:lnTo>
                    <a:lnTo>
                      <a:pt x="156357" y="548858"/>
                    </a:lnTo>
                    <a:lnTo>
                      <a:pt x="156357" y="511038"/>
                    </a:lnTo>
                    <a:lnTo>
                      <a:pt x="284302" y="511038"/>
                    </a:lnTo>
                    <a:lnTo>
                      <a:pt x="284302" y="443184"/>
                    </a:lnTo>
                    <a:lnTo>
                      <a:pt x="18941" y="443184"/>
                    </a:lnTo>
                    <a:cubicBezTo>
                      <a:pt x="8542" y="443184"/>
                      <a:pt x="0" y="434656"/>
                      <a:pt x="0" y="424274"/>
                    </a:cubicBezTo>
                    <a:lnTo>
                      <a:pt x="0" y="18910"/>
                    </a:lnTo>
                    <a:cubicBezTo>
                      <a:pt x="0" y="8528"/>
                      <a:pt x="8542" y="0"/>
                      <a:pt x="1894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431861" y="4501186"/>
              <a:ext cx="697125" cy="697125"/>
              <a:chOff x="1906224" y="2659743"/>
              <a:chExt cx="1538514" cy="1538514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1906224" y="2659743"/>
                <a:ext cx="1538514" cy="153851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47" name="椭圆 19"/>
              <p:cNvSpPr/>
              <p:nvPr/>
            </p:nvSpPr>
            <p:spPr>
              <a:xfrm>
                <a:off x="2278581" y="3091006"/>
                <a:ext cx="793799" cy="675987"/>
              </a:xfrm>
              <a:custGeom>
                <a:avLst/>
                <a:gdLst>
                  <a:gd name="connsiteX0" fmla="*/ 303714 w 607639"/>
                  <a:gd name="connsiteY0" fmla="*/ 173520 h 517456"/>
                  <a:gd name="connsiteX1" fmla="*/ 337586 w 607639"/>
                  <a:gd name="connsiteY1" fmla="*/ 207321 h 517456"/>
                  <a:gd name="connsiteX2" fmla="*/ 303714 w 607639"/>
                  <a:gd name="connsiteY2" fmla="*/ 241122 h 517456"/>
                  <a:gd name="connsiteX3" fmla="*/ 269842 w 607639"/>
                  <a:gd name="connsiteY3" fmla="*/ 207321 h 517456"/>
                  <a:gd name="connsiteX4" fmla="*/ 303714 w 607639"/>
                  <a:gd name="connsiteY4" fmla="*/ 173520 h 517456"/>
                  <a:gd name="connsiteX5" fmla="*/ 303758 w 607639"/>
                  <a:gd name="connsiteY5" fmla="*/ 139994 h 517456"/>
                  <a:gd name="connsiteX6" fmla="*/ 236373 w 607639"/>
                  <a:gd name="connsiteY6" fmla="*/ 207277 h 517456"/>
                  <a:gd name="connsiteX7" fmla="*/ 303758 w 607639"/>
                  <a:gd name="connsiteY7" fmla="*/ 274559 h 517456"/>
                  <a:gd name="connsiteX8" fmla="*/ 371054 w 607639"/>
                  <a:gd name="connsiteY8" fmla="*/ 207277 h 517456"/>
                  <a:gd name="connsiteX9" fmla="*/ 303758 w 607639"/>
                  <a:gd name="connsiteY9" fmla="*/ 139994 h 517456"/>
                  <a:gd name="connsiteX10" fmla="*/ 282839 w 607639"/>
                  <a:gd name="connsiteY10" fmla="*/ 68801 h 517456"/>
                  <a:gd name="connsiteX11" fmla="*/ 303669 w 607639"/>
                  <a:gd name="connsiteY11" fmla="*/ 68801 h 517456"/>
                  <a:gd name="connsiteX12" fmla="*/ 303847 w 607639"/>
                  <a:gd name="connsiteY12" fmla="*/ 68801 h 517456"/>
                  <a:gd name="connsiteX13" fmla="*/ 324588 w 607639"/>
                  <a:gd name="connsiteY13" fmla="*/ 68801 h 517456"/>
                  <a:gd name="connsiteX14" fmla="*/ 327703 w 607639"/>
                  <a:gd name="connsiteY14" fmla="*/ 99465 h 517456"/>
                  <a:gd name="connsiteX15" fmla="*/ 363221 w 607639"/>
                  <a:gd name="connsiteY15" fmla="*/ 114219 h 517456"/>
                  <a:gd name="connsiteX16" fmla="*/ 387166 w 607639"/>
                  <a:gd name="connsiteY16" fmla="*/ 94665 h 517456"/>
                  <a:gd name="connsiteX17" fmla="*/ 416541 w 607639"/>
                  <a:gd name="connsiteY17" fmla="*/ 124085 h 517456"/>
                  <a:gd name="connsiteX18" fmla="*/ 396958 w 607639"/>
                  <a:gd name="connsiteY18" fmla="*/ 147993 h 517456"/>
                  <a:gd name="connsiteX19" fmla="*/ 411645 w 607639"/>
                  <a:gd name="connsiteY19" fmla="*/ 183457 h 517456"/>
                  <a:gd name="connsiteX20" fmla="*/ 442445 w 607639"/>
                  <a:gd name="connsiteY20" fmla="*/ 186479 h 517456"/>
                  <a:gd name="connsiteX21" fmla="*/ 442445 w 607639"/>
                  <a:gd name="connsiteY21" fmla="*/ 228075 h 517456"/>
                  <a:gd name="connsiteX22" fmla="*/ 411645 w 607639"/>
                  <a:gd name="connsiteY22" fmla="*/ 231185 h 517456"/>
                  <a:gd name="connsiteX23" fmla="*/ 396958 w 607639"/>
                  <a:gd name="connsiteY23" fmla="*/ 266649 h 517456"/>
                  <a:gd name="connsiteX24" fmla="*/ 416541 w 607639"/>
                  <a:gd name="connsiteY24" fmla="*/ 290558 h 517456"/>
                  <a:gd name="connsiteX25" fmla="*/ 387166 w 607639"/>
                  <a:gd name="connsiteY25" fmla="*/ 319977 h 517456"/>
                  <a:gd name="connsiteX26" fmla="*/ 363221 w 607639"/>
                  <a:gd name="connsiteY26" fmla="*/ 300423 h 517456"/>
                  <a:gd name="connsiteX27" fmla="*/ 327703 w 607639"/>
                  <a:gd name="connsiteY27" fmla="*/ 315177 h 517456"/>
                  <a:gd name="connsiteX28" fmla="*/ 324588 w 607639"/>
                  <a:gd name="connsiteY28" fmla="*/ 345841 h 517456"/>
                  <a:gd name="connsiteX29" fmla="*/ 303847 w 607639"/>
                  <a:gd name="connsiteY29" fmla="*/ 345841 h 517456"/>
                  <a:gd name="connsiteX30" fmla="*/ 303669 w 607639"/>
                  <a:gd name="connsiteY30" fmla="*/ 345841 h 517456"/>
                  <a:gd name="connsiteX31" fmla="*/ 282839 w 607639"/>
                  <a:gd name="connsiteY31" fmla="*/ 345841 h 517456"/>
                  <a:gd name="connsiteX32" fmla="*/ 279813 w 607639"/>
                  <a:gd name="connsiteY32" fmla="*/ 315177 h 517456"/>
                  <a:gd name="connsiteX33" fmla="*/ 244295 w 607639"/>
                  <a:gd name="connsiteY33" fmla="*/ 300423 h 517456"/>
                  <a:gd name="connsiteX34" fmla="*/ 220350 w 607639"/>
                  <a:gd name="connsiteY34" fmla="*/ 319977 h 517456"/>
                  <a:gd name="connsiteX35" fmla="*/ 190886 w 607639"/>
                  <a:gd name="connsiteY35" fmla="*/ 290558 h 517456"/>
                  <a:gd name="connsiteX36" fmla="*/ 210558 w 607639"/>
                  <a:gd name="connsiteY36" fmla="*/ 266649 h 517456"/>
                  <a:gd name="connsiteX37" fmla="*/ 195782 w 607639"/>
                  <a:gd name="connsiteY37" fmla="*/ 231185 h 517456"/>
                  <a:gd name="connsiteX38" fmla="*/ 164982 w 607639"/>
                  <a:gd name="connsiteY38" fmla="*/ 228075 h 517456"/>
                  <a:gd name="connsiteX39" fmla="*/ 164982 w 607639"/>
                  <a:gd name="connsiteY39" fmla="*/ 186568 h 517456"/>
                  <a:gd name="connsiteX40" fmla="*/ 195782 w 607639"/>
                  <a:gd name="connsiteY40" fmla="*/ 183457 h 517456"/>
                  <a:gd name="connsiteX41" fmla="*/ 210558 w 607639"/>
                  <a:gd name="connsiteY41" fmla="*/ 147993 h 517456"/>
                  <a:gd name="connsiteX42" fmla="*/ 190886 w 607639"/>
                  <a:gd name="connsiteY42" fmla="*/ 124085 h 517456"/>
                  <a:gd name="connsiteX43" fmla="*/ 220350 w 607639"/>
                  <a:gd name="connsiteY43" fmla="*/ 94665 h 517456"/>
                  <a:gd name="connsiteX44" fmla="*/ 244295 w 607639"/>
                  <a:gd name="connsiteY44" fmla="*/ 114219 h 517456"/>
                  <a:gd name="connsiteX45" fmla="*/ 279813 w 607639"/>
                  <a:gd name="connsiteY45" fmla="*/ 99465 h 517456"/>
                  <a:gd name="connsiteX46" fmla="*/ 38005 w 607639"/>
                  <a:gd name="connsiteY46" fmla="*/ 37951 h 517456"/>
                  <a:gd name="connsiteX47" fmla="*/ 38005 w 607639"/>
                  <a:gd name="connsiteY47" fmla="*/ 376049 h 517456"/>
                  <a:gd name="connsiteX48" fmla="*/ 569634 w 607639"/>
                  <a:gd name="connsiteY48" fmla="*/ 376049 h 517456"/>
                  <a:gd name="connsiteX49" fmla="*/ 569634 w 607639"/>
                  <a:gd name="connsiteY49" fmla="*/ 37951 h 517456"/>
                  <a:gd name="connsiteX50" fmla="*/ 28482 w 607639"/>
                  <a:gd name="connsiteY50" fmla="*/ 0 h 517456"/>
                  <a:gd name="connsiteX51" fmla="*/ 579157 w 607639"/>
                  <a:gd name="connsiteY51" fmla="*/ 0 h 517456"/>
                  <a:gd name="connsiteX52" fmla="*/ 607639 w 607639"/>
                  <a:gd name="connsiteY52" fmla="*/ 28441 h 517456"/>
                  <a:gd name="connsiteX53" fmla="*/ 607639 w 607639"/>
                  <a:gd name="connsiteY53" fmla="*/ 385559 h 517456"/>
                  <a:gd name="connsiteX54" fmla="*/ 579157 w 607639"/>
                  <a:gd name="connsiteY54" fmla="*/ 414000 h 517456"/>
                  <a:gd name="connsiteX55" fmla="*/ 351304 w 607639"/>
                  <a:gd name="connsiteY55" fmla="*/ 414000 h 517456"/>
                  <a:gd name="connsiteX56" fmla="*/ 351304 w 607639"/>
                  <a:gd name="connsiteY56" fmla="*/ 479593 h 517456"/>
                  <a:gd name="connsiteX57" fmla="*/ 437906 w 607639"/>
                  <a:gd name="connsiteY57" fmla="*/ 479593 h 517456"/>
                  <a:gd name="connsiteX58" fmla="*/ 437906 w 607639"/>
                  <a:gd name="connsiteY58" fmla="*/ 517456 h 517456"/>
                  <a:gd name="connsiteX59" fmla="*/ 169733 w 607639"/>
                  <a:gd name="connsiteY59" fmla="*/ 517456 h 517456"/>
                  <a:gd name="connsiteX60" fmla="*/ 169733 w 607639"/>
                  <a:gd name="connsiteY60" fmla="*/ 479593 h 517456"/>
                  <a:gd name="connsiteX61" fmla="*/ 256335 w 607639"/>
                  <a:gd name="connsiteY61" fmla="*/ 479593 h 517456"/>
                  <a:gd name="connsiteX62" fmla="*/ 256335 w 607639"/>
                  <a:gd name="connsiteY62" fmla="*/ 414000 h 517456"/>
                  <a:gd name="connsiteX63" fmla="*/ 28482 w 607639"/>
                  <a:gd name="connsiteY63" fmla="*/ 414000 h 517456"/>
                  <a:gd name="connsiteX64" fmla="*/ 0 w 607639"/>
                  <a:gd name="connsiteY64" fmla="*/ 385559 h 517456"/>
                  <a:gd name="connsiteX65" fmla="*/ 0 w 607639"/>
                  <a:gd name="connsiteY65" fmla="*/ 28441 h 517456"/>
                  <a:gd name="connsiteX66" fmla="*/ 28482 w 607639"/>
                  <a:gd name="connsiteY66" fmla="*/ 0 h 517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07639" h="517456">
                    <a:moveTo>
                      <a:pt x="303714" y="173520"/>
                    </a:moveTo>
                    <a:cubicBezTo>
                      <a:pt x="322421" y="173520"/>
                      <a:pt x="337586" y="188653"/>
                      <a:pt x="337586" y="207321"/>
                    </a:cubicBezTo>
                    <a:cubicBezTo>
                      <a:pt x="337586" y="225989"/>
                      <a:pt x="322421" y="241122"/>
                      <a:pt x="303714" y="241122"/>
                    </a:cubicBezTo>
                    <a:cubicBezTo>
                      <a:pt x="285007" y="241122"/>
                      <a:pt x="269842" y="225989"/>
                      <a:pt x="269842" y="207321"/>
                    </a:cubicBezTo>
                    <a:cubicBezTo>
                      <a:pt x="269842" y="188653"/>
                      <a:pt x="285007" y="173520"/>
                      <a:pt x="303714" y="173520"/>
                    </a:cubicBezTo>
                    <a:close/>
                    <a:moveTo>
                      <a:pt x="303758" y="139994"/>
                    </a:moveTo>
                    <a:cubicBezTo>
                      <a:pt x="266549" y="139994"/>
                      <a:pt x="236373" y="170125"/>
                      <a:pt x="236373" y="207277"/>
                    </a:cubicBezTo>
                    <a:cubicBezTo>
                      <a:pt x="236373" y="244517"/>
                      <a:pt x="266549" y="274559"/>
                      <a:pt x="303758" y="274559"/>
                    </a:cubicBezTo>
                    <a:cubicBezTo>
                      <a:pt x="340967" y="274559"/>
                      <a:pt x="371054" y="244517"/>
                      <a:pt x="371054" y="207277"/>
                    </a:cubicBezTo>
                    <a:cubicBezTo>
                      <a:pt x="371054" y="170125"/>
                      <a:pt x="340967" y="139994"/>
                      <a:pt x="303758" y="139994"/>
                    </a:cubicBezTo>
                    <a:close/>
                    <a:moveTo>
                      <a:pt x="282839" y="68801"/>
                    </a:moveTo>
                    <a:lnTo>
                      <a:pt x="303669" y="68801"/>
                    </a:lnTo>
                    <a:lnTo>
                      <a:pt x="303847" y="68801"/>
                    </a:lnTo>
                    <a:lnTo>
                      <a:pt x="324588" y="68801"/>
                    </a:lnTo>
                    <a:lnTo>
                      <a:pt x="327703" y="99465"/>
                    </a:lnTo>
                    <a:cubicBezTo>
                      <a:pt x="340522" y="102309"/>
                      <a:pt x="352450" y="107375"/>
                      <a:pt x="363221" y="114219"/>
                    </a:cubicBezTo>
                    <a:lnTo>
                      <a:pt x="387166" y="94665"/>
                    </a:lnTo>
                    <a:lnTo>
                      <a:pt x="416541" y="124085"/>
                    </a:lnTo>
                    <a:lnTo>
                      <a:pt x="396958" y="147993"/>
                    </a:lnTo>
                    <a:cubicBezTo>
                      <a:pt x="403812" y="158748"/>
                      <a:pt x="408797" y="170658"/>
                      <a:pt x="411645" y="183457"/>
                    </a:cubicBezTo>
                    <a:lnTo>
                      <a:pt x="442445" y="186479"/>
                    </a:lnTo>
                    <a:lnTo>
                      <a:pt x="442445" y="228075"/>
                    </a:lnTo>
                    <a:lnTo>
                      <a:pt x="411645" y="231185"/>
                    </a:lnTo>
                    <a:cubicBezTo>
                      <a:pt x="408886" y="243984"/>
                      <a:pt x="403812" y="255894"/>
                      <a:pt x="396958" y="266649"/>
                    </a:cubicBezTo>
                    <a:lnTo>
                      <a:pt x="416541" y="290558"/>
                    </a:lnTo>
                    <a:lnTo>
                      <a:pt x="387166" y="319977"/>
                    </a:lnTo>
                    <a:lnTo>
                      <a:pt x="363221" y="300423"/>
                    </a:lnTo>
                    <a:cubicBezTo>
                      <a:pt x="352450" y="307267"/>
                      <a:pt x="340522" y="312333"/>
                      <a:pt x="327703" y="315177"/>
                    </a:cubicBezTo>
                    <a:lnTo>
                      <a:pt x="324588" y="345841"/>
                    </a:lnTo>
                    <a:lnTo>
                      <a:pt x="303847" y="345841"/>
                    </a:lnTo>
                    <a:lnTo>
                      <a:pt x="303669" y="345841"/>
                    </a:lnTo>
                    <a:lnTo>
                      <a:pt x="282839" y="345841"/>
                    </a:lnTo>
                    <a:lnTo>
                      <a:pt x="279813" y="315177"/>
                    </a:lnTo>
                    <a:cubicBezTo>
                      <a:pt x="266994" y="312333"/>
                      <a:pt x="254977" y="307267"/>
                      <a:pt x="244295" y="300423"/>
                    </a:cubicBezTo>
                    <a:lnTo>
                      <a:pt x="220350" y="319977"/>
                    </a:lnTo>
                    <a:lnTo>
                      <a:pt x="190886" y="290558"/>
                    </a:lnTo>
                    <a:lnTo>
                      <a:pt x="210558" y="266649"/>
                    </a:lnTo>
                    <a:cubicBezTo>
                      <a:pt x="203704" y="255894"/>
                      <a:pt x="198630" y="243984"/>
                      <a:pt x="195782" y="231185"/>
                    </a:cubicBezTo>
                    <a:lnTo>
                      <a:pt x="164982" y="228075"/>
                    </a:lnTo>
                    <a:lnTo>
                      <a:pt x="164982" y="186568"/>
                    </a:lnTo>
                    <a:lnTo>
                      <a:pt x="195782" y="183457"/>
                    </a:lnTo>
                    <a:cubicBezTo>
                      <a:pt x="198630" y="170658"/>
                      <a:pt x="203704" y="158748"/>
                      <a:pt x="210558" y="147993"/>
                    </a:cubicBezTo>
                    <a:lnTo>
                      <a:pt x="190886" y="124085"/>
                    </a:lnTo>
                    <a:lnTo>
                      <a:pt x="220350" y="94665"/>
                    </a:lnTo>
                    <a:lnTo>
                      <a:pt x="244295" y="114219"/>
                    </a:lnTo>
                    <a:cubicBezTo>
                      <a:pt x="254977" y="107375"/>
                      <a:pt x="266905" y="102309"/>
                      <a:pt x="279813" y="99465"/>
                    </a:cubicBezTo>
                    <a:close/>
                    <a:moveTo>
                      <a:pt x="38005" y="37951"/>
                    </a:moveTo>
                    <a:lnTo>
                      <a:pt x="38005" y="376049"/>
                    </a:lnTo>
                    <a:lnTo>
                      <a:pt x="569634" y="376049"/>
                    </a:lnTo>
                    <a:lnTo>
                      <a:pt x="569634" y="37951"/>
                    </a:lnTo>
                    <a:close/>
                    <a:moveTo>
                      <a:pt x="28482" y="0"/>
                    </a:moveTo>
                    <a:lnTo>
                      <a:pt x="579157" y="0"/>
                    </a:lnTo>
                    <a:cubicBezTo>
                      <a:pt x="594822" y="0"/>
                      <a:pt x="607639" y="12799"/>
                      <a:pt x="607639" y="28441"/>
                    </a:cubicBezTo>
                    <a:lnTo>
                      <a:pt x="607639" y="385559"/>
                    </a:lnTo>
                    <a:cubicBezTo>
                      <a:pt x="607639" y="401202"/>
                      <a:pt x="594822" y="414000"/>
                      <a:pt x="579157" y="414000"/>
                    </a:cubicBezTo>
                    <a:lnTo>
                      <a:pt x="351304" y="414000"/>
                    </a:lnTo>
                    <a:lnTo>
                      <a:pt x="351304" y="479593"/>
                    </a:lnTo>
                    <a:lnTo>
                      <a:pt x="437906" y="479593"/>
                    </a:lnTo>
                    <a:lnTo>
                      <a:pt x="437906" y="517456"/>
                    </a:lnTo>
                    <a:lnTo>
                      <a:pt x="169733" y="517456"/>
                    </a:lnTo>
                    <a:lnTo>
                      <a:pt x="169733" y="479593"/>
                    </a:lnTo>
                    <a:lnTo>
                      <a:pt x="256335" y="479593"/>
                    </a:lnTo>
                    <a:lnTo>
                      <a:pt x="256335" y="414000"/>
                    </a:lnTo>
                    <a:lnTo>
                      <a:pt x="28482" y="414000"/>
                    </a:lnTo>
                    <a:cubicBezTo>
                      <a:pt x="12817" y="414000"/>
                      <a:pt x="0" y="401202"/>
                      <a:pt x="0" y="385559"/>
                    </a:cubicBezTo>
                    <a:lnTo>
                      <a:pt x="0" y="28441"/>
                    </a:lnTo>
                    <a:cubicBezTo>
                      <a:pt x="0" y="12799"/>
                      <a:pt x="12817" y="0"/>
                      <a:pt x="28482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069776" y="2394857"/>
              <a:ext cx="697125" cy="697125"/>
              <a:chOff x="1906224" y="2659743"/>
              <a:chExt cx="1538514" cy="1538514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906224" y="2659743"/>
                <a:ext cx="1538514" cy="153851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50" name="椭圆 22"/>
              <p:cNvSpPr/>
              <p:nvPr/>
            </p:nvSpPr>
            <p:spPr>
              <a:xfrm>
                <a:off x="2278581" y="3095246"/>
                <a:ext cx="793799" cy="667506"/>
              </a:xfrm>
              <a:custGeom>
                <a:avLst/>
                <a:gdLst>
                  <a:gd name="connsiteX0" fmla="*/ 517386 w 607639"/>
                  <a:gd name="connsiteY0" fmla="*/ 115586 h 510964"/>
                  <a:gd name="connsiteX1" fmla="*/ 517386 w 607639"/>
                  <a:gd name="connsiteY1" fmla="*/ 347393 h 510964"/>
                  <a:gd name="connsiteX2" fmla="*/ 285226 w 607639"/>
                  <a:gd name="connsiteY2" fmla="*/ 347393 h 510964"/>
                  <a:gd name="connsiteX3" fmla="*/ 373376 w 607639"/>
                  <a:gd name="connsiteY3" fmla="*/ 90112 h 510964"/>
                  <a:gd name="connsiteX4" fmla="*/ 491841 w 607639"/>
                  <a:gd name="connsiteY4" fmla="*/ 90112 h 510964"/>
                  <a:gd name="connsiteX5" fmla="*/ 234174 w 607639"/>
                  <a:gd name="connsiteY5" fmla="*/ 347393 h 510964"/>
                  <a:gd name="connsiteX6" fmla="*/ 115798 w 607639"/>
                  <a:gd name="connsiteY6" fmla="*/ 347393 h 510964"/>
                  <a:gd name="connsiteX7" fmla="*/ 90253 w 607639"/>
                  <a:gd name="connsiteY7" fmla="*/ 90112 h 510964"/>
                  <a:gd name="connsiteX8" fmla="*/ 322343 w 607639"/>
                  <a:gd name="connsiteY8" fmla="*/ 90112 h 510964"/>
                  <a:gd name="connsiteX9" fmla="*/ 90253 w 607639"/>
                  <a:gd name="connsiteY9" fmla="*/ 321849 h 510964"/>
                  <a:gd name="connsiteX10" fmla="*/ 54115 w 607639"/>
                  <a:gd name="connsiteY10" fmla="*/ 54118 h 510964"/>
                  <a:gd name="connsiteX11" fmla="*/ 54115 w 607639"/>
                  <a:gd name="connsiteY11" fmla="*/ 383445 h 510964"/>
                  <a:gd name="connsiteX12" fmla="*/ 553435 w 607639"/>
                  <a:gd name="connsiteY12" fmla="*/ 383445 h 510964"/>
                  <a:gd name="connsiteX13" fmla="*/ 553435 w 607639"/>
                  <a:gd name="connsiteY13" fmla="*/ 54118 h 510964"/>
                  <a:gd name="connsiteX14" fmla="*/ 0 w 607639"/>
                  <a:gd name="connsiteY14" fmla="*/ 0 h 510964"/>
                  <a:gd name="connsiteX15" fmla="*/ 607639 w 607639"/>
                  <a:gd name="connsiteY15" fmla="*/ 0 h 510964"/>
                  <a:gd name="connsiteX16" fmla="*/ 607639 w 607639"/>
                  <a:gd name="connsiteY16" fmla="*/ 437474 h 510964"/>
                  <a:gd name="connsiteX17" fmla="*/ 401948 w 607639"/>
                  <a:gd name="connsiteY17" fmla="*/ 437474 h 510964"/>
                  <a:gd name="connsiteX18" fmla="*/ 401948 w 607639"/>
                  <a:gd name="connsiteY18" fmla="*/ 474975 h 510964"/>
                  <a:gd name="connsiteX19" fmla="*/ 462917 w 607639"/>
                  <a:gd name="connsiteY19" fmla="*/ 474975 h 510964"/>
                  <a:gd name="connsiteX20" fmla="*/ 462917 w 607639"/>
                  <a:gd name="connsiteY20" fmla="*/ 510964 h 510964"/>
                  <a:gd name="connsiteX21" fmla="*/ 401948 w 607639"/>
                  <a:gd name="connsiteY21" fmla="*/ 510964 h 510964"/>
                  <a:gd name="connsiteX22" fmla="*/ 205602 w 607639"/>
                  <a:gd name="connsiteY22" fmla="*/ 510964 h 510964"/>
                  <a:gd name="connsiteX23" fmla="*/ 144634 w 607639"/>
                  <a:gd name="connsiteY23" fmla="*/ 510964 h 510964"/>
                  <a:gd name="connsiteX24" fmla="*/ 144634 w 607639"/>
                  <a:gd name="connsiteY24" fmla="*/ 474975 h 510964"/>
                  <a:gd name="connsiteX25" fmla="*/ 205602 w 607639"/>
                  <a:gd name="connsiteY25" fmla="*/ 474975 h 510964"/>
                  <a:gd name="connsiteX26" fmla="*/ 205602 w 607639"/>
                  <a:gd name="connsiteY26" fmla="*/ 437474 h 510964"/>
                  <a:gd name="connsiteX27" fmla="*/ 0 w 607639"/>
                  <a:gd name="connsiteY27" fmla="*/ 437474 h 51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7639" h="510964">
                    <a:moveTo>
                      <a:pt x="517386" y="115586"/>
                    </a:moveTo>
                    <a:lnTo>
                      <a:pt x="517386" y="347393"/>
                    </a:lnTo>
                    <a:lnTo>
                      <a:pt x="285226" y="347393"/>
                    </a:lnTo>
                    <a:close/>
                    <a:moveTo>
                      <a:pt x="373376" y="90112"/>
                    </a:moveTo>
                    <a:lnTo>
                      <a:pt x="491841" y="90112"/>
                    </a:lnTo>
                    <a:lnTo>
                      <a:pt x="234174" y="347393"/>
                    </a:lnTo>
                    <a:lnTo>
                      <a:pt x="115798" y="347393"/>
                    </a:lnTo>
                    <a:close/>
                    <a:moveTo>
                      <a:pt x="90253" y="90112"/>
                    </a:moveTo>
                    <a:lnTo>
                      <a:pt x="322343" y="90112"/>
                    </a:lnTo>
                    <a:lnTo>
                      <a:pt x="90253" y="321849"/>
                    </a:lnTo>
                    <a:close/>
                    <a:moveTo>
                      <a:pt x="54115" y="54118"/>
                    </a:moveTo>
                    <a:lnTo>
                      <a:pt x="54115" y="383445"/>
                    </a:lnTo>
                    <a:lnTo>
                      <a:pt x="553435" y="383445"/>
                    </a:lnTo>
                    <a:lnTo>
                      <a:pt x="553435" y="54118"/>
                    </a:lnTo>
                    <a:close/>
                    <a:moveTo>
                      <a:pt x="0" y="0"/>
                    </a:moveTo>
                    <a:lnTo>
                      <a:pt x="607639" y="0"/>
                    </a:lnTo>
                    <a:lnTo>
                      <a:pt x="607639" y="437474"/>
                    </a:lnTo>
                    <a:lnTo>
                      <a:pt x="401948" y="437474"/>
                    </a:lnTo>
                    <a:lnTo>
                      <a:pt x="401948" y="474975"/>
                    </a:lnTo>
                    <a:lnTo>
                      <a:pt x="462917" y="474975"/>
                    </a:lnTo>
                    <a:lnTo>
                      <a:pt x="462917" y="510964"/>
                    </a:lnTo>
                    <a:lnTo>
                      <a:pt x="401948" y="510964"/>
                    </a:lnTo>
                    <a:lnTo>
                      <a:pt x="205602" y="510964"/>
                    </a:lnTo>
                    <a:lnTo>
                      <a:pt x="144634" y="510964"/>
                    </a:lnTo>
                    <a:lnTo>
                      <a:pt x="144634" y="474975"/>
                    </a:lnTo>
                    <a:lnTo>
                      <a:pt x="205602" y="474975"/>
                    </a:lnTo>
                    <a:lnTo>
                      <a:pt x="205602" y="437474"/>
                    </a:lnTo>
                    <a:lnTo>
                      <a:pt x="0" y="43747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8069776" y="4501186"/>
              <a:ext cx="697125" cy="697125"/>
              <a:chOff x="1906224" y="2659743"/>
              <a:chExt cx="1538514" cy="1538514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906224" y="2659743"/>
                <a:ext cx="1538514" cy="153851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53" name="椭圆 25"/>
              <p:cNvSpPr/>
              <p:nvPr/>
            </p:nvSpPr>
            <p:spPr>
              <a:xfrm>
                <a:off x="2278581" y="3131751"/>
                <a:ext cx="793799" cy="594496"/>
              </a:xfrm>
              <a:custGeom>
                <a:avLst/>
                <a:gdLst>
                  <a:gd name="connsiteX0" fmla="*/ 227854 w 607639"/>
                  <a:gd name="connsiteY0" fmla="*/ 404591 h 455076"/>
                  <a:gd name="connsiteX1" fmla="*/ 227854 w 607639"/>
                  <a:gd name="connsiteY1" fmla="*/ 429834 h 455076"/>
                  <a:gd name="connsiteX2" fmla="*/ 379786 w 607639"/>
                  <a:gd name="connsiteY2" fmla="*/ 429834 h 455076"/>
                  <a:gd name="connsiteX3" fmla="*/ 379786 w 607639"/>
                  <a:gd name="connsiteY3" fmla="*/ 404591 h 455076"/>
                  <a:gd name="connsiteX4" fmla="*/ 303680 w 607639"/>
                  <a:gd name="connsiteY4" fmla="*/ 353928 h 455076"/>
                  <a:gd name="connsiteX5" fmla="*/ 303775 w 607639"/>
                  <a:gd name="connsiteY5" fmla="*/ 353928 h 455076"/>
                  <a:gd name="connsiteX6" fmla="*/ 303888 w 607639"/>
                  <a:gd name="connsiteY6" fmla="*/ 353928 h 455076"/>
                  <a:gd name="connsiteX7" fmla="*/ 312716 w 607639"/>
                  <a:gd name="connsiteY7" fmla="*/ 357595 h 455076"/>
                  <a:gd name="connsiteX8" fmla="*/ 316415 w 607639"/>
                  <a:gd name="connsiteY8" fmla="*/ 366552 h 455076"/>
                  <a:gd name="connsiteX9" fmla="*/ 303784 w 607639"/>
                  <a:gd name="connsiteY9" fmla="*/ 379219 h 455076"/>
                  <a:gd name="connsiteX10" fmla="*/ 291153 w 607639"/>
                  <a:gd name="connsiteY10" fmla="*/ 366552 h 455076"/>
                  <a:gd name="connsiteX11" fmla="*/ 294853 w 607639"/>
                  <a:gd name="connsiteY11" fmla="*/ 357595 h 455076"/>
                  <a:gd name="connsiteX12" fmla="*/ 303784 w 607639"/>
                  <a:gd name="connsiteY12" fmla="*/ 353885 h 455076"/>
                  <a:gd name="connsiteX13" fmla="*/ 303680 w 607639"/>
                  <a:gd name="connsiteY13" fmla="*/ 353928 h 455076"/>
                  <a:gd name="connsiteX14" fmla="*/ 25367 w 607639"/>
                  <a:gd name="connsiteY14" fmla="*/ 353928 h 455076"/>
                  <a:gd name="connsiteX15" fmla="*/ 25367 w 607639"/>
                  <a:gd name="connsiteY15" fmla="*/ 379260 h 455076"/>
                  <a:gd name="connsiteX16" fmla="*/ 303775 w 607639"/>
                  <a:gd name="connsiteY16" fmla="*/ 379260 h 455076"/>
                  <a:gd name="connsiteX17" fmla="*/ 582272 w 607639"/>
                  <a:gd name="connsiteY17" fmla="*/ 379260 h 455076"/>
                  <a:gd name="connsiteX18" fmla="*/ 582272 w 607639"/>
                  <a:gd name="connsiteY18" fmla="*/ 353928 h 455076"/>
                  <a:gd name="connsiteX19" fmla="*/ 303888 w 607639"/>
                  <a:gd name="connsiteY19" fmla="*/ 353928 h 455076"/>
                  <a:gd name="connsiteX20" fmla="*/ 25367 w 607639"/>
                  <a:gd name="connsiteY20" fmla="*/ 25331 h 455076"/>
                  <a:gd name="connsiteX21" fmla="*/ 25367 w 607639"/>
                  <a:gd name="connsiteY21" fmla="*/ 328686 h 455076"/>
                  <a:gd name="connsiteX22" fmla="*/ 582272 w 607639"/>
                  <a:gd name="connsiteY22" fmla="*/ 328686 h 455076"/>
                  <a:gd name="connsiteX23" fmla="*/ 582272 w 607639"/>
                  <a:gd name="connsiteY23" fmla="*/ 25331 h 455076"/>
                  <a:gd name="connsiteX24" fmla="*/ 25367 w 607639"/>
                  <a:gd name="connsiteY24" fmla="*/ 0 h 455076"/>
                  <a:gd name="connsiteX25" fmla="*/ 582272 w 607639"/>
                  <a:gd name="connsiteY25" fmla="*/ 0 h 455076"/>
                  <a:gd name="connsiteX26" fmla="*/ 607639 w 607639"/>
                  <a:gd name="connsiteY26" fmla="*/ 25331 h 455076"/>
                  <a:gd name="connsiteX27" fmla="*/ 607639 w 607639"/>
                  <a:gd name="connsiteY27" fmla="*/ 379260 h 455076"/>
                  <a:gd name="connsiteX28" fmla="*/ 582272 w 607639"/>
                  <a:gd name="connsiteY28" fmla="*/ 404591 h 455076"/>
                  <a:gd name="connsiteX29" fmla="*/ 405063 w 607639"/>
                  <a:gd name="connsiteY29" fmla="*/ 404591 h 455076"/>
                  <a:gd name="connsiteX30" fmla="*/ 405063 w 607639"/>
                  <a:gd name="connsiteY30" fmla="*/ 429834 h 455076"/>
                  <a:gd name="connsiteX31" fmla="*/ 455707 w 607639"/>
                  <a:gd name="connsiteY31" fmla="*/ 429834 h 455076"/>
                  <a:gd name="connsiteX32" fmla="*/ 468346 w 607639"/>
                  <a:gd name="connsiteY32" fmla="*/ 442455 h 455076"/>
                  <a:gd name="connsiteX33" fmla="*/ 455707 w 607639"/>
                  <a:gd name="connsiteY33" fmla="*/ 455076 h 455076"/>
                  <a:gd name="connsiteX34" fmla="*/ 151932 w 607639"/>
                  <a:gd name="connsiteY34" fmla="*/ 455076 h 455076"/>
                  <a:gd name="connsiteX35" fmla="*/ 139293 w 607639"/>
                  <a:gd name="connsiteY35" fmla="*/ 442455 h 455076"/>
                  <a:gd name="connsiteX36" fmla="*/ 151932 w 607639"/>
                  <a:gd name="connsiteY36" fmla="*/ 429834 h 455076"/>
                  <a:gd name="connsiteX37" fmla="*/ 202487 w 607639"/>
                  <a:gd name="connsiteY37" fmla="*/ 429834 h 455076"/>
                  <a:gd name="connsiteX38" fmla="*/ 202487 w 607639"/>
                  <a:gd name="connsiteY38" fmla="*/ 404591 h 455076"/>
                  <a:gd name="connsiteX39" fmla="*/ 25367 w 607639"/>
                  <a:gd name="connsiteY39" fmla="*/ 404591 h 455076"/>
                  <a:gd name="connsiteX40" fmla="*/ 0 w 607639"/>
                  <a:gd name="connsiteY40" fmla="*/ 379260 h 455076"/>
                  <a:gd name="connsiteX41" fmla="*/ 0 w 607639"/>
                  <a:gd name="connsiteY41" fmla="*/ 25331 h 455076"/>
                  <a:gd name="connsiteX42" fmla="*/ 25367 w 607639"/>
                  <a:gd name="connsiteY42" fmla="*/ 0 h 45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607639" h="455076">
                    <a:moveTo>
                      <a:pt x="227854" y="404591"/>
                    </a:moveTo>
                    <a:lnTo>
                      <a:pt x="227854" y="429834"/>
                    </a:lnTo>
                    <a:lnTo>
                      <a:pt x="379786" y="429834"/>
                    </a:lnTo>
                    <a:lnTo>
                      <a:pt x="379786" y="404591"/>
                    </a:lnTo>
                    <a:close/>
                    <a:moveTo>
                      <a:pt x="303680" y="353928"/>
                    </a:moveTo>
                    <a:lnTo>
                      <a:pt x="303775" y="353928"/>
                    </a:lnTo>
                    <a:lnTo>
                      <a:pt x="303888" y="353928"/>
                    </a:lnTo>
                    <a:lnTo>
                      <a:pt x="312716" y="357595"/>
                    </a:lnTo>
                    <a:cubicBezTo>
                      <a:pt x="315001" y="359887"/>
                      <a:pt x="316415" y="363054"/>
                      <a:pt x="316415" y="366552"/>
                    </a:cubicBezTo>
                    <a:cubicBezTo>
                      <a:pt x="316415" y="373548"/>
                      <a:pt x="310760" y="379219"/>
                      <a:pt x="303784" y="379219"/>
                    </a:cubicBezTo>
                    <a:cubicBezTo>
                      <a:pt x="296808" y="379219"/>
                      <a:pt x="291153" y="373548"/>
                      <a:pt x="291153" y="366552"/>
                    </a:cubicBezTo>
                    <a:cubicBezTo>
                      <a:pt x="291153" y="363054"/>
                      <a:pt x="292567" y="359887"/>
                      <a:pt x="294853" y="357595"/>
                    </a:cubicBezTo>
                    <a:close/>
                    <a:moveTo>
                      <a:pt x="303784" y="353885"/>
                    </a:moveTo>
                    <a:lnTo>
                      <a:pt x="303680" y="353928"/>
                    </a:lnTo>
                    <a:lnTo>
                      <a:pt x="25367" y="353928"/>
                    </a:lnTo>
                    <a:lnTo>
                      <a:pt x="25367" y="379260"/>
                    </a:lnTo>
                    <a:lnTo>
                      <a:pt x="303775" y="379260"/>
                    </a:lnTo>
                    <a:lnTo>
                      <a:pt x="582272" y="379260"/>
                    </a:lnTo>
                    <a:lnTo>
                      <a:pt x="582272" y="353928"/>
                    </a:lnTo>
                    <a:lnTo>
                      <a:pt x="303888" y="353928"/>
                    </a:lnTo>
                    <a:close/>
                    <a:moveTo>
                      <a:pt x="25367" y="25331"/>
                    </a:moveTo>
                    <a:lnTo>
                      <a:pt x="25367" y="328686"/>
                    </a:lnTo>
                    <a:lnTo>
                      <a:pt x="582272" y="328686"/>
                    </a:lnTo>
                    <a:lnTo>
                      <a:pt x="582272" y="25331"/>
                    </a:lnTo>
                    <a:close/>
                    <a:moveTo>
                      <a:pt x="25367" y="0"/>
                    </a:moveTo>
                    <a:lnTo>
                      <a:pt x="582272" y="0"/>
                    </a:lnTo>
                    <a:cubicBezTo>
                      <a:pt x="596246" y="0"/>
                      <a:pt x="607639" y="11377"/>
                      <a:pt x="607639" y="25331"/>
                    </a:cubicBezTo>
                    <a:lnTo>
                      <a:pt x="607639" y="379260"/>
                    </a:lnTo>
                    <a:cubicBezTo>
                      <a:pt x="607639" y="393214"/>
                      <a:pt x="596246" y="404591"/>
                      <a:pt x="582272" y="404591"/>
                    </a:cubicBezTo>
                    <a:lnTo>
                      <a:pt x="405063" y="404591"/>
                    </a:lnTo>
                    <a:lnTo>
                      <a:pt x="405063" y="429834"/>
                    </a:lnTo>
                    <a:lnTo>
                      <a:pt x="455707" y="429834"/>
                    </a:lnTo>
                    <a:cubicBezTo>
                      <a:pt x="462738" y="429834"/>
                      <a:pt x="468346" y="435522"/>
                      <a:pt x="468346" y="442455"/>
                    </a:cubicBezTo>
                    <a:cubicBezTo>
                      <a:pt x="468346" y="449477"/>
                      <a:pt x="462738" y="455076"/>
                      <a:pt x="455707" y="455076"/>
                    </a:cubicBezTo>
                    <a:lnTo>
                      <a:pt x="151932" y="455076"/>
                    </a:lnTo>
                    <a:cubicBezTo>
                      <a:pt x="144901" y="455076"/>
                      <a:pt x="139293" y="449477"/>
                      <a:pt x="139293" y="442455"/>
                    </a:cubicBezTo>
                    <a:cubicBezTo>
                      <a:pt x="139293" y="435433"/>
                      <a:pt x="144901" y="429834"/>
                      <a:pt x="151932" y="429834"/>
                    </a:cubicBezTo>
                    <a:lnTo>
                      <a:pt x="202487" y="429834"/>
                    </a:lnTo>
                    <a:lnTo>
                      <a:pt x="202487" y="404591"/>
                    </a:lnTo>
                    <a:lnTo>
                      <a:pt x="25367" y="404591"/>
                    </a:lnTo>
                    <a:cubicBezTo>
                      <a:pt x="11304" y="404591"/>
                      <a:pt x="0" y="393214"/>
                      <a:pt x="0" y="379260"/>
                    </a:cubicBezTo>
                    <a:lnTo>
                      <a:pt x="0" y="25331"/>
                    </a:lnTo>
                    <a:cubicBezTo>
                      <a:pt x="0" y="11377"/>
                      <a:pt x="11304" y="0"/>
                      <a:pt x="25367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474059" y="2195996"/>
            <a:ext cx="1757550" cy="1668171"/>
            <a:chOff x="7439644" y="2947217"/>
            <a:chExt cx="1757550" cy="1668171"/>
          </a:xfrm>
        </p:grpSpPr>
        <p:sp>
          <p:nvSpPr>
            <p:cNvPr id="33" name="矩形 32"/>
            <p:cNvSpPr/>
            <p:nvPr/>
          </p:nvSpPr>
          <p:spPr bwMode="auto">
            <a:xfrm>
              <a:off x="7439644" y="3322726"/>
              <a:ext cx="1757550" cy="12926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34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7986605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973722" y="2195996"/>
            <a:ext cx="1757550" cy="1668171"/>
            <a:chOff x="7439644" y="2947217"/>
            <a:chExt cx="1757550" cy="1668171"/>
          </a:xfrm>
        </p:grpSpPr>
        <p:sp>
          <p:nvSpPr>
            <p:cNvPr id="31" name="矩形 30"/>
            <p:cNvSpPr/>
            <p:nvPr/>
          </p:nvSpPr>
          <p:spPr bwMode="auto">
            <a:xfrm>
              <a:off x="7439644" y="3322726"/>
              <a:ext cx="1757550" cy="12926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32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474059" y="4292232"/>
            <a:ext cx="1757550" cy="1668171"/>
            <a:chOff x="7439644" y="2947217"/>
            <a:chExt cx="1757550" cy="1668171"/>
          </a:xfrm>
        </p:grpSpPr>
        <p:sp>
          <p:nvSpPr>
            <p:cNvPr id="40" name="矩形 39"/>
            <p:cNvSpPr/>
            <p:nvPr/>
          </p:nvSpPr>
          <p:spPr bwMode="auto">
            <a:xfrm>
              <a:off x="7439644" y="3322726"/>
              <a:ext cx="1757550" cy="12926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41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7986605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973722" y="4292232"/>
            <a:ext cx="1757550" cy="1668171"/>
            <a:chOff x="7439644" y="2947217"/>
            <a:chExt cx="1757550" cy="1668171"/>
          </a:xfrm>
        </p:grpSpPr>
        <p:sp>
          <p:nvSpPr>
            <p:cNvPr id="38" name="矩形 37"/>
            <p:cNvSpPr/>
            <p:nvPr/>
          </p:nvSpPr>
          <p:spPr bwMode="auto">
            <a:xfrm>
              <a:off x="7439644" y="3322726"/>
              <a:ext cx="1757550" cy="12926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39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8309" y="509083"/>
            <a:ext cx="3568293" cy="714668"/>
            <a:chOff x="1169021" y="569837"/>
            <a:chExt cx="3568293" cy="714668"/>
          </a:xfrm>
        </p:grpSpPr>
        <p:sp>
          <p:nvSpPr>
            <p:cNvPr id="55" name="椭圆 54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4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039139" y="68864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下半年工作规划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占位符 38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33" y="2133600"/>
            <a:ext cx="2114096" cy="2114096"/>
          </a:xfrm>
        </p:spPr>
      </p:pic>
      <p:pic>
        <p:nvPicPr>
          <p:cNvPr id="41" name="图片占位符 40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52" y="2133600"/>
            <a:ext cx="2114096" cy="2114096"/>
          </a:xfrm>
        </p:spPr>
      </p:pic>
      <p:pic>
        <p:nvPicPr>
          <p:cNvPr id="43" name="图片占位符 42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62" y="2133600"/>
            <a:ext cx="2114096" cy="2114096"/>
          </a:xfrm>
        </p:spPr>
      </p:pic>
      <p:grpSp>
        <p:nvGrpSpPr>
          <p:cNvPr id="24" name="组合 23"/>
          <p:cNvGrpSpPr/>
          <p:nvPr/>
        </p:nvGrpSpPr>
        <p:grpSpPr>
          <a:xfrm>
            <a:off x="2326919" y="3870105"/>
            <a:ext cx="697125" cy="697125"/>
            <a:chOff x="1906224" y="2659743"/>
            <a:chExt cx="1538514" cy="1538514"/>
          </a:xfrm>
        </p:grpSpPr>
        <p:sp>
          <p:nvSpPr>
            <p:cNvPr id="25" name="椭圆 24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26" name="椭圆 6"/>
            <p:cNvSpPr/>
            <p:nvPr/>
          </p:nvSpPr>
          <p:spPr>
            <a:xfrm>
              <a:off x="2284656" y="3032100"/>
              <a:ext cx="781648" cy="793800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47437" y="3870105"/>
            <a:ext cx="697125" cy="697125"/>
            <a:chOff x="1906224" y="2659743"/>
            <a:chExt cx="1538514" cy="1538514"/>
          </a:xfrm>
        </p:grpSpPr>
        <p:sp>
          <p:nvSpPr>
            <p:cNvPr id="28" name="椭圆 27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29" name="椭圆 9"/>
            <p:cNvSpPr/>
            <p:nvPr/>
          </p:nvSpPr>
          <p:spPr>
            <a:xfrm>
              <a:off x="2278581" y="3044048"/>
              <a:ext cx="793800" cy="769902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60048" y="3870105"/>
            <a:ext cx="697125" cy="697125"/>
            <a:chOff x="1906224" y="2659743"/>
            <a:chExt cx="1538514" cy="1538514"/>
          </a:xfrm>
        </p:grpSpPr>
        <p:sp>
          <p:nvSpPr>
            <p:cNvPr id="31" name="椭圆 30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  <p:sp>
          <p:nvSpPr>
            <p:cNvPr id="32" name="椭圆 12"/>
            <p:cNvSpPr/>
            <p:nvPr/>
          </p:nvSpPr>
          <p:spPr>
            <a:xfrm>
              <a:off x="2344269" y="3032100"/>
              <a:ext cx="662422" cy="793800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03314" y="4898947"/>
            <a:ext cx="2744334" cy="1188039"/>
            <a:chOff x="7439644" y="2947217"/>
            <a:chExt cx="2744334" cy="1188039"/>
          </a:xfrm>
        </p:grpSpPr>
        <p:sp>
          <p:nvSpPr>
            <p:cNvPr id="16" name="矩形 15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17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8206516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23831" y="4898947"/>
            <a:ext cx="2744334" cy="1188039"/>
            <a:chOff x="7439644" y="2947217"/>
            <a:chExt cx="2744334" cy="1188039"/>
          </a:xfrm>
        </p:grpSpPr>
        <p:sp>
          <p:nvSpPr>
            <p:cNvPr id="19" name="矩形 18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20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8206516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36443" y="4898947"/>
            <a:ext cx="2744334" cy="1188039"/>
            <a:chOff x="7439644" y="2947217"/>
            <a:chExt cx="2744334" cy="1188039"/>
          </a:xfrm>
        </p:grpSpPr>
        <p:sp>
          <p:nvSpPr>
            <p:cNvPr id="22" name="矩形 21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23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8206516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8309" y="509083"/>
            <a:ext cx="3568293" cy="714668"/>
            <a:chOff x="1169021" y="569837"/>
            <a:chExt cx="3568293" cy="714668"/>
          </a:xfrm>
        </p:grpSpPr>
        <p:sp>
          <p:nvSpPr>
            <p:cNvPr id="37" name="椭圆 36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4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039139" y="68864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下半年工作规划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25121" y="2345392"/>
            <a:ext cx="1083608" cy="1083608"/>
            <a:chOff x="2587439" y="1492624"/>
            <a:chExt cx="2232210" cy="2232210"/>
          </a:xfrm>
        </p:grpSpPr>
        <p:grpSp>
          <p:nvGrpSpPr>
            <p:cNvPr id="35" name="组合 34"/>
            <p:cNvGrpSpPr/>
            <p:nvPr/>
          </p:nvGrpSpPr>
          <p:grpSpPr>
            <a:xfrm>
              <a:off x="2587439" y="1492624"/>
              <a:ext cx="2232210" cy="2232210"/>
              <a:chOff x="1311089" y="1492624"/>
              <a:chExt cx="2232210" cy="2232210"/>
            </a:xfrm>
          </p:grpSpPr>
          <p:sp>
            <p:nvSpPr>
              <p:cNvPr id="37" name="弧形 36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464017"/>
                  <a:gd name="adj2" fmla="val 0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38" name="弧形 37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16200000"/>
                  <a:gd name="adj2" fmla="val 12480548"/>
                </a:avLst>
              </a:prstGeom>
              <a:ln w="76200">
                <a:solidFill>
                  <a:srgbClr val="6894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  <p:sp>
          <p:nvSpPr>
            <p:cNvPr id="36" name="椭圆 4"/>
            <p:cNvSpPr/>
            <p:nvPr/>
          </p:nvSpPr>
          <p:spPr>
            <a:xfrm>
              <a:off x="3211606" y="2135825"/>
              <a:ext cx="983876" cy="945807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25121" y="4361517"/>
            <a:ext cx="1083608" cy="1083608"/>
            <a:chOff x="2587439" y="1492624"/>
            <a:chExt cx="2232210" cy="2232210"/>
          </a:xfrm>
        </p:grpSpPr>
        <p:grpSp>
          <p:nvGrpSpPr>
            <p:cNvPr id="40" name="组合 39"/>
            <p:cNvGrpSpPr/>
            <p:nvPr/>
          </p:nvGrpSpPr>
          <p:grpSpPr>
            <a:xfrm>
              <a:off x="2587439" y="1492624"/>
              <a:ext cx="2232210" cy="2232210"/>
              <a:chOff x="1311089" y="1492624"/>
              <a:chExt cx="2232210" cy="2232210"/>
            </a:xfrm>
          </p:grpSpPr>
          <p:sp>
            <p:nvSpPr>
              <p:cNvPr id="42" name="弧形 41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464017"/>
                  <a:gd name="adj2" fmla="val 0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43" name="弧形 42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16200000"/>
                  <a:gd name="adj2" fmla="val 12480548"/>
                </a:avLst>
              </a:prstGeom>
              <a:ln w="76200">
                <a:solidFill>
                  <a:srgbClr val="6894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  <p:sp>
          <p:nvSpPr>
            <p:cNvPr id="41" name="椭圆 8"/>
            <p:cNvSpPr/>
            <p:nvPr/>
          </p:nvSpPr>
          <p:spPr>
            <a:xfrm>
              <a:off x="3211606" y="2131600"/>
              <a:ext cx="983876" cy="954256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79509" y="2345392"/>
            <a:ext cx="1083608" cy="1083608"/>
            <a:chOff x="2587439" y="1492624"/>
            <a:chExt cx="2232210" cy="2232210"/>
          </a:xfrm>
        </p:grpSpPr>
        <p:grpSp>
          <p:nvGrpSpPr>
            <p:cNvPr id="45" name="组合 44"/>
            <p:cNvGrpSpPr/>
            <p:nvPr/>
          </p:nvGrpSpPr>
          <p:grpSpPr>
            <a:xfrm>
              <a:off x="2587439" y="1492624"/>
              <a:ext cx="2232210" cy="2232210"/>
              <a:chOff x="1311089" y="1492624"/>
              <a:chExt cx="2232210" cy="2232210"/>
            </a:xfrm>
          </p:grpSpPr>
          <p:sp>
            <p:nvSpPr>
              <p:cNvPr id="47" name="弧形 46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464017"/>
                  <a:gd name="adj2" fmla="val 0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48" name="弧形 47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16200000"/>
                  <a:gd name="adj2" fmla="val 12480548"/>
                </a:avLst>
              </a:prstGeom>
              <a:ln w="76200">
                <a:solidFill>
                  <a:srgbClr val="6894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  <p:sp>
          <p:nvSpPr>
            <p:cNvPr id="46" name="椭圆 13"/>
            <p:cNvSpPr/>
            <p:nvPr/>
          </p:nvSpPr>
          <p:spPr>
            <a:xfrm>
              <a:off x="3247824" y="2116791"/>
              <a:ext cx="911438" cy="983876"/>
            </a:xfrm>
            <a:custGeom>
              <a:avLst/>
              <a:gdLst>
                <a:gd name="connsiteX0" fmla="*/ 250789 w 563817"/>
                <a:gd name="connsiteY0" fmla="*/ 546529 h 608627"/>
                <a:gd name="connsiteX1" fmla="*/ 313028 w 563817"/>
                <a:gd name="connsiteY1" fmla="*/ 546529 h 608627"/>
                <a:gd name="connsiteX2" fmla="*/ 313028 w 563817"/>
                <a:gd name="connsiteY2" fmla="*/ 577578 h 608627"/>
                <a:gd name="connsiteX3" fmla="*/ 281909 w 563817"/>
                <a:gd name="connsiteY3" fmla="*/ 608627 h 608627"/>
                <a:gd name="connsiteX4" fmla="*/ 250789 w 563817"/>
                <a:gd name="connsiteY4" fmla="*/ 577578 h 608627"/>
                <a:gd name="connsiteX5" fmla="*/ 464320 w 563817"/>
                <a:gd name="connsiteY5" fmla="*/ 405681 h 608627"/>
                <a:gd name="connsiteX6" fmla="*/ 526488 w 563817"/>
                <a:gd name="connsiteY6" fmla="*/ 405681 h 608627"/>
                <a:gd name="connsiteX7" fmla="*/ 526488 w 563817"/>
                <a:gd name="connsiteY7" fmla="*/ 577572 h 608627"/>
                <a:gd name="connsiteX8" fmla="*/ 495404 w 563817"/>
                <a:gd name="connsiteY8" fmla="*/ 608627 h 608627"/>
                <a:gd name="connsiteX9" fmla="*/ 464320 w 563817"/>
                <a:gd name="connsiteY9" fmla="*/ 577572 h 608627"/>
                <a:gd name="connsiteX10" fmla="*/ 233217 w 563817"/>
                <a:gd name="connsiteY10" fmla="*/ 343583 h 608627"/>
                <a:gd name="connsiteX11" fmla="*/ 330600 w 563817"/>
                <a:gd name="connsiteY11" fmla="*/ 343583 h 608627"/>
                <a:gd name="connsiteX12" fmla="*/ 350357 w 563817"/>
                <a:gd name="connsiteY12" fmla="*/ 363308 h 608627"/>
                <a:gd name="connsiteX13" fmla="*/ 350357 w 563817"/>
                <a:gd name="connsiteY13" fmla="*/ 485538 h 608627"/>
                <a:gd name="connsiteX14" fmla="*/ 330600 w 563817"/>
                <a:gd name="connsiteY14" fmla="*/ 505107 h 608627"/>
                <a:gd name="connsiteX15" fmla="*/ 233217 w 563817"/>
                <a:gd name="connsiteY15" fmla="*/ 505107 h 608627"/>
                <a:gd name="connsiteX16" fmla="*/ 213460 w 563817"/>
                <a:gd name="connsiteY16" fmla="*/ 485538 h 608627"/>
                <a:gd name="connsiteX17" fmla="*/ 213460 w 563817"/>
                <a:gd name="connsiteY17" fmla="*/ 363308 h 608627"/>
                <a:gd name="connsiteX18" fmla="*/ 233217 w 563817"/>
                <a:gd name="connsiteY18" fmla="*/ 343583 h 608627"/>
                <a:gd name="connsiteX19" fmla="*/ 37329 w 563817"/>
                <a:gd name="connsiteY19" fmla="*/ 314722 h 608627"/>
                <a:gd name="connsiteX20" fmla="*/ 99497 w 563817"/>
                <a:gd name="connsiteY20" fmla="*/ 314722 h 608627"/>
                <a:gd name="connsiteX21" fmla="*/ 99497 w 563817"/>
                <a:gd name="connsiteY21" fmla="*/ 577575 h 608627"/>
                <a:gd name="connsiteX22" fmla="*/ 68413 w 563817"/>
                <a:gd name="connsiteY22" fmla="*/ 608627 h 608627"/>
                <a:gd name="connsiteX23" fmla="*/ 37329 w 563817"/>
                <a:gd name="connsiteY23" fmla="*/ 577575 h 608627"/>
                <a:gd name="connsiteX24" fmla="*/ 446737 w 563817"/>
                <a:gd name="connsiteY24" fmla="*/ 202946 h 608627"/>
                <a:gd name="connsiteX25" fmla="*/ 544226 w 563817"/>
                <a:gd name="connsiteY25" fmla="*/ 202946 h 608627"/>
                <a:gd name="connsiteX26" fmla="*/ 563817 w 563817"/>
                <a:gd name="connsiteY26" fmla="*/ 222507 h 608627"/>
                <a:gd name="connsiteX27" fmla="*/ 563817 w 563817"/>
                <a:gd name="connsiteY27" fmla="*/ 344684 h 608627"/>
                <a:gd name="connsiteX28" fmla="*/ 544226 w 563817"/>
                <a:gd name="connsiteY28" fmla="*/ 364400 h 608627"/>
                <a:gd name="connsiteX29" fmla="*/ 446737 w 563817"/>
                <a:gd name="connsiteY29" fmla="*/ 364400 h 608627"/>
                <a:gd name="connsiteX30" fmla="*/ 426991 w 563817"/>
                <a:gd name="connsiteY30" fmla="*/ 344684 h 608627"/>
                <a:gd name="connsiteX31" fmla="*/ 426991 w 563817"/>
                <a:gd name="connsiteY31" fmla="*/ 222507 h 608627"/>
                <a:gd name="connsiteX32" fmla="*/ 446737 w 563817"/>
                <a:gd name="connsiteY32" fmla="*/ 202946 h 608627"/>
                <a:gd name="connsiteX33" fmla="*/ 19591 w 563817"/>
                <a:gd name="connsiteY33" fmla="*/ 111776 h 608627"/>
                <a:gd name="connsiteX34" fmla="*/ 117080 w 563817"/>
                <a:gd name="connsiteY34" fmla="*/ 111776 h 608627"/>
                <a:gd name="connsiteX35" fmla="*/ 136826 w 563817"/>
                <a:gd name="connsiteY35" fmla="*/ 131501 h 608627"/>
                <a:gd name="connsiteX36" fmla="*/ 136826 w 563817"/>
                <a:gd name="connsiteY36" fmla="*/ 253576 h 608627"/>
                <a:gd name="connsiteX37" fmla="*/ 117080 w 563817"/>
                <a:gd name="connsiteY37" fmla="*/ 273300 h 608627"/>
                <a:gd name="connsiteX38" fmla="*/ 19591 w 563817"/>
                <a:gd name="connsiteY38" fmla="*/ 273300 h 608627"/>
                <a:gd name="connsiteX39" fmla="*/ 0 w 563817"/>
                <a:gd name="connsiteY39" fmla="*/ 253576 h 608627"/>
                <a:gd name="connsiteX40" fmla="*/ 0 w 563817"/>
                <a:gd name="connsiteY40" fmla="*/ 131501 h 608627"/>
                <a:gd name="connsiteX41" fmla="*/ 19591 w 563817"/>
                <a:gd name="connsiteY41" fmla="*/ 111776 h 608627"/>
                <a:gd name="connsiteX42" fmla="*/ 495404 w 563817"/>
                <a:gd name="connsiteY42" fmla="*/ 0 h 608627"/>
                <a:gd name="connsiteX43" fmla="*/ 526488 w 563817"/>
                <a:gd name="connsiteY43" fmla="*/ 31049 h 608627"/>
                <a:gd name="connsiteX44" fmla="*/ 526488 w 563817"/>
                <a:gd name="connsiteY44" fmla="*/ 161454 h 608627"/>
                <a:gd name="connsiteX45" fmla="*/ 464320 w 563817"/>
                <a:gd name="connsiteY45" fmla="*/ 161454 h 608627"/>
                <a:gd name="connsiteX46" fmla="*/ 464320 w 563817"/>
                <a:gd name="connsiteY46" fmla="*/ 31049 h 608627"/>
                <a:gd name="connsiteX47" fmla="*/ 495404 w 563817"/>
                <a:gd name="connsiteY47" fmla="*/ 0 h 608627"/>
                <a:gd name="connsiteX48" fmla="*/ 281909 w 563817"/>
                <a:gd name="connsiteY48" fmla="*/ 0 h 608627"/>
                <a:gd name="connsiteX49" fmla="*/ 313028 w 563817"/>
                <a:gd name="connsiteY49" fmla="*/ 31053 h 608627"/>
                <a:gd name="connsiteX50" fmla="*/ 313028 w 563817"/>
                <a:gd name="connsiteY50" fmla="*/ 302302 h 608627"/>
                <a:gd name="connsiteX51" fmla="*/ 250789 w 563817"/>
                <a:gd name="connsiteY51" fmla="*/ 302302 h 608627"/>
                <a:gd name="connsiteX52" fmla="*/ 250789 w 563817"/>
                <a:gd name="connsiteY52" fmla="*/ 31053 h 608627"/>
                <a:gd name="connsiteX53" fmla="*/ 281909 w 563817"/>
                <a:gd name="connsiteY53" fmla="*/ 0 h 608627"/>
                <a:gd name="connsiteX54" fmla="*/ 68413 w 563817"/>
                <a:gd name="connsiteY54" fmla="*/ 0 h 608627"/>
                <a:gd name="connsiteX55" fmla="*/ 99497 w 563817"/>
                <a:gd name="connsiteY55" fmla="*/ 31061 h 608627"/>
                <a:gd name="connsiteX56" fmla="*/ 99497 w 563817"/>
                <a:gd name="connsiteY56" fmla="*/ 70354 h 608627"/>
                <a:gd name="connsiteX57" fmla="*/ 37329 w 563817"/>
                <a:gd name="connsiteY57" fmla="*/ 70354 h 608627"/>
                <a:gd name="connsiteX58" fmla="*/ 37329 w 563817"/>
                <a:gd name="connsiteY58" fmla="*/ 31061 h 608627"/>
                <a:gd name="connsiteX59" fmla="*/ 68413 w 563817"/>
                <a:gd name="connsiteY59" fmla="*/ 0 h 6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3817" h="608627">
                  <a:moveTo>
                    <a:pt x="250789" y="546529"/>
                  </a:moveTo>
                  <a:lnTo>
                    <a:pt x="313028" y="546529"/>
                  </a:lnTo>
                  <a:lnTo>
                    <a:pt x="313028" y="577578"/>
                  </a:lnTo>
                  <a:cubicBezTo>
                    <a:pt x="313028" y="594655"/>
                    <a:pt x="299024" y="608627"/>
                    <a:pt x="281909" y="608627"/>
                  </a:cubicBezTo>
                  <a:cubicBezTo>
                    <a:pt x="264793" y="608627"/>
                    <a:pt x="250789" y="594655"/>
                    <a:pt x="250789" y="577578"/>
                  </a:cubicBezTo>
                  <a:close/>
                  <a:moveTo>
                    <a:pt x="464320" y="405681"/>
                  </a:moveTo>
                  <a:lnTo>
                    <a:pt x="526488" y="405681"/>
                  </a:lnTo>
                  <a:lnTo>
                    <a:pt x="526488" y="577572"/>
                  </a:lnTo>
                  <a:cubicBezTo>
                    <a:pt x="526488" y="594652"/>
                    <a:pt x="512656" y="608627"/>
                    <a:pt x="495404" y="608627"/>
                  </a:cubicBezTo>
                  <a:cubicBezTo>
                    <a:pt x="478308" y="608627"/>
                    <a:pt x="464320" y="594652"/>
                    <a:pt x="464320" y="577572"/>
                  </a:cubicBezTo>
                  <a:close/>
                  <a:moveTo>
                    <a:pt x="233217" y="343583"/>
                  </a:moveTo>
                  <a:lnTo>
                    <a:pt x="330600" y="343583"/>
                  </a:lnTo>
                  <a:cubicBezTo>
                    <a:pt x="341490" y="343583"/>
                    <a:pt x="350357" y="352436"/>
                    <a:pt x="350357" y="363308"/>
                  </a:cubicBezTo>
                  <a:lnTo>
                    <a:pt x="350357" y="485538"/>
                  </a:lnTo>
                  <a:cubicBezTo>
                    <a:pt x="350357" y="496410"/>
                    <a:pt x="341490" y="505107"/>
                    <a:pt x="330600" y="505107"/>
                  </a:cubicBezTo>
                  <a:lnTo>
                    <a:pt x="233217" y="505107"/>
                  </a:lnTo>
                  <a:cubicBezTo>
                    <a:pt x="222327" y="505107"/>
                    <a:pt x="213460" y="496410"/>
                    <a:pt x="213460" y="485538"/>
                  </a:cubicBezTo>
                  <a:lnTo>
                    <a:pt x="213460" y="363308"/>
                  </a:lnTo>
                  <a:cubicBezTo>
                    <a:pt x="213460" y="352436"/>
                    <a:pt x="222327" y="343583"/>
                    <a:pt x="233217" y="343583"/>
                  </a:cubicBezTo>
                  <a:close/>
                  <a:moveTo>
                    <a:pt x="37329" y="314722"/>
                  </a:moveTo>
                  <a:lnTo>
                    <a:pt x="99497" y="314722"/>
                  </a:lnTo>
                  <a:lnTo>
                    <a:pt x="99497" y="577575"/>
                  </a:lnTo>
                  <a:cubicBezTo>
                    <a:pt x="99497" y="594654"/>
                    <a:pt x="85509" y="608627"/>
                    <a:pt x="68413" y="608627"/>
                  </a:cubicBezTo>
                  <a:cubicBezTo>
                    <a:pt x="51161" y="608627"/>
                    <a:pt x="37329" y="594654"/>
                    <a:pt x="37329" y="577575"/>
                  </a:cubicBezTo>
                  <a:close/>
                  <a:moveTo>
                    <a:pt x="446737" y="202946"/>
                  </a:moveTo>
                  <a:lnTo>
                    <a:pt x="544226" y="202946"/>
                  </a:lnTo>
                  <a:cubicBezTo>
                    <a:pt x="555110" y="202946"/>
                    <a:pt x="563817" y="211640"/>
                    <a:pt x="563817" y="222507"/>
                  </a:cubicBezTo>
                  <a:lnTo>
                    <a:pt x="563817" y="344684"/>
                  </a:lnTo>
                  <a:cubicBezTo>
                    <a:pt x="563817" y="355551"/>
                    <a:pt x="555110" y="364400"/>
                    <a:pt x="544226" y="364400"/>
                  </a:cubicBezTo>
                  <a:lnTo>
                    <a:pt x="446737" y="364400"/>
                  </a:lnTo>
                  <a:cubicBezTo>
                    <a:pt x="435854" y="364400"/>
                    <a:pt x="426991" y="355551"/>
                    <a:pt x="426991" y="344684"/>
                  </a:cubicBezTo>
                  <a:lnTo>
                    <a:pt x="426991" y="222507"/>
                  </a:lnTo>
                  <a:cubicBezTo>
                    <a:pt x="426991" y="211640"/>
                    <a:pt x="435854" y="202946"/>
                    <a:pt x="446737" y="202946"/>
                  </a:cubicBezTo>
                  <a:close/>
                  <a:moveTo>
                    <a:pt x="19591" y="111776"/>
                  </a:moveTo>
                  <a:lnTo>
                    <a:pt x="117080" y="111776"/>
                  </a:lnTo>
                  <a:cubicBezTo>
                    <a:pt x="127963" y="111776"/>
                    <a:pt x="136826" y="120629"/>
                    <a:pt x="136826" y="131501"/>
                  </a:cubicBezTo>
                  <a:lnTo>
                    <a:pt x="136826" y="253576"/>
                  </a:lnTo>
                  <a:cubicBezTo>
                    <a:pt x="136826" y="264447"/>
                    <a:pt x="127963" y="273300"/>
                    <a:pt x="117080" y="273300"/>
                  </a:cubicBezTo>
                  <a:lnTo>
                    <a:pt x="19591" y="273300"/>
                  </a:lnTo>
                  <a:cubicBezTo>
                    <a:pt x="8707" y="273300"/>
                    <a:pt x="0" y="264447"/>
                    <a:pt x="0" y="253576"/>
                  </a:cubicBezTo>
                  <a:lnTo>
                    <a:pt x="0" y="131501"/>
                  </a:lnTo>
                  <a:cubicBezTo>
                    <a:pt x="0" y="120629"/>
                    <a:pt x="8707" y="111776"/>
                    <a:pt x="19591" y="111776"/>
                  </a:cubicBezTo>
                  <a:close/>
                  <a:moveTo>
                    <a:pt x="495404" y="0"/>
                  </a:moveTo>
                  <a:cubicBezTo>
                    <a:pt x="512656" y="0"/>
                    <a:pt x="526488" y="13972"/>
                    <a:pt x="526488" y="31049"/>
                  </a:cubicBezTo>
                  <a:lnTo>
                    <a:pt x="526488" y="161454"/>
                  </a:lnTo>
                  <a:lnTo>
                    <a:pt x="464320" y="161454"/>
                  </a:lnTo>
                  <a:lnTo>
                    <a:pt x="464320" y="31049"/>
                  </a:lnTo>
                  <a:cubicBezTo>
                    <a:pt x="464320" y="13972"/>
                    <a:pt x="478308" y="0"/>
                    <a:pt x="495404" y="0"/>
                  </a:cubicBezTo>
                  <a:close/>
                  <a:moveTo>
                    <a:pt x="281909" y="0"/>
                  </a:moveTo>
                  <a:cubicBezTo>
                    <a:pt x="299024" y="0"/>
                    <a:pt x="313028" y="13974"/>
                    <a:pt x="313028" y="31053"/>
                  </a:cubicBezTo>
                  <a:lnTo>
                    <a:pt x="313028" y="302302"/>
                  </a:lnTo>
                  <a:lnTo>
                    <a:pt x="250789" y="302302"/>
                  </a:lnTo>
                  <a:lnTo>
                    <a:pt x="250789" y="31053"/>
                  </a:lnTo>
                  <a:cubicBezTo>
                    <a:pt x="250789" y="13974"/>
                    <a:pt x="264793" y="0"/>
                    <a:pt x="281909" y="0"/>
                  </a:cubicBezTo>
                  <a:close/>
                  <a:moveTo>
                    <a:pt x="68413" y="0"/>
                  </a:moveTo>
                  <a:cubicBezTo>
                    <a:pt x="85509" y="0"/>
                    <a:pt x="99497" y="13978"/>
                    <a:pt x="99497" y="31061"/>
                  </a:cubicBezTo>
                  <a:lnTo>
                    <a:pt x="99497" y="70354"/>
                  </a:lnTo>
                  <a:lnTo>
                    <a:pt x="37329" y="70354"/>
                  </a:lnTo>
                  <a:lnTo>
                    <a:pt x="37329" y="31061"/>
                  </a:lnTo>
                  <a:cubicBezTo>
                    <a:pt x="37329" y="13978"/>
                    <a:pt x="51161" y="0"/>
                    <a:pt x="68413" y="0"/>
                  </a:cubicBezTo>
                  <a:close/>
                </a:path>
              </a:pathLst>
            </a:cu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379509" y="4361517"/>
            <a:ext cx="1083608" cy="1083608"/>
            <a:chOff x="2587439" y="1492624"/>
            <a:chExt cx="2232210" cy="2232210"/>
          </a:xfrm>
        </p:grpSpPr>
        <p:grpSp>
          <p:nvGrpSpPr>
            <p:cNvPr id="50" name="组合 49"/>
            <p:cNvGrpSpPr/>
            <p:nvPr/>
          </p:nvGrpSpPr>
          <p:grpSpPr>
            <a:xfrm>
              <a:off x="2587439" y="1492624"/>
              <a:ext cx="2232210" cy="2232210"/>
              <a:chOff x="1311089" y="1492624"/>
              <a:chExt cx="2232210" cy="2232210"/>
            </a:xfrm>
          </p:grpSpPr>
          <p:sp>
            <p:nvSpPr>
              <p:cNvPr id="52" name="弧形 51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464017"/>
                  <a:gd name="adj2" fmla="val 0"/>
                </a:avLst>
              </a:prstGeom>
              <a:ln w="762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  <p:sp>
            <p:nvSpPr>
              <p:cNvPr id="53" name="弧形 52"/>
              <p:cNvSpPr/>
              <p:nvPr/>
            </p:nvSpPr>
            <p:spPr>
              <a:xfrm>
                <a:off x="1311089" y="1492624"/>
                <a:ext cx="2232210" cy="2232210"/>
              </a:xfrm>
              <a:prstGeom prst="arc">
                <a:avLst>
                  <a:gd name="adj1" fmla="val 16200000"/>
                  <a:gd name="adj2" fmla="val 12480548"/>
                </a:avLst>
              </a:prstGeom>
              <a:ln w="76200">
                <a:solidFill>
                  <a:srgbClr val="6894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ea typeface="方正粗雅宋长_GBK" panose="02010600000000000000" pitchFamily="2" charset="-122"/>
                </a:endParaRPr>
              </a:p>
            </p:txBody>
          </p:sp>
        </p:grpSp>
        <p:sp>
          <p:nvSpPr>
            <p:cNvPr id="51" name="椭圆 18"/>
            <p:cNvSpPr/>
            <p:nvPr/>
          </p:nvSpPr>
          <p:spPr>
            <a:xfrm>
              <a:off x="3223801" y="2116791"/>
              <a:ext cx="959485" cy="983875"/>
            </a:xfrm>
            <a:custGeom>
              <a:avLst/>
              <a:gdLst>
                <a:gd name="connsiteX0" fmla="*/ 289142 w 593263"/>
                <a:gd name="connsiteY0" fmla="*/ 515850 h 608344"/>
                <a:gd name="connsiteX1" fmla="*/ 227765 w 593263"/>
                <a:gd name="connsiteY1" fmla="*/ 563478 h 608344"/>
                <a:gd name="connsiteX2" fmla="*/ 365576 w 593263"/>
                <a:gd name="connsiteY2" fmla="*/ 563478 h 608344"/>
                <a:gd name="connsiteX3" fmla="*/ 304122 w 593263"/>
                <a:gd name="connsiteY3" fmla="*/ 515850 h 608344"/>
                <a:gd name="connsiteX4" fmla="*/ 289175 w 593263"/>
                <a:gd name="connsiteY4" fmla="*/ 515431 h 608344"/>
                <a:gd name="connsiteX5" fmla="*/ 304155 w 593263"/>
                <a:gd name="connsiteY5" fmla="*/ 515431 h 608344"/>
                <a:gd name="connsiteX6" fmla="*/ 366070 w 593263"/>
                <a:gd name="connsiteY6" fmla="*/ 564057 h 608344"/>
                <a:gd name="connsiteX7" fmla="*/ 227259 w 593263"/>
                <a:gd name="connsiteY7" fmla="*/ 564057 h 608344"/>
                <a:gd name="connsiteX8" fmla="*/ 289175 w 593263"/>
                <a:gd name="connsiteY8" fmla="*/ 515431 h 608344"/>
                <a:gd name="connsiteX9" fmla="*/ 289142 w 593263"/>
                <a:gd name="connsiteY9" fmla="*/ 514853 h 608344"/>
                <a:gd name="connsiteX10" fmla="*/ 226767 w 593263"/>
                <a:gd name="connsiteY10" fmla="*/ 564014 h 608344"/>
                <a:gd name="connsiteX11" fmla="*/ 226767 w 593263"/>
                <a:gd name="connsiteY11" fmla="*/ 564475 h 608344"/>
                <a:gd name="connsiteX12" fmla="*/ 366574 w 593263"/>
                <a:gd name="connsiteY12" fmla="*/ 564475 h 608344"/>
                <a:gd name="connsiteX13" fmla="*/ 366574 w 593263"/>
                <a:gd name="connsiteY13" fmla="*/ 564014 h 608344"/>
                <a:gd name="connsiteX14" fmla="*/ 304122 w 593263"/>
                <a:gd name="connsiteY14" fmla="*/ 514853 h 608344"/>
                <a:gd name="connsiteX15" fmla="*/ 530681 w 593263"/>
                <a:gd name="connsiteY15" fmla="*/ 143537 h 608344"/>
                <a:gd name="connsiteX16" fmla="*/ 530416 w 593263"/>
                <a:gd name="connsiteY16" fmla="*/ 144771 h 608344"/>
                <a:gd name="connsiteX17" fmla="*/ 530089 w 593263"/>
                <a:gd name="connsiteY17" fmla="*/ 145272 h 608344"/>
                <a:gd name="connsiteX18" fmla="*/ 62599 w 593263"/>
                <a:gd name="connsiteY18" fmla="*/ 143295 h 608344"/>
                <a:gd name="connsiteX19" fmla="*/ 63310 w 593263"/>
                <a:gd name="connsiteY19" fmla="*/ 145377 h 608344"/>
                <a:gd name="connsiteX20" fmla="*/ 62916 w 593263"/>
                <a:gd name="connsiteY20" fmla="*/ 144771 h 608344"/>
                <a:gd name="connsiteX21" fmla="*/ 151870 w 593263"/>
                <a:gd name="connsiteY21" fmla="*/ 44867 h 608344"/>
                <a:gd name="connsiteX22" fmla="*/ 151870 w 593263"/>
                <a:gd name="connsiteY22" fmla="*/ 247725 h 608344"/>
                <a:gd name="connsiteX23" fmla="*/ 151870 w 593263"/>
                <a:gd name="connsiteY23" fmla="*/ 248568 h 608344"/>
                <a:gd name="connsiteX24" fmla="*/ 163623 w 593263"/>
                <a:gd name="connsiteY24" fmla="*/ 303712 h 608344"/>
                <a:gd name="connsiteX25" fmla="*/ 290756 w 593263"/>
                <a:gd name="connsiteY25" fmla="*/ 386466 h 608344"/>
                <a:gd name="connsiteX26" fmla="*/ 302509 w 593263"/>
                <a:gd name="connsiteY26" fmla="*/ 386466 h 608344"/>
                <a:gd name="connsiteX27" fmla="*/ 429718 w 593263"/>
                <a:gd name="connsiteY27" fmla="*/ 303712 h 608344"/>
                <a:gd name="connsiteX28" fmla="*/ 441471 w 593263"/>
                <a:gd name="connsiteY28" fmla="*/ 248568 h 608344"/>
                <a:gd name="connsiteX29" fmla="*/ 441471 w 593263"/>
                <a:gd name="connsiteY29" fmla="*/ 247725 h 608344"/>
                <a:gd name="connsiteX30" fmla="*/ 441471 w 593263"/>
                <a:gd name="connsiteY30" fmla="*/ 44867 h 608344"/>
                <a:gd name="connsiteX31" fmla="*/ 485907 w 593263"/>
                <a:gd name="connsiteY31" fmla="*/ 44359 h 608344"/>
                <a:gd name="connsiteX32" fmla="*/ 533074 w 593263"/>
                <a:gd name="connsiteY32" fmla="*/ 44359 h 608344"/>
                <a:gd name="connsiteX33" fmla="*/ 548899 w 593263"/>
                <a:gd name="connsiteY33" fmla="*/ 60926 h 608344"/>
                <a:gd name="connsiteX34" fmla="*/ 547924 w 593263"/>
                <a:gd name="connsiteY34" fmla="*/ 67809 h 608344"/>
                <a:gd name="connsiteX35" fmla="*/ 533150 w 593263"/>
                <a:gd name="connsiteY35" fmla="*/ 136289 h 608344"/>
                <a:gd name="connsiteX36" fmla="*/ 530681 w 593263"/>
                <a:gd name="connsiteY36" fmla="*/ 143537 h 608344"/>
                <a:gd name="connsiteX37" fmla="*/ 548401 w 593263"/>
                <a:gd name="connsiteY37" fmla="*/ 60896 h 608344"/>
                <a:gd name="connsiteX38" fmla="*/ 544176 w 593263"/>
                <a:gd name="connsiteY38" fmla="*/ 49622 h 608344"/>
                <a:gd name="connsiteX39" fmla="*/ 533037 w 593263"/>
                <a:gd name="connsiteY39" fmla="*/ 44867 h 608344"/>
                <a:gd name="connsiteX40" fmla="*/ 486332 w 593263"/>
                <a:gd name="connsiteY40" fmla="*/ 44867 h 608344"/>
                <a:gd name="connsiteX41" fmla="*/ 486332 w 593263"/>
                <a:gd name="connsiteY41" fmla="*/ 212368 h 608344"/>
                <a:gd name="connsiteX42" fmla="*/ 530089 w 593263"/>
                <a:gd name="connsiteY42" fmla="*/ 145272 h 608344"/>
                <a:gd name="connsiteX43" fmla="*/ 528649 w 593263"/>
                <a:gd name="connsiteY43" fmla="*/ 149497 h 608344"/>
                <a:gd name="connsiteX44" fmla="*/ 502008 w 593263"/>
                <a:gd name="connsiteY44" fmla="*/ 190019 h 608344"/>
                <a:gd name="connsiteX45" fmla="*/ 485907 w 593263"/>
                <a:gd name="connsiteY45" fmla="*/ 213629 h 608344"/>
                <a:gd name="connsiteX46" fmla="*/ 151362 w 593263"/>
                <a:gd name="connsiteY46" fmla="*/ 44359 h 608344"/>
                <a:gd name="connsiteX47" fmla="*/ 220576 w 593263"/>
                <a:gd name="connsiteY47" fmla="*/ 44359 h 608344"/>
                <a:gd name="connsiteX48" fmla="*/ 264900 w 593263"/>
                <a:gd name="connsiteY48" fmla="*/ 44359 h 608344"/>
                <a:gd name="connsiteX49" fmla="*/ 328429 w 593263"/>
                <a:gd name="connsiteY49" fmla="*/ 44359 h 608344"/>
                <a:gd name="connsiteX50" fmla="*/ 372830 w 593263"/>
                <a:gd name="connsiteY50" fmla="*/ 44359 h 608344"/>
                <a:gd name="connsiteX51" fmla="*/ 442044 w 593263"/>
                <a:gd name="connsiteY51" fmla="*/ 44359 h 608344"/>
                <a:gd name="connsiteX52" fmla="*/ 442044 w 593263"/>
                <a:gd name="connsiteY52" fmla="*/ 247759 h 608344"/>
                <a:gd name="connsiteX53" fmla="*/ 441967 w 593263"/>
                <a:gd name="connsiteY53" fmla="*/ 248603 h 608344"/>
                <a:gd name="connsiteX54" fmla="*/ 430214 w 593263"/>
                <a:gd name="connsiteY54" fmla="*/ 303978 h 608344"/>
                <a:gd name="connsiteX55" fmla="*/ 302541 w 593263"/>
                <a:gd name="connsiteY55" fmla="*/ 386964 h 608344"/>
                <a:gd name="connsiteX56" fmla="*/ 290788 w 593263"/>
                <a:gd name="connsiteY56" fmla="*/ 386964 h 608344"/>
                <a:gd name="connsiteX57" fmla="*/ 163192 w 593263"/>
                <a:gd name="connsiteY57" fmla="*/ 303978 h 608344"/>
                <a:gd name="connsiteX58" fmla="*/ 151362 w 593263"/>
                <a:gd name="connsiteY58" fmla="*/ 248603 h 608344"/>
                <a:gd name="connsiteX59" fmla="*/ 151362 w 593263"/>
                <a:gd name="connsiteY59" fmla="*/ 247759 h 608344"/>
                <a:gd name="connsiteX60" fmla="*/ 60332 w 593263"/>
                <a:gd name="connsiteY60" fmla="*/ 44359 h 608344"/>
                <a:gd name="connsiteX61" fmla="*/ 107499 w 593263"/>
                <a:gd name="connsiteY61" fmla="*/ 44359 h 608344"/>
                <a:gd name="connsiteX62" fmla="*/ 107499 w 593263"/>
                <a:gd name="connsiteY62" fmla="*/ 213629 h 608344"/>
                <a:gd name="connsiteX63" fmla="*/ 89716 w 593263"/>
                <a:gd name="connsiteY63" fmla="*/ 187576 h 608344"/>
                <a:gd name="connsiteX64" fmla="*/ 64773 w 593263"/>
                <a:gd name="connsiteY64" fmla="*/ 149662 h 608344"/>
                <a:gd name="connsiteX65" fmla="*/ 63310 w 593263"/>
                <a:gd name="connsiteY65" fmla="*/ 145377 h 608344"/>
                <a:gd name="connsiteX66" fmla="*/ 106932 w 593263"/>
                <a:gd name="connsiteY66" fmla="*/ 212368 h 608344"/>
                <a:gd name="connsiteX67" fmla="*/ 106932 w 593263"/>
                <a:gd name="connsiteY67" fmla="*/ 44867 h 608344"/>
                <a:gd name="connsiteX68" fmla="*/ 60304 w 593263"/>
                <a:gd name="connsiteY68" fmla="*/ 44867 h 608344"/>
                <a:gd name="connsiteX69" fmla="*/ 49089 w 593263"/>
                <a:gd name="connsiteY69" fmla="*/ 49622 h 608344"/>
                <a:gd name="connsiteX70" fmla="*/ 44940 w 593263"/>
                <a:gd name="connsiteY70" fmla="*/ 60896 h 608344"/>
                <a:gd name="connsiteX71" fmla="*/ 62599 w 593263"/>
                <a:gd name="connsiteY71" fmla="*/ 143295 h 608344"/>
                <a:gd name="connsiteX72" fmla="*/ 60093 w 593263"/>
                <a:gd name="connsiteY72" fmla="*/ 135955 h 608344"/>
                <a:gd name="connsiteX73" fmla="*/ 45391 w 593263"/>
                <a:gd name="connsiteY73" fmla="*/ 67700 h 608344"/>
                <a:gd name="connsiteX74" fmla="*/ 44431 w 593263"/>
                <a:gd name="connsiteY74" fmla="*/ 60926 h 608344"/>
                <a:gd name="connsiteX75" fmla="*/ 60332 w 593263"/>
                <a:gd name="connsiteY75" fmla="*/ 44359 h 608344"/>
                <a:gd name="connsiteX76" fmla="*/ 485334 w 593263"/>
                <a:gd name="connsiteY76" fmla="*/ 43793 h 608344"/>
                <a:gd name="connsiteX77" fmla="*/ 485334 w 593263"/>
                <a:gd name="connsiteY77" fmla="*/ 214899 h 608344"/>
                <a:gd name="connsiteX78" fmla="*/ 486256 w 593263"/>
                <a:gd name="connsiteY78" fmla="*/ 213979 h 608344"/>
                <a:gd name="connsiteX79" fmla="*/ 502008 w 593263"/>
                <a:gd name="connsiteY79" fmla="*/ 190019 h 608344"/>
                <a:gd name="connsiteX80" fmla="*/ 527658 w 593263"/>
                <a:gd name="connsiteY80" fmla="*/ 152406 h 608344"/>
                <a:gd name="connsiteX81" fmla="*/ 528649 w 593263"/>
                <a:gd name="connsiteY81" fmla="*/ 149497 h 608344"/>
                <a:gd name="connsiteX82" fmla="*/ 531107 w 593263"/>
                <a:gd name="connsiteY82" fmla="*/ 145759 h 608344"/>
                <a:gd name="connsiteX83" fmla="*/ 533150 w 593263"/>
                <a:gd name="connsiteY83" fmla="*/ 136289 h 608344"/>
                <a:gd name="connsiteX84" fmla="*/ 541843 w 593263"/>
                <a:gd name="connsiteY84" fmla="*/ 110778 h 608344"/>
                <a:gd name="connsiteX85" fmla="*/ 547924 w 593263"/>
                <a:gd name="connsiteY85" fmla="*/ 67809 h 608344"/>
                <a:gd name="connsiteX86" fmla="*/ 549399 w 593263"/>
                <a:gd name="connsiteY86" fmla="*/ 60973 h 608344"/>
                <a:gd name="connsiteX87" fmla="*/ 544944 w 593263"/>
                <a:gd name="connsiteY87" fmla="*/ 48931 h 608344"/>
                <a:gd name="connsiteX88" fmla="*/ 533037 w 593263"/>
                <a:gd name="connsiteY88" fmla="*/ 43793 h 608344"/>
                <a:gd name="connsiteX89" fmla="*/ 150795 w 593263"/>
                <a:gd name="connsiteY89" fmla="*/ 43793 h 608344"/>
                <a:gd name="connsiteX90" fmla="*/ 150795 w 593263"/>
                <a:gd name="connsiteY90" fmla="*/ 247725 h 608344"/>
                <a:gd name="connsiteX91" fmla="*/ 150871 w 593263"/>
                <a:gd name="connsiteY91" fmla="*/ 248568 h 608344"/>
                <a:gd name="connsiteX92" fmla="*/ 162701 w 593263"/>
                <a:gd name="connsiteY92" fmla="*/ 304095 h 608344"/>
                <a:gd name="connsiteX93" fmla="*/ 290756 w 593263"/>
                <a:gd name="connsiteY93" fmla="*/ 387463 h 608344"/>
                <a:gd name="connsiteX94" fmla="*/ 302509 w 593263"/>
                <a:gd name="connsiteY94" fmla="*/ 387463 h 608344"/>
                <a:gd name="connsiteX95" fmla="*/ 430640 w 593263"/>
                <a:gd name="connsiteY95" fmla="*/ 304095 h 608344"/>
                <a:gd name="connsiteX96" fmla="*/ 442470 w 593263"/>
                <a:gd name="connsiteY96" fmla="*/ 248568 h 608344"/>
                <a:gd name="connsiteX97" fmla="*/ 442470 w 593263"/>
                <a:gd name="connsiteY97" fmla="*/ 43793 h 608344"/>
                <a:gd name="connsiteX98" fmla="*/ 60304 w 593263"/>
                <a:gd name="connsiteY98" fmla="*/ 43793 h 608344"/>
                <a:gd name="connsiteX99" fmla="*/ 48397 w 593263"/>
                <a:gd name="connsiteY99" fmla="*/ 48931 h 608344"/>
                <a:gd name="connsiteX100" fmla="*/ 43942 w 593263"/>
                <a:gd name="connsiteY100" fmla="*/ 60973 h 608344"/>
                <a:gd name="connsiteX101" fmla="*/ 45391 w 593263"/>
                <a:gd name="connsiteY101" fmla="*/ 67700 h 608344"/>
                <a:gd name="connsiteX102" fmla="*/ 51498 w 593263"/>
                <a:gd name="connsiteY102" fmla="*/ 110778 h 608344"/>
                <a:gd name="connsiteX103" fmla="*/ 60093 w 593263"/>
                <a:gd name="connsiteY103" fmla="*/ 135955 h 608344"/>
                <a:gd name="connsiteX104" fmla="*/ 62205 w 593263"/>
                <a:gd name="connsiteY104" fmla="*/ 145759 h 608344"/>
                <a:gd name="connsiteX105" fmla="*/ 64773 w 593263"/>
                <a:gd name="connsiteY105" fmla="*/ 149662 h 608344"/>
                <a:gd name="connsiteX106" fmla="*/ 65710 w 593263"/>
                <a:gd name="connsiteY106" fmla="*/ 152406 h 608344"/>
                <a:gd name="connsiteX107" fmla="*/ 89716 w 593263"/>
                <a:gd name="connsiteY107" fmla="*/ 187576 h 608344"/>
                <a:gd name="connsiteX108" fmla="*/ 107086 w 593263"/>
                <a:gd name="connsiteY108" fmla="*/ 213979 h 608344"/>
                <a:gd name="connsiteX109" fmla="*/ 108007 w 593263"/>
                <a:gd name="connsiteY109" fmla="*/ 214899 h 608344"/>
                <a:gd name="connsiteX110" fmla="*/ 108007 w 593263"/>
                <a:gd name="connsiteY110" fmla="*/ 43793 h 608344"/>
                <a:gd name="connsiteX111" fmla="*/ 60304 w 593263"/>
                <a:gd name="connsiteY111" fmla="*/ 997 h 608344"/>
                <a:gd name="connsiteX112" fmla="*/ 533037 w 593263"/>
                <a:gd name="connsiteY112" fmla="*/ 997 h 608344"/>
                <a:gd name="connsiteX113" fmla="*/ 575978 w 593263"/>
                <a:gd name="connsiteY113" fmla="*/ 19481 h 608344"/>
                <a:gd name="connsiteX114" fmla="*/ 592187 w 593263"/>
                <a:gd name="connsiteY114" fmla="*/ 63197 h 608344"/>
                <a:gd name="connsiteX115" fmla="*/ 559539 w 593263"/>
                <a:gd name="connsiteY115" fmla="*/ 185678 h 608344"/>
                <a:gd name="connsiteX116" fmla="*/ 496933 w 593263"/>
                <a:gd name="connsiteY116" fmla="*/ 262297 h 608344"/>
                <a:gd name="connsiteX117" fmla="*/ 483797 w 593263"/>
                <a:gd name="connsiteY117" fmla="*/ 272650 h 608344"/>
                <a:gd name="connsiteX118" fmla="*/ 483644 w 593263"/>
                <a:gd name="connsiteY118" fmla="*/ 272727 h 608344"/>
                <a:gd name="connsiteX119" fmla="*/ 483567 w 593263"/>
                <a:gd name="connsiteY119" fmla="*/ 272957 h 608344"/>
                <a:gd name="connsiteX120" fmla="*/ 470969 w 593263"/>
                <a:gd name="connsiteY120" fmla="*/ 318821 h 608344"/>
                <a:gd name="connsiteX121" fmla="*/ 431792 w 593263"/>
                <a:gd name="connsiteY121" fmla="*/ 376802 h 608344"/>
                <a:gd name="connsiteX122" fmla="*/ 373718 w 593263"/>
                <a:gd name="connsiteY122" fmla="*/ 415917 h 608344"/>
                <a:gd name="connsiteX123" fmla="*/ 318563 w 593263"/>
                <a:gd name="connsiteY123" fmla="*/ 429568 h 608344"/>
                <a:gd name="connsiteX124" fmla="*/ 318103 w 593263"/>
                <a:gd name="connsiteY124" fmla="*/ 429568 h 608344"/>
                <a:gd name="connsiteX125" fmla="*/ 318103 w 593263"/>
                <a:gd name="connsiteY125" fmla="*/ 473438 h 608344"/>
                <a:gd name="connsiteX126" fmla="*/ 318487 w 593263"/>
                <a:gd name="connsiteY126" fmla="*/ 473438 h 608344"/>
                <a:gd name="connsiteX127" fmla="*/ 370722 w 593263"/>
                <a:gd name="connsiteY127" fmla="*/ 494069 h 608344"/>
                <a:gd name="connsiteX128" fmla="*/ 409438 w 593263"/>
                <a:gd name="connsiteY128" fmla="*/ 564014 h 608344"/>
                <a:gd name="connsiteX129" fmla="*/ 409438 w 593263"/>
                <a:gd name="connsiteY129" fmla="*/ 607270 h 608344"/>
                <a:gd name="connsiteX130" fmla="*/ 183903 w 593263"/>
                <a:gd name="connsiteY130" fmla="*/ 607270 h 608344"/>
                <a:gd name="connsiteX131" fmla="*/ 183903 w 593263"/>
                <a:gd name="connsiteY131" fmla="*/ 564014 h 608344"/>
                <a:gd name="connsiteX132" fmla="*/ 222542 w 593263"/>
                <a:gd name="connsiteY132" fmla="*/ 494069 h 608344"/>
                <a:gd name="connsiteX133" fmla="*/ 274778 w 593263"/>
                <a:gd name="connsiteY133" fmla="*/ 473438 h 608344"/>
                <a:gd name="connsiteX134" fmla="*/ 275239 w 593263"/>
                <a:gd name="connsiteY134" fmla="*/ 473438 h 608344"/>
                <a:gd name="connsiteX135" fmla="*/ 275239 w 593263"/>
                <a:gd name="connsiteY135" fmla="*/ 429568 h 608344"/>
                <a:gd name="connsiteX136" fmla="*/ 274778 w 593263"/>
                <a:gd name="connsiteY136" fmla="*/ 429568 h 608344"/>
                <a:gd name="connsiteX137" fmla="*/ 219623 w 593263"/>
                <a:gd name="connsiteY137" fmla="*/ 415917 h 608344"/>
                <a:gd name="connsiteX138" fmla="*/ 161549 w 593263"/>
                <a:gd name="connsiteY138" fmla="*/ 376802 h 608344"/>
                <a:gd name="connsiteX139" fmla="*/ 122372 w 593263"/>
                <a:gd name="connsiteY139" fmla="*/ 318821 h 608344"/>
                <a:gd name="connsiteX140" fmla="*/ 109697 w 593263"/>
                <a:gd name="connsiteY140" fmla="*/ 272957 h 608344"/>
                <a:gd name="connsiteX141" fmla="*/ 109697 w 593263"/>
                <a:gd name="connsiteY141" fmla="*/ 272727 h 608344"/>
                <a:gd name="connsiteX142" fmla="*/ 109544 w 593263"/>
                <a:gd name="connsiteY142" fmla="*/ 272650 h 608344"/>
                <a:gd name="connsiteX143" fmla="*/ 96331 w 593263"/>
                <a:gd name="connsiteY143" fmla="*/ 262297 h 608344"/>
                <a:gd name="connsiteX144" fmla="*/ 33802 w 593263"/>
                <a:gd name="connsiteY144" fmla="*/ 185678 h 608344"/>
                <a:gd name="connsiteX145" fmla="*/ 1155 w 593263"/>
                <a:gd name="connsiteY145" fmla="*/ 63197 h 608344"/>
                <a:gd name="connsiteX146" fmla="*/ 17286 w 593263"/>
                <a:gd name="connsiteY146" fmla="*/ 19481 h 608344"/>
                <a:gd name="connsiteX147" fmla="*/ 60304 w 593263"/>
                <a:gd name="connsiteY147" fmla="*/ 997 h 608344"/>
                <a:gd name="connsiteX148" fmla="*/ 60332 w 593263"/>
                <a:gd name="connsiteY148" fmla="*/ 565 h 608344"/>
                <a:gd name="connsiteX149" fmla="*/ 16930 w 593263"/>
                <a:gd name="connsiteY149" fmla="*/ 19126 h 608344"/>
                <a:gd name="connsiteX150" fmla="*/ 644 w 593263"/>
                <a:gd name="connsiteY150" fmla="*/ 63226 h 608344"/>
                <a:gd name="connsiteX151" fmla="*/ 33369 w 593263"/>
                <a:gd name="connsiteY151" fmla="*/ 185941 h 608344"/>
                <a:gd name="connsiteX152" fmla="*/ 96053 w 593263"/>
                <a:gd name="connsiteY152" fmla="*/ 262715 h 608344"/>
                <a:gd name="connsiteX153" fmla="*/ 109266 w 593263"/>
                <a:gd name="connsiteY153" fmla="*/ 273069 h 608344"/>
                <a:gd name="connsiteX154" fmla="*/ 121941 w 593263"/>
                <a:gd name="connsiteY154" fmla="*/ 319011 h 608344"/>
                <a:gd name="connsiteX155" fmla="*/ 161195 w 593263"/>
                <a:gd name="connsiteY155" fmla="*/ 377224 h 608344"/>
                <a:gd name="connsiteX156" fmla="*/ 219424 w 593263"/>
                <a:gd name="connsiteY156" fmla="*/ 416416 h 608344"/>
                <a:gd name="connsiteX157" fmla="*/ 274733 w 593263"/>
                <a:gd name="connsiteY157" fmla="*/ 430068 h 608344"/>
                <a:gd name="connsiteX158" fmla="*/ 274733 w 593263"/>
                <a:gd name="connsiteY158" fmla="*/ 473018 h 608344"/>
                <a:gd name="connsiteX159" fmla="*/ 222343 w 593263"/>
                <a:gd name="connsiteY159" fmla="*/ 493649 h 608344"/>
                <a:gd name="connsiteX160" fmla="*/ 183396 w 593263"/>
                <a:gd name="connsiteY160" fmla="*/ 564057 h 608344"/>
                <a:gd name="connsiteX161" fmla="*/ 183396 w 593263"/>
                <a:gd name="connsiteY161" fmla="*/ 607851 h 608344"/>
                <a:gd name="connsiteX162" fmla="*/ 227259 w 593263"/>
                <a:gd name="connsiteY162" fmla="*/ 607851 h 608344"/>
                <a:gd name="connsiteX163" fmla="*/ 366070 w 593263"/>
                <a:gd name="connsiteY163" fmla="*/ 607851 h 608344"/>
                <a:gd name="connsiteX164" fmla="*/ 409934 w 593263"/>
                <a:gd name="connsiteY164" fmla="*/ 607851 h 608344"/>
                <a:gd name="connsiteX165" fmla="*/ 409934 w 593263"/>
                <a:gd name="connsiteY165" fmla="*/ 564057 h 608344"/>
                <a:gd name="connsiteX166" fmla="*/ 371064 w 593263"/>
                <a:gd name="connsiteY166" fmla="*/ 493649 h 608344"/>
                <a:gd name="connsiteX167" fmla="*/ 318596 w 593263"/>
                <a:gd name="connsiteY167" fmla="*/ 473018 h 608344"/>
                <a:gd name="connsiteX168" fmla="*/ 318596 w 593263"/>
                <a:gd name="connsiteY168" fmla="*/ 430068 h 608344"/>
                <a:gd name="connsiteX169" fmla="*/ 373906 w 593263"/>
                <a:gd name="connsiteY169" fmla="*/ 416416 h 608344"/>
                <a:gd name="connsiteX170" fmla="*/ 432211 w 593263"/>
                <a:gd name="connsiteY170" fmla="*/ 377224 h 608344"/>
                <a:gd name="connsiteX171" fmla="*/ 471466 w 593263"/>
                <a:gd name="connsiteY171" fmla="*/ 319011 h 608344"/>
                <a:gd name="connsiteX172" fmla="*/ 484141 w 593263"/>
                <a:gd name="connsiteY172" fmla="*/ 273069 h 608344"/>
                <a:gd name="connsiteX173" fmla="*/ 497353 w 593263"/>
                <a:gd name="connsiteY173" fmla="*/ 262715 h 608344"/>
                <a:gd name="connsiteX174" fmla="*/ 560037 w 593263"/>
                <a:gd name="connsiteY174" fmla="*/ 185941 h 608344"/>
                <a:gd name="connsiteX175" fmla="*/ 592762 w 593263"/>
                <a:gd name="connsiteY175" fmla="*/ 63226 h 608344"/>
                <a:gd name="connsiteX176" fmla="*/ 576400 w 593263"/>
                <a:gd name="connsiteY176" fmla="*/ 19126 h 608344"/>
                <a:gd name="connsiteX177" fmla="*/ 533074 w 593263"/>
                <a:gd name="connsiteY177" fmla="*/ 565 h 608344"/>
                <a:gd name="connsiteX178" fmla="*/ 485907 w 593263"/>
                <a:gd name="connsiteY178" fmla="*/ 565 h 608344"/>
                <a:gd name="connsiteX179" fmla="*/ 442044 w 593263"/>
                <a:gd name="connsiteY179" fmla="*/ 565 h 608344"/>
                <a:gd name="connsiteX180" fmla="*/ 372830 w 593263"/>
                <a:gd name="connsiteY180" fmla="*/ 565 h 608344"/>
                <a:gd name="connsiteX181" fmla="*/ 335036 w 593263"/>
                <a:gd name="connsiteY181" fmla="*/ 565 h 608344"/>
                <a:gd name="connsiteX182" fmla="*/ 258294 w 593263"/>
                <a:gd name="connsiteY182" fmla="*/ 565 h 608344"/>
                <a:gd name="connsiteX183" fmla="*/ 220576 w 593263"/>
                <a:gd name="connsiteY183" fmla="*/ 565 h 608344"/>
                <a:gd name="connsiteX184" fmla="*/ 151362 w 593263"/>
                <a:gd name="connsiteY184" fmla="*/ 565 h 608344"/>
                <a:gd name="connsiteX185" fmla="*/ 107499 w 593263"/>
                <a:gd name="connsiteY185" fmla="*/ 565 h 608344"/>
                <a:gd name="connsiteX186" fmla="*/ 60304 w 593263"/>
                <a:gd name="connsiteY186" fmla="*/ 0 h 608344"/>
                <a:gd name="connsiteX187" fmla="*/ 533037 w 593263"/>
                <a:gd name="connsiteY187" fmla="*/ 0 h 608344"/>
                <a:gd name="connsiteX188" fmla="*/ 576746 w 593263"/>
                <a:gd name="connsiteY188" fmla="*/ 18790 h 608344"/>
                <a:gd name="connsiteX189" fmla="*/ 593185 w 593263"/>
                <a:gd name="connsiteY189" fmla="*/ 63273 h 608344"/>
                <a:gd name="connsiteX190" fmla="*/ 560384 w 593263"/>
                <a:gd name="connsiteY190" fmla="*/ 186139 h 608344"/>
                <a:gd name="connsiteX191" fmla="*/ 497624 w 593263"/>
                <a:gd name="connsiteY191" fmla="*/ 263064 h 608344"/>
                <a:gd name="connsiteX192" fmla="*/ 484566 w 593263"/>
                <a:gd name="connsiteY192" fmla="*/ 273341 h 608344"/>
                <a:gd name="connsiteX193" fmla="*/ 471891 w 593263"/>
                <a:gd name="connsiteY193" fmla="*/ 319204 h 608344"/>
                <a:gd name="connsiteX194" fmla="*/ 432560 w 593263"/>
                <a:gd name="connsiteY194" fmla="*/ 377492 h 608344"/>
                <a:gd name="connsiteX195" fmla="*/ 374102 w 593263"/>
                <a:gd name="connsiteY195" fmla="*/ 416837 h 608344"/>
                <a:gd name="connsiteX196" fmla="*/ 319101 w 593263"/>
                <a:gd name="connsiteY196" fmla="*/ 430565 h 608344"/>
                <a:gd name="connsiteX197" fmla="*/ 319101 w 593263"/>
                <a:gd name="connsiteY197" fmla="*/ 472517 h 608344"/>
                <a:gd name="connsiteX198" fmla="*/ 371337 w 593263"/>
                <a:gd name="connsiteY198" fmla="*/ 493225 h 608344"/>
                <a:gd name="connsiteX199" fmla="*/ 410437 w 593263"/>
                <a:gd name="connsiteY199" fmla="*/ 564014 h 608344"/>
                <a:gd name="connsiteX200" fmla="*/ 410437 w 593263"/>
                <a:gd name="connsiteY200" fmla="*/ 608344 h 608344"/>
                <a:gd name="connsiteX201" fmla="*/ 182904 w 593263"/>
                <a:gd name="connsiteY201" fmla="*/ 608344 h 608344"/>
                <a:gd name="connsiteX202" fmla="*/ 182904 w 593263"/>
                <a:gd name="connsiteY202" fmla="*/ 564014 h 608344"/>
                <a:gd name="connsiteX203" fmla="*/ 222004 w 593263"/>
                <a:gd name="connsiteY203" fmla="*/ 493225 h 608344"/>
                <a:gd name="connsiteX204" fmla="*/ 274240 w 593263"/>
                <a:gd name="connsiteY204" fmla="*/ 472517 h 608344"/>
                <a:gd name="connsiteX205" fmla="*/ 274240 w 593263"/>
                <a:gd name="connsiteY205" fmla="*/ 430565 h 608344"/>
                <a:gd name="connsiteX206" fmla="*/ 219239 w 593263"/>
                <a:gd name="connsiteY206" fmla="*/ 416837 h 608344"/>
                <a:gd name="connsiteX207" fmla="*/ 160781 w 593263"/>
                <a:gd name="connsiteY207" fmla="*/ 377492 h 608344"/>
                <a:gd name="connsiteX208" fmla="*/ 121450 w 593263"/>
                <a:gd name="connsiteY208" fmla="*/ 319204 h 608344"/>
                <a:gd name="connsiteX209" fmla="*/ 108699 w 593263"/>
                <a:gd name="connsiteY209" fmla="*/ 273341 h 608344"/>
                <a:gd name="connsiteX210" fmla="*/ 95717 w 593263"/>
                <a:gd name="connsiteY210" fmla="*/ 263064 h 608344"/>
                <a:gd name="connsiteX211" fmla="*/ 32880 w 593263"/>
                <a:gd name="connsiteY211" fmla="*/ 186139 h 608344"/>
                <a:gd name="connsiteX212" fmla="*/ 79 w 593263"/>
                <a:gd name="connsiteY212" fmla="*/ 63273 h 608344"/>
                <a:gd name="connsiteX213" fmla="*/ 16595 w 593263"/>
                <a:gd name="connsiteY213" fmla="*/ 18790 h 608344"/>
                <a:gd name="connsiteX214" fmla="*/ 60304 w 593263"/>
                <a:gd name="connsiteY214" fmla="*/ 0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593263" h="608344">
                  <a:moveTo>
                    <a:pt x="289142" y="515850"/>
                  </a:moveTo>
                  <a:cubicBezTo>
                    <a:pt x="254421" y="518458"/>
                    <a:pt x="228150" y="538935"/>
                    <a:pt x="227765" y="563478"/>
                  </a:cubicBezTo>
                  <a:lnTo>
                    <a:pt x="365576" y="563478"/>
                  </a:lnTo>
                  <a:cubicBezTo>
                    <a:pt x="365192" y="538935"/>
                    <a:pt x="338920" y="518458"/>
                    <a:pt x="304122" y="515850"/>
                  </a:cubicBezTo>
                  <a:close/>
                  <a:moveTo>
                    <a:pt x="289175" y="515431"/>
                  </a:moveTo>
                  <a:lnTo>
                    <a:pt x="304155" y="515431"/>
                  </a:lnTo>
                  <a:cubicBezTo>
                    <a:pt x="338953" y="518039"/>
                    <a:pt x="366070" y="538824"/>
                    <a:pt x="366070" y="564057"/>
                  </a:cubicBezTo>
                  <a:lnTo>
                    <a:pt x="227259" y="564057"/>
                  </a:lnTo>
                  <a:cubicBezTo>
                    <a:pt x="227259" y="538824"/>
                    <a:pt x="254376" y="518039"/>
                    <a:pt x="289175" y="515431"/>
                  </a:cubicBezTo>
                  <a:close/>
                  <a:moveTo>
                    <a:pt x="289142" y="514853"/>
                  </a:moveTo>
                  <a:cubicBezTo>
                    <a:pt x="253576" y="517537"/>
                    <a:pt x="226767" y="538705"/>
                    <a:pt x="226767" y="564014"/>
                  </a:cubicBezTo>
                  <a:lnTo>
                    <a:pt x="226767" y="564475"/>
                  </a:lnTo>
                  <a:lnTo>
                    <a:pt x="366574" y="564475"/>
                  </a:lnTo>
                  <a:lnTo>
                    <a:pt x="366574" y="564014"/>
                  </a:lnTo>
                  <a:cubicBezTo>
                    <a:pt x="366574" y="538705"/>
                    <a:pt x="339765" y="517537"/>
                    <a:pt x="304122" y="514853"/>
                  </a:cubicBezTo>
                  <a:close/>
                  <a:moveTo>
                    <a:pt x="530681" y="143537"/>
                  </a:moveTo>
                  <a:lnTo>
                    <a:pt x="530416" y="144771"/>
                  </a:lnTo>
                  <a:lnTo>
                    <a:pt x="530089" y="145272"/>
                  </a:lnTo>
                  <a:close/>
                  <a:moveTo>
                    <a:pt x="62599" y="143295"/>
                  </a:moveTo>
                  <a:lnTo>
                    <a:pt x="63310" y="145377"/>
                  </a:lnTo>
                  <a:lnTo>
                    <a:pt x="62916" y="144771"/>
                  </a:lnTo>
                  <a:close/>
                  <a:moveTo>
                    <a:pt x="151870" y="44867"/>
                  </a:moveTo>
                  <a:lnTo>
                    <a:pt x="151870" y="247725"/>
                  </a:lnTo>
                  <a:lnTo>
                    <a:pt x="151870" y="248568"/>
                  </a:lnTo>
                  <a:cubicBezTo>
                    <a:pt x="151947" y="267742"/>
                    <a:pt x="155941" y="286302"/>
                    <a:pt x="163623" y="303712"/>
                  </a:cubicBezTo>
                  <a:cubicBezTo>
                    <a:pt x="185900" y="353947"/>
                    <a:pt x="235754" y="386466"/>
                    <a:pt x="290756" y="386466"/>
                  </a:cubicBezTo>
                  <a:lnTo>
                    <a:pt x="302509" y="386466"/>
                  </a:lnTo>
                  <a:cubicBezTo>
                    <a:pt x="357510" y="386466"/>
                    <a:pt x="407441" y="353947"/>
                    <a:pt x="429718" y="303712"/>
                  </a:cubicBezTo>
                  <a:cubicBezTo>
                    <a:pt x="437400" y="286302"/>
                    <a:pt x="441317" y="267742"/>
                    <a:pt x="441471" y="248568"/>
                  </a:cubicBezTo>
                  <a:lnTo>
                    <a:pt x="441471" y="247725"/>
                  </a:lnTo>
                  <a:lnTo>
                    <a:pt x="441471" y="44867"/>
                  </a:lnTo>
                  <a:close/>
                  <a:moveTo>
                    <a:pt x="485907" y="44359"/>
                  </a:moveTo>
                  <a:lnTo>
                    <a:pt x="533074" y="44359"/>
                  </a:lnTo>
                  <a:cubicBezTo>
                    <a:pt x="542139" y="44359"/>
                    <a:pt x="549360" y="51952"/>
                    <a:pt x="548899" y="60926"/>
                  </a:cubicBezTo>
                  <a:lnTo>
                    <a:pt x="547924" y="67809"/>
                  </a:lnTo>
                  <a:lnTo>
                    <a:pt x="533150" y="136289"/>
                  </a:lnTo>
                  <a:lnTo>
                    <a:pt x="530681" y="143537"/>
                  </a:lnTo>
                  <a:lnTo>
                    <a:pt x="548401" y="60896"/>
                  </a:lnTo>
                  <a:cubicBezTo>
                    <a:pt x="548554" y="56678"/>
                    <a:pt x="547095" y="52689"/>
                    <a:pt x="544176" y="49622"/>
                  </a:cubicBezTo>
                  <a:cubicBezTo>
                    <a:pt x="541257" y="46554"/>
                    <a:pt x="537262" y="44867"/>
                    <a:pt x="533037" y="44867"/>
                  </a:cubicBezTo>
                  <a:lnTo>
                    <a:pt x="486332" y="44867"/>
                  </a:lnTo>
                  <a:lnTo>
                    <a:pt x="486332" y="212368"/>
                  </a:lnTo>
                  <a:lnTo>
                    <a:pt x="530089" y="145272"/>
                  </a:lnTo>
                  <a:lnTo>
                    <a:pt x="528649" y="149497"/>
                  </a:lnTo>
                  <a:lnTo>
                    <a:pt x="502008" y="190019"/>
                  </a:lnTo>
                  <a:lnTo>
                    <a:pt x="485907" y="213629"/>
                  </a:lnTo>
                  <a:close/>
                  <a:moveTo>
                    <a:pt x="151362" y="44359"/>
                  </a:moveTo>
                  <a:lnTo>
                    <a:pt x="220576" y="44359"/>
                  </a:lnTo>
                  <a:lnTo>
                    <a:pt x="264900" y="44359"/>
                  </a:lnTo>
                  <a:lnTo>
                    <a:pt x="328429" y="44359"/>
                  </a:lnTo>
                  <a:lnTo>
                    <a:pt x="372830" y="44359"/>
                  </a:lnTo>
                  <a:lnTo>
                    <a:pt x="442044" y="44359"/>
                  </a:lnTo>
                  <a:lnTo>
                    <a:pt x="442044" y="247759"/>
                  </a:lnTo>
                  <a:cubicBezTo>
                    <a:pt x="442044" y="248066"/>
                    <a:pt x="441967" y="248373"/>
                    <a:pt x="441967" y="248603"/>
                  </a:cubicBezTo>
                  <a:cubicBezTo>
                    <a:pt x="441890" y="268314"/>
                    <a:pt x="437665" y="287028"/>
                    <a:pt x="430214" y="303978"/>
                  </a:cubicBezTo>
                  <a:cubicBezTo>
                    <a:pt x="408551" y="352834"/>
                    <a:pt x="359541" y="386964"/>
                    <a:pt x="302541" y="386964"/>
                  </a:cubicBezTo>
                  <a:lnTo>
                    <a:pt x="290788" y="386964"/>
                  </a:lnTo>
                  <a:cubicBezTo>
                    <a:pt x="233789" y="386964"/>
                    <a:pt x="184855" y="352834"/>
                    <a:pt x="163192" y="303978"/>
                  </a:cubicBezTo>
                  <a:cubicBezTo>
                    <a:pt x="155741" y="287028"/>
                    <a:pt x="151516" y="268314"/>
                    <a:pt x="151362" y="248603"/>
                  </a:cubicBezTo>
                  <a:cubicBezTo>
                    <a:pt x="151362" y="248373"/>
                    <a:pt x="151362" y="248066"/>
                    <a:pt x="151362" y="247759"/>
                  </a:cubicBezTo>
                  <a:close/>
                  <a:moveTo>
                    <a:pt x="60332" y="44359"/>
                  </a:moveTo>
                  <a:lnTo>
                    <a:pt x="107499" y="44359"/>
                  </a:lnTo>
                  <a:lnTo>
                    <a:pt x="107499" y="213629"/>
                  </a:lnTo>
                  <a:lnTo>
                    <a:pt x="89716" y="187576"/>
                  </a:lnTo>
                  <a:lnTo>
                    <a:pt x="64773" y="149662"/>
                  </a:lnTo>
                  <a:lnTo>
                    <a:pt x="63310" y="145377"/>
                  </a:lnTo>
                  <a:lnTo>
                    <a:pt x="106932" y="212368"/>
                  </a:lnTo>
                  <a:lnTo>
                    <a:pt x="106932" y="44867"/>
                  </a:lnTo>
                  <a:lnTo>
                    <a:pt x="60304" y="44867"/>
                  </a:lnTo>
                  <a:cubicBezTo>
                    <a:pt x="56002" y="44867"/>
                    <a:pt x="52084" y="46554"/>
                    <a:pt x="49089" y="49622"/>
                  </a:cubicBezTo>
                  <a:cubicBezTo>
                    <a:pt x="46246" y="52689"/>
                    <a:pt x="44710" y="56678"/>
                    <a:pt x="44940" y="60896"/>
                  </a:cubicBezTo>
                  <a:lnTo>
                    <a:pt x="62599" y="143295"/>
                  </a:lnTo>
                  <a:lnTo>
                    <a:pt x="60093" y="135955"/>
                  </a:lnTo>
                  <a:lnTo>
                    <a:pt x="45391" y="67700"/>
                  </a:lnTo>
                  <a:lnTo>
                    <a:pt x="44431" y="60926"/>
                  </a:lnTo>
                  <a:cubicBezTo>
                    <a:pt x="43970" y="51952"/>
                    <a:pt x="51268" y="44359"/>
                    <a:pt x="60332" y="44359"/>
                  </a:cubicBezTo>
                  <a:close/>
                  <a:moveTo>
                    <a:pt x="485334" y="43793"/>
                  </a:moveTo>
                  <a:lnTo>
                    <a:pt x="485334" y="214899"/>
                  </a:lnTo>
                  <a:lnTo>
                    <a:pt x="486256" y="213979"/>
                  </a:lnTo>
                  <a:lnTo>
                    <a:pt x="502008" y="190019"/>
                  </a:lnTo>
                  <a:lnTo>
                    <a:pt x="527658" y="152406"/>
                  </a:lnTo>
                  <a:lnTo>
                    <a:pt x="528649" y="149497"/>
                  </a:lnTo>
                  <a:lnTo>
                    <a:pt x="531107" y="145759"/>
                  </a:lnTo>
                  <a:lnTo>
                    <a:pt x="533150" y="136289"/>
                  </a:lnTo>
                  <a:lnTo>
                    <a:pt x="541843" y="110778"/>
                  </a:lnTo>
                  <a:lnTo>
                    <a:pt x="547924" y="67809"/>
                  </a:lnTo>
                  <a:lnTo>
                    <a:pt x="549399" y="60973"/>
                  </a:lnTo>
                  <a:cubicBezTo>
                    <a:pt x="549630" y="56448"/>
                    <a:pt x="548017" y="52229"/>
                    <a:pt x="544944" y="48931"/>
                  </a:cubicBezTo>
                  <a:cubicBezTo>
                    <a:pt x="541794" y="45634"/>
                    <a:pt x="537569" y="43793"/>
                    <a:pt x="533037" y="43793"/>
                  </a:cubicBezTo>
                  <a:close/>
                  <a:moveTo>
                    <a:pt x="150795" y="43793"/>
                  </a:moveTo>
                  <a:lnTo>
                    <a:pt x="150795" y="247725"/>
                  </a:lnTo>
                  <a:lnTo>
                    <a:pt x="150871" y="248568"/>
                  </a:lnTo>
                  <a:cubicBezTo>
                    <a:pt x="150948" y="267895"/>
                    <a:pt x="154943" y="286609"/>
                    <a:pt x="162701" y="304095"/>
                  </a:cubicBezTo>
                  <a:cubicBezTo>
                    <a:pt x="185055" y="354714"/>
                    <a:pt x="235370" y="387463"/>
                    <a:pt x="290756" y="387463"/>
                  </a:cubicBezTo>
                  <a:lnTo>
                    <a:pt x="302509" y="387463"/>
                  </a:lnTo>
                  <a:cubicBezTo>
                    <a:pt x="357971" y="387463"/>
                    <a:pt x="408209" y="354714"/>
                    <a:pt x="430640" y="304095"/>
                  </a:cubicBezTo>
                  <a:cubicBezTo>
                    <a:pt x="438398" y="286609"/>
                    <a:pt x="442393" y="267895"/>
                    <a:pt x="442470" y="248568"/>
                  </a:cubicBezTo>
                  <a:lnTo>
                    <a:pt x="442470" y="43793"/>
                  </a:lnTo>
                  <a:close/>
                  <a:moveTo>
                    <a:pt x="60304" y="43793"/>
                  </a:moveTo>
                  <a:cubicBezTo>
                    <a:pt x="55772" y="43793"/>
                    <a:pt x="51547" y="45634"/>
                    <a:pt x="48397" y="48931"/>
                  </a:cubicBezTo>
                  <a:cubicBezTo>
                    <a:pt x="45248" y="52229"/>
                    <a:pt x="43711" y="56448"/>
                    <a:pt x="43942" y="60973"/>
                  </a:cubicBezTo>
                  <a:lnTo>
                    <a:pt x="45391" y="67700"/>
                  </a:lnTo>
                  <a:lnTo>
                    <a:pt x="51498" y="110778"/>
                  </a:lnTo>
                  <a:lnTo>
                    <a:pt x="60093" y="135955"/>
                  </a:lnTo>
                  <a:lnTo>
                    <a:pt x="62205" y="145759"/>
                  </a:lnTo>
                  <a:lnTo>
                    <a:pt x="64773" y="149662"/>
                  </a:lnTo>
                  <a:lnTo>
                    <a:pt x="65710" y="152406"/>
                  </a:lnTo>
                  <a:lnTo>
                    <a:pt x="89716" y="187576"/>
                  </a:lnTo>
                  <a:lnTo>
                    <a:pt x="107086" y="213979"/>
                  </a:lnTo>
                  <a:lnTo>
                    <a:pt x="108007" y="214899"/>
                  </a:lnTo>
                  <a:lnTo>
                    <a:pt x="108007" y="43793"/>
                  </a:lnTo>
                  <a:close/>
                  <a:moveTo>
                    <a:pt x="60304" y="997"/>
                  </a:moveTo>
                  <a:lnTo>
                    <a:pt x="533037" y="997"/>
                  </a:lnTo>
                  <a:cubicBezTo>
                    <a:pt x="549169" y="997"/>
                    <a:pt x="564840" y="7746"/>
                    <a:pt x="575978" y="19481"/>
                  </a:cubicBezTo>
                  <a:cubicBezTo>
                    <a:pt x="587117" y="31138"/>
                    <a:pt x="593032" y="47091"/>
                    <a:pt x="592187" y="63197"/>
                  </a:cubicBezTo>
                  <a:cubicBezTo>
                    <a:pt x="589805" y="108370"/>
                    <a:pt x="578820" y="149555"/>
                    <a:pt x="559539" y="185678"/>
                  </a:cubicBezTo>
                  <a:cubicBezTo>
                    <a:pt x="543868" y="214976"/>
                    <a:pt x="522821" y="240745"/>
                    <a:pt x="496933" y="262297"/>
                  </a:cubicBezTo>
                  <a:cubicBezTo>
                    <a:pt x="492708" y="265825"/>
                    <a:pt x="488330" y="269353"/>
                    <a:pt x="483797" y="272650"/>
                  </a:cubicBezTo>
                  <a:lnTo>
                    <a:pt x="483644" y="272727"/>
                  </a:lnTo>
                  <a:lnTo>
                    <a:pt x="483567" y="272957"/>
                  </a:lnTo>
                  <a:cubicBezTo>
                    <a:pt x="481416" y="288680"/>
                    <a:pt x="477191" y="304172"/>
                    <a:pt x="470969" y="318821"/>
                  </a:cubicBezTo>
                  <a:cubicBezTo>
                    <a:pt x="461751" y="340525"/>
                    <a:pt x="448538" y="360083"/>
                    <a:pt x="431792" y="376802"/>
                  </a:cubicBezTo>
                  <a:cubicBezTo>
                    <a:pt x="415046" y="393522"/>
                    <a:pt x="395458" y="406713"/>
                    <a:pt x="373718" y="415917"/>
                  </a:cubicBezTo>
                  <a:cubicBezTo>
                    <a:pt x="356127" y="423279"/>
                    <a:pt x="337614" y="427881"/>
                    <a:pt x="318563" y="429568"/>
                  </a:cubicBezTo>
                  <a:lnTo>
                    <a:pt x="318103" y="429568"/>
                  </a:lnTo>
                  <a:lnTo>
                    <a:pt x="318103" y="473438"/>
                  </a:lnTo>
                  <a:lnTo>
                    <a:pt x="318487" y="473438"/>
                  </a:lnTo>
                  <a:cubicBezTo>
                    <a:pt x="337921" y="476506"/>
                    <a:pt x="355973" y="483638"/>
                    <a:pt x="370722" y="494069"/>
                  </a:cubicBezTo>
                  <a:cubicBezTo>
                    <a:pt x="395304" y="511325"/>
                    <a:pt x="409438" y="536864"/>
                    <a:pt x="409438" y="564014"/>
                  </a:cubicBezTo>
                  <a:lnTo>
                    <a:pt x="409438" y="607270"/>
                  </a:lnTo>
                  <a:lnTo>
                    <a:pt x="183903" y="607270"/>
                  </a:lnTo>
                  <a:lnTo>
                    <a:pt x="183903" y="564014"/>
                  </a:lnTo>
                  <a:cubicBezTo>
                    <a:pt x="183903" y="536864"/>
                    <a:pt x="197960" y="511325"/>
                    <a:pt x="222542" y="494069"/>
                  </a:cubicBezTo>
                  <a:cubicBezTo>
                    <a:pt x="237291" y="483638"/>
                    <a:pt x="255343" y="476506"/>
                    <a:pt x="274778" y="473438"/>
                  </a:cubicBezTo>
                  <a:lnTo>
                    <a:pt x="275239" y="473438"/>
                  </a:lnTo>
                  <a:lnTo>
                    <a:pt x="275239" y="429568"/>
                  </a:lnTo>
                  <a:lnTo>
                    <a:pt x="274778" y="429568"/>
                  </a:lnTo>
                  <a:cubicBezTo>
                    <a:pt x="255727" y="427881"/>
                    <a:pt x="237214" y="423279"/>
                    <a:pt x="219623" y="415917"/>
                  </a:cubicBezTo>
                  <a:cubicBezTo>
                    <a:pt x="197807" y="406713"/>
                    <a:pt x="178295" y="393522"/>
                    <a:pt x="161549" y="376802"/>
                  </a:cubicBezTo>
                  <a:cubicBezTo>
                    <a:pt x="144726" y="360083"/>
                    <a:pt x="131590" y="340525"/>
                    <a:pt x="122372" y="318821"/>
                  </a:cubicBezTo>
                  <a:cubicBezTo>
                    <a:pt x="116150" y="304095"/>
                    <a:pt x="111925" y="288680"/>
                    <a:pt x="109697" y="272957"/>
                  </a:cubicBezTo>
                  <a:lnTo>
                    <a:pt x="109697" y="272727"/>
                  </a:lnTo>
                  <a:lnTo>
                    <a:pt x="109544" y="272650"/>
                  </a:lnTo>
                  <a:cubicBezTo>
                    <a:pt x="105011" y="269353"/>
                    <a:pt x="100556" y="265825"/>
                    <a:pt x="96331" y="262297"/>
                  </a:cubicBezTo>
                  <a:cubicBezTo>
                    <a:pt x="70521" y="240745"/>
                    <a:pt x="49473" y="214976"/>
                    <a:pt x="33802" y="185678"/>
                  </a:cubicBezTo>
                  <a:cubicBezTo>
                    <a:pt x="14444" y="149555"/>
                    <a:pt x="3459" y="108370"/>
                    <a:pt x="1155" y="63197"/>
                  </a:cubicBezTo>
                  <a:cubicBezTo>
                    <a:pt x="310" y="47091"/>
                    <a:pt x="6148" y="31138"/>
                    <a:pt x="17286" y="19481"/>
                  </a:cubicBezTo>
                  <a:cubicBezTo>
                    <a:pt x="28425" y="7746"/>
                    <a:pt x="44095" y="997"/>
                    <a:pt x="60304" y="997"/>
                  </a:cubicBezTo>
                  <a:close/>
                  <a:moveTo>
                    <a:pt x="60332" y="565"/>
                  </a:moveTo>
                  <a:cubicBezTo>
                    <a:pt x="43970" y="565"/>
                    <a:pt x="28222" y="7314"/>
                    <a:pt x="16930" y="19126"/>
                  </a:cubicBezTo>
                  <a:cubicBezTo>
                    <a:pt x="5714" y="30937"/>
                    <a:pt x="-201" y="47043"/>
                    <a:pt x="644" y="63226"/>
                  </a:cubicBezTo>
                  <a:cubicBezTo>
                    <a:pt x="3026" y="108478"/>
                    <a:pt x="14011" y="149741"/>
                    <a:pt x="33369" y="185941"/>
                  </a:cubicBezTo>
                  <a:cubicBezTo>
                    <a:pt x="49117" y="215316"/>
                    <a:pt x="70165" y="241163"/>
                    <a:pt x="96053" y="262715"/>
                  </a:cubicBezTo>
                  <a:cubicBezTo>
                    <a:pt x="100508" y="266397"/>
                    <a:pt x="104887" y="269848"/>
                    <a:pt x="109266" y="273069"/>
                  </a:cubicBezTo>
                  <a:cubicBezTo>
                    <a:pt x="111417" y="288869"/>
                    <a:pt x="115642" y="304208"/>
                    <a:pt x="121941" y="319011"/>
                  </a:cubicBezTo>
                  <a:cubicBezTo>
                    <a:pt x="131159" y="340792"/>
                    <a:pt x="144372" y="360427"/>
                    <a:pt x="161195" y="377224"/>
                  </a:cubicBezTo>
                  <a:cubicBezTo>
                    <a:pt x="178018" y="394020"/>
                    <a:pt x="197607" y="407212"/>
                    <a:pt x="219424" y="416416"/>
                  </a:cubicBezTo>
                  <a:cubicBezTo>
                    <a:pt x="237169" y="423855"/>
                    <a:pt x="255682" y="428457"/>
                    <a:pt x="274733" y="430068"/>
                  </a:cubicBezTo>
                  <a:lnTo>
                    <a:pt x="274733" y="473018"/>
                  </a:lnTo>
                  <a:cubicBezTo>
                    <a:pt x="255375" y="476086"/>
                    <a:pt x="237246" y="483142"/>
                    <a:pt x="222343" y="493649"/>
                  </a:cubicBezTo>
                  <a:cubicBezTo>
                    <a:pt x="197607" y="511060"/>
                    <a:pt x="183396" y="536753"/>
                    <a:pt x="183396" y="564057"/>
                  </a:cubicBezTo>
                  <a:lnTo>
                    <a:pt x="183396" y="607851"/>
                  </a:lnTo>
                  <a:lnTo>
                    <a:pt x="227259" y="607851"/>
                  </a:lnTo>
                  <a:lnTo>
                    <a:pt x="366070" y="607851"/>
                  </a:lnTo>
                  <a:lnTo>
                    <a:pt x="409934" y="607851"/>
                  </a:lnTo>
                  <a:lnTo>
                    <a:pt x="409934" y="564057"/>
                  </a:lnTo>
                  <a:cubicBezTo>
                    <a:pt x="409934" y="536753"/>
                    <a:pt x="395799" y="511060"/>
                    <a:pt x="371064" y="493649"/>
                  </a:cubicBezTo>
                  <a:cubicBezTo>
                    <a:pt x="356161" y="483142"/>
                    <a:pt x="338032" y="476086"/>
                    <a:pt x="318596" y="473018"/>
                  </a:cubicBezTo>
                  <a:lnTo>
                    <a:pt x="318596" y="430068"/>
                  </a:lnTo>
                  <a:cubicBezTo>
                    <a:pt x="337724" y="428457"/>
                    <a:pt x="356238" y="423855"/>
                    <a:pt x="373906" y="416416"/>
                  </a:cubicBezTo>
                  <a:cubicBezTo>
                    <a:pt x="395799" y="407212"/>
                    <a:pt x="415388" y="394020"/>
                    <a:pt x="432211" y="377224"/>
                  </a:cubicBezTo>
                  <a:cubicBezTo>
                    <a:pt x="449034" y="360427"/>
                    <a:pt x="462247" y="340792"/>
                    <a:pt x="471466" y="319011"/>
                  </a:cubicBezTo>
                  <a:cubicBezTo>
                    <a:pt x="477765" y="304208"/>
                    <a:pt x="481990" y="288869"/>
                    <a:pt x="484141" y="273069"/>
                  </a:cubicBezTo>
                  <a:cubicBezTo>
                    <a:pt x="488519" y="269848"/>
                    <a:pt x="492898" y="266397"/>
                    <a:pt x="497353" y="262715"/>
                  </a:cubicBezTo>
                  <a:cubicBezTo>
                    <a:pt x="523241" y="241163"/>
                    <a:pt x="544290" y="215316"/>
                    <a:pt x="560037" y="185941"/>
                  </a:cubicBezTo>
                  <a:cubicBezTo>
                    <a:pt x="579396" y="149741"/>
                    <a:pt x="590381" y="108478"/>
                    <a:pt x="592762" y="63226"/>
                  </a:cubicBezTo>
                  <a:cubicBezTo>
                    <a:pt x="593607" y="47043"/>
                    <a:pt x="587615" y="30937"/>
                    <a:pt x="576400" y="19126"/>
                  </a:cubicBezTo>
                  <a:cubicBezTo>
                    <a:pt x="565184" y="7314"/>
                    <a:pt x="549360" y="565"/>
                    <a:pt x="533074" y="565"/>
                  </a:cubicBezTo>
                  <a:lnTo>
                    <a:pt x="485907" y="565"/>
                  </a:lnTo>
                  <a:lnTo>
                    <a:pt x="442044" y="565"/>
                  </a:lnTo>
                  <a:lnTo>
                    <a:pt x="372830" y="565"/>
                  </a:lnTo>
                  <a:lnTo>
                    <a:pt x="335036" y="565"/>
                  </a:lnTo>
                  <a:lnTo>
                    <a:pt x="258294" y="565"/>
                  </a:lnTo>
                  <a:lnTo>
                    <a:pt x="220576" y="565"/>
                  </a:lnTo>
                  <a:lnTo>
                    <a:pt x="151362" y="565"/>
                  </a:lnTo>
                  <a:lnTo>
                    <a:pt x="107499" y="565"/>
                  </a:lnTo>
                  <a:close/>
                  <a:moveTo>
                    <a:pt x="60304" y="0"/>
                  </a:moveTo>
                  <a:lnTo>
                    <a:pt x="533037" y="0"/>
                  </a:lnTo>
                  <a:cubicBezTo>
                    <a:pt x="549476" y="0"/>
                    <a:pt x="565454" y="6826"/>
                    <a:pt x="576746" y="18790"/>
                  </a:cubicBezTo>
                  <a:cubicBezTo>
                    <a:pt x="588038" y="30678"/>
                    <a:pt x="594030" y="46861"/>
                    <a:pt x="593185" y="63273"/>
                  </a:cubicBezTo>
                  <a:cubicBezTo>
                    <a:pt x="590881" y="108523"/>
                    <a:pt x="579819" y="149939"/>
                    <a:pt x="560384" y="186139"/>
                  </a:cubicBezTo>
                  <a:cubicBezTo>
                    <a:pt x="544637" y="215589"/>
                    <a:pt x="523512" y="241436"/>
                    <a:pt x="497624" y="263064"/>
                  </a:cubicBezTo>
                  <a:cubicBezTo>
                    <a:pt x="493400" y="266592"/>
                    <a:pt x="489021" y="270043"/>
                    <a:pt x="484566" y="273341"/>
                  </a:cubicBezTo>
                  <a:cubicBezTo>
                    <a:pt x="482415" y="289063"/>
                    <a:pt x="478113" y="304556"/>
                    <a:pt x="471891" y="319204"/>
                  </a:cubicBezTo>
                  <a:cubicBezTo>
                    <a:pt x="462673" y="341062"/>
                    <a:pt x="449383" y="360696"/>
                    <a:pt x="432560" y="377492"/>
                  </a:cubicBezTo>
                  <a:cubicBezTo>
                    <a:pt x="415660" y="394365"/>
                    <a:pt x="395995" y="407557"/>
                    <a:pt x="374102" y="416837"/>
                  </a:cubicBezTo>
                  <a:cubicBezTo>
                    <a:pt x="356588" y="424200"/>
                    <a:pt x="338075" y="428801"/>
                    <a:pt x="319101" y="430565"/>
                  </a:cubicBezTo>
                  <a:lnTo>
                    <a:pt x="319101" y="472517"/>
                  </a:lnTo>
                  <a:cubicBezTo>
                    <a:pt x="338536" y="475662"/>
                    <a:pt x="356588" y="482795"/>
                    <a:pt x="371337" y="493225"/>
                  </a:cubicBezTo>
                  <a:cubicBezTo>
                    <a:pt x="396226" y="510711"/>
                    <a:pt x="410437" y="536558"/>
                    <a:pt x="410437" y="564014"/>
                  </a:cubicBezTo>
                  <a:lnTo>
                    <a:pt x="410437" y="608344"/>
                  </a:lnTo>
                  <a:lnTo>
                    <a:pt x="182904" y="608344"/>
                  </a:lnTo>
                  <a:lnTo>
                    <a:pt x="182904" y="564014"/>
                  </a:lnTo>
                  <a:cubicBezTo>
                    <a:pt x="182904" y="536558"/>
                    <a:pt x="197115" y="510711"/>
                    <a:pt x="222004" y="493225"/>
                  </a:cubicBezTo>
                  <a:cubicBezTo>
                    <a:pt x="236753" y="482795"/>
                    <a:pt x="254805" y="475662"/>
                    <a:pt x="274240" y="472517"/>
                  </a:cubicBezTo>
                  <a:lnTo>
                    <a:pt x="274240" y="430565"/>
                  </a:lnTo>
                  <a:cubicBezTo>
                    <a:pt x="255266" y="428801"/>
                    <a:pt x="236753" y="424200"/>
                    <a:pt x="219239" y="416837"/>
                  </a:cubicBezTo>
                  <a:cubicBezTo>
                    <a:pt x="197346" y="407557"/>
                    <a:pt x="177681" y="394365"/>
                    <a:pt x="160781" y="377492"/>
                  </a:cubicBezTo>
                  <a:cubicBezTo>
                    <a:pt x="143958" y="360696"/>
                    <a:pt x="130668" y="341062"/>
                    <a:pt x="121450" y="319204"/>
                  </a:cubicBezTo>
                  <a:cubicBezTo>
                    <a:pt x="115228" y="304479"/>
                    <a:pt x="110926" y="289063"/>
                    <a:pt x="108699" y="273341"/>
                  </a:cubicBezTo>
                  <a:cubicBezTo>
                    <a:pt x="104243" y="270043"/>
                    <a:pt x="99865" y="266592"/>
                    <a:pt x="95717" y="263064"/>
                  </a:cubicBezTo>
                  <a:cubicBezTo>
                    <a:pt x="69752" y="241436"/>
                    <a:pt x="48628" y="215589"/>
                    <a:pt x="32880" y="186139"/>
                  </a:cubicBezTo>
                  <a:cubicBezTo>
                    <a:pt x="13522" y="149939"/>
                    <a:pt x="2460" y="108523"/>
                    <a:pt x="79" y="63273"/>
                  </a:cubicBezTo>
                  <a:cubicBezTo>
                    <a:pt x="-766" y="46861"/>
                    <a:pt x="5226" y="30678"/>
                    <a:pt x="16595" y="18790"/>
                  </a:cubicBezTo>
                  <a:cubicBezTo>
                    <a:pt x="27887" y="6826"/>
                    <a:pt x="43865" y="0"/>
                    <a:pt x="60304" y="0"/>
                  </a:cubicBezTo>
                  <a:close/>
                </a:path>
              </a:pathLst>
            </a:cu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粗雅宋长_GBK" panose="020106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899026" y="2359923"/>
            <a:ext cx="2744334" cy="1188039"/>
            <a:chOff x="7439644" y="2947217"/>
            <a:chExt cx="2744334" cy="1188039"/>
          </a:xfrm>
        </p:grpSpPr>
        <p:sp>
          <p:nvSpPr>
            <p:cNvPr id="23" name="矩形 22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24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99026" y="4376048"/>
            <a:ext cx="2744334" cy="1188039"/>
            <a:chOff x="7439644" y="2947217"/>
            <a:chExt cx="2744334" cy="1188039"/>
          </a:xfrm>
        </p:grpSpPr>
        <p:sp>
          <p:nvSpPr>
            <p:cNvPr id="26" name="矩形 25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27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778814" y="2359923"/>
            <a:ext cx="2744334" cy="1188039"/>
            <a:chOff x="7439644" y="2947217"/>
            <a:chExt cx="2744334" cy="1188039"/>
          </a:xfrm>
        </p:grpSpPr>
        <p:sp>
          <p:nvSpPr>
            <p:cNvPr id="29" name="矩形 28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30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778814" y="4376048"/>
            <a:ext cx="2744334" cy="1188039"/>
            <a:chOff x="7439644" y="2947217"/>
            <a:chExt cx="2744334" cy="1188039"/>
          </a:xfrm>
        </p:grpSpPr>
        <p:sp>
          <p:nvSpPr>
            <p:cNvPr id="32" name="矩形 31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33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标题添加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8309" y="509083"/>
            <a:ext cx="3568293" cy="714668"/>
            <a:chOff x="1169021" y="569837"/>
            <a:chExt cx="3568293" cy="714668"/>
          </a:xfrm>
        </p:grpSpPr>
        <p:sp>
          <p:nvSpPr>
            <p:cNvPr id="62" name="椭圆 61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4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039139" y="68864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下半年工作规划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图片 1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4" b="7654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161" name="矩形 1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94B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952500" y="535781"/>
            <a:ext cx="10287000" cy="5786438"/>
          </a:xfrm>
          <a:prstGeom prst="rect">
            <a:avLst/>
          </a:prstGeom>
          <a:noFill/>
          <a:ln w="22225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64319" y="1665238"/>
            <a:ext cx="18542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路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26618" y="1952694"/>
            <a:ext cx="1854200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漫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55748" y="1579569"/>
            <a:ext cx="1854200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漫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47871" y="1926840"/>
            <a:ext cx="18542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其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75445" y="1844973"/>
            <a:ext cx="18542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修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27819" y="1478488"/>
            <a:ext cx="1854200" cy="1708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远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45324" y="1951091"/>
            <a:ext cx="1854200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兮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18496" y="2773590"/>
            <a:ext cx="1854200" cy="1708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882895" y="3104475"/>
            <a:ext cx="185420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85766" y="2779364"/>
            <a:ext cx="1854200" cy="18620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上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645434" y="3217499"/>
            <a:ext cx="1854200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下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514462" y="2943261"/>
            <a:ext cx="18542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490405" y="3114182"/>
            <a:ext cx="185420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47516" y="2796414"/>
            <a:ext cx="1854200" cy="1708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Century Gothic" panose="020B0502020202020204" pitchFamily="34" charset="0"/>
              </a:rPr>
              <a:t>索</a:t>
            </a:r>
          </a:p>
        </p:txBody>
      </p:sp>
      <p:sp>
        <p:nvSpPr>
          <p:cNvPr id="29" name="矩形 28"/>
          <p:cNvSpPr/>
          <p:nvPr/>
        </p:nvSpPr>
        <p:spPr>
          <a:xfrm>
            <a:off x="2656114" y="5047483"/>
            <a:ext cx="68797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实现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目标的道路也许很漫长，无论如何，我将继续努力，与大家一起共同见证我们银行更加美好的未来。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5289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6" y="-36796"/>
            <a:ext cx="5385062" cy="6852108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11723555" y="3389258"/>
            <a:ext cx="0" cy="1279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1477348" y="4855159"/>
            <a:ext cx="492443" cy="17883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励志正能量</a:t>
            </a:r>
            <a:r>
              <a:rPr lang="en-US" altLang="zh-CN" sz="20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PPT</a:t>
            </a:r>
            <a:endParaRPr lang="zh-CN" altLang="en-US" sz="20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 rot="21334781">
            <a:off x="5250861" y="4218847"/>
            <a:ext cx="2837636" cy="477054"/>
          </a:xfrm>
          <a:prstGeom prst="rect">
            <a:avLst/>
          </a:prstGeom>
        </p:spPr>
        <p:txBody>
          <a:bodyPr wrap="none">
            <a:spAutoFit/>
            <a:scene3d>
              <a:camera prst="isometricOffAxis1Top"/>
              <a:lightRig rig="threePt" dir="t"/>
            </a:scene3d>
          </a:bodyPr>
          <a:lstStyle/>
          <a:p>
            <a:pPr algn="r">
              <a:spcBef>
                <a:spcPts val="165"/>
              </a:spcBef>
            </a:pPr>
            <a:r>
              <a:rPr lang="en-US" altLang="zh-CN" sz="25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201X</a:t>
            </a:r>
            <a:r>
              <a:rPr lang="zh-CN" altLang="en-US" sz="25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年中工作总结</a:t>
            </a:r>
            <a:endParaRPr lang="en-US" altLang="zh-CN" sz="25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5289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743131" y="3157714"/>
            <a:ext cx="3417294" cy="3417294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46696" y="-1102994"/>
            <a:ext cx="7755602" cy="775560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727002" y="4435474"/>
            <a:ext cx="344955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000" dirty="0">
                <a:solidFill>
                  <a:srgbClr val="6894B8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PART.  1</a:t>
            </a:r>
            <a:endParaRPr lang="zh-CN" altLang="en-US" sz="5000" dirty="0">
              <a:solidFill>
                <a:srgbClr val="6894B8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 rot="16200000">
            <a:off x="3459074" y="-890616"/>
            <a:ext cx="7330846" cy="7330846"/>
          </a:xfrm>
          <a:custGeom>
            <a:avLst/>
            <a:gdLst>
              <a:gd name="connsiteX0" fmla="*/ 1557227 w 3114454"/>
              <a:gd name="connsiteY0" fmla="*/ 17758 h 3114454"/>
              <a:gd name="connsiteX1" fmla="*/ 17758 w 3114454"/>
              <a:gd name="connsiteY1" fmla="*/ 1557227 h 3114454"/>
              <a:gd name="connsiteX2" fmla="*/ 1557227 w 3114454"/>
              <a:gd name="connsiteY2" fmla="*/ 3096696 h 3114454"/>
              <a:gd name="connsiteX3" fmla="*/ 3096696 w 3114454"/>
              <a:gd name="connsiteY3" fmla="*/ 1557227 h 3114454"/>
              <a:gd name="connsiteX4" fmla="*/ 1557227 w 3114454"/>
              <a:gd name="connsiteY4" fmla="*/ 17758 h 3114454"/>
              <a:gd name="connsiteX5" fmla="*/ 1557227 w 3114454"/>
              <a:gd name="connsiteY5" fmla="*/ 0 h 3114454"/>
              <a:gd name="connsiteX6" fmla="*/ 3114454 w 3114454"/>
              <a:gd name="connsiteY6" fmla="*/ 1557227 h 3114454"/>
              <a:gd name="connsiteX7" fmla="*/ 1557227 w 3114454"/>
              <a:gd name="connsiteY7" fmla="*/ 3114454 h 3114454"/>
              <a:gd name="connsiteX8" fmla="*/ 0 w 3114454"/>
              <a:gd name="connsiteY8" fmla="*/ 1557227 h 3114454"/>
              <a:gd name="connsiteX9" fmla="*/ 1557227 w 3114454"/>
              <a:gd name="connsiteY9" fmla="*/ 0 h 311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454" h="3114454">
                <a:moveTo>
                  <a:pt x="1557227" y="17758"/>
                </a:moveTo>
                <a:cubicBezTo>
                  <a:pt x="707002" y="17758"/>
                  <a:pt x="17758" y="707002"/>
                  <a:pt x="17758" y="1557227"/>
                </a:cubicBezTo>
                <a:cubicBezTo>
                  <a:pt x="17758" y="2407452"/>
                  <a:pt x="707002" y="3096696"/>
                  <a:pt x="1557227" y="3096696"/>
                </a:cubicBezTo>
                <a:cubicBezTo>
                  <a:pt x="2407452" y="3096696"/>
                  <a:pt x="3096696" y="2407452"/>
                  <a:pt x="3096696" y="1557227"/>
                </a:cubicBezTo>
                <a:cubicBezTo>
                  <a:pt x="3096696" y="707002"/>
                  <a:pt x="2407452" y="17758"/>
                  <a:pt x="1557227" y="17758"/>
                </a:cubicBezTo>
                <a:close/>
                <a:moveTo>
                  <a:pt x="1557227" y="0"/>
                </a:moveTo>
                <a:cubicBezTo>
                  <a:pt x="2417260" y="0"/>
                  <a:pt x="3114454" y="697194"/>
                  <a:pt x="3114454" y="1557227"/>
                </a:cubicBezTo>
                <a:cubicBezTo>
                  <a:pt x="3114454" y="2417260"/>
                  <a:pt x="2417260" y="3114454"/>
                  <a:pt x="1557227" y="3114454"/>
                </a:cubicBezTo>
                <a:cubicBezTo>
                  <a:pt x="697194" y="3114454"/>
                  <a:pt x="0" y="2417260"/>
                  <a:pt x="0" y="1557227"/>
                </a:cubicBezTo>
                <a:cubicBezTo>
                  <a:pt x="0" y="697194"/>
                  <a:pt x="697194" y="0"/>
                  <a:pt x="1557227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45000">
                <a:srgbClr val="FFFFFF">
                  <a:alpha val="60000"/>
                </a:srgbClr>
              </a:gs>
              <a:gs pos="84000">
                <a:schemeClr val="bg1">
                  <a:alpha val="0"/>
                </a:schemeClr>
              </a:gs>
            </a:gsLst>
            <a:lin ang="5400000" scaled="1"/>
          </a:gradFill>
          <a:ln w="38100">
            <a:gradFill>
              <a:gsLst>
                <a:gs pos="0">
                  <a:schemeClr val="bg1"/>
                </a:gs>
                <a:gs pos="84000">
                  <a:schemeClr val="bg1">
                    <a:alpha val="0"/>
                  </a:schemeClr>
                </a:gs>
                <a:gs pos="45000">
                  <a:schemeClr val="bg1">
                    <a:alpha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41920" y="1269390"/>
            <a:ext cx="5165154" cy="3051615"/>
            <a:chOff x="5002974" y="1508464"/>
            <a:chExt cx="5165154" cy="3051615"/>
          </a:xfrm>
        </p:grpSpPr>
        <p:sp>
          <p:nvSpPr>
            <p:cNvPr id="23" name="文本框 19"/>
            <p:cNvSpPr txBox="1"/>
            <p:nvPr/>
          </p:nvSpPr>
          <p:spPr>
            <a:xfrm>
              <a:off x="5002974" y="2110328"/>
              <a:ext cx="5165154" cy="93871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5500" dirty="0">
                  <a:solidFill>
                    <a:srgbClr val="6894B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上阶段工作概述</a:t>
              </a:r>
            </a:p>
          </p:txBody>
        </p:sp>
        <p:sp>
          <p:nvSpPr>
            <p:cNvPr id="25" name="文本框 16"/>
            <p:cNvSpPr txBox="1">
              <a:spLocks noChangeArrowheads="1"/>
            </p:cNvSpPr>
            <p:nvPr/>
          </p:nvSpPr>
          <p:spPr bwMode="auto">
            <a:xfrm>
              <a:off x="5002974" y="3429000"/>
              <a:ext cx="4798061" cy="11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500" dirty="0">
                  <a:solidFill>
                    <a:srgbClr val="6894B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单击此处编辑标题补充内容，建议您在展示时采用微软雅黑字体，本模版所有图形线条及其相应素材均可自由编辑、改色、替换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02974" y="1508464"/>
              <a:ext cx="4758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6894B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Overview of previous work</a:t>
              </a:r>
              <a:endParaRPr lang="zh-CN" altLang="en-US" sz="2800" dirty="0">
                <a:solidFill>
                  <a:srgbClr val="6894B8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090891" y="3314273"/>
              <a:ext cx="1639093" cy="0"/>
            </a:xfrm>
            <a:prstGeom prst="line">
              <a:avLst/>
            </a:prstGeom>
            <a:ln w="19050">
              <a:solidFill>
                <a:srgbClr val="6894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0"/>
            <a:ext cx="12191998" cy="367792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2032607"/>
            <a:ext cx="12191998" cy="3657001"/>
          </a:xfrm>
          <a:prstGeom prst="rect">
            <a:avLst/>
          </a:prstGeom>
          <a:solidFill>
            <a:srgbClr val="6894B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906224" y="2367135"/>
            <a:ext cx="1538514" cy="153851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326743" y="2367135"/>
            <a:ext cx="1538514" cy="153851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639353" y="2367135"/>
            <a:ext cx="1538514" cy="153851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8" name="椭圆 5"/>
          <p:cNvSpPr/>
          <p:nvPr/>
        </p:nvSpPr>
        <p:spPr>
          <a:xfrm>
            <a:off x="2307803" y="2739492"/>
            <a:ext cx="735356" cy="793800"/>
          </a:xfrm>
          <a:custGeom>
            <a:avLst/>
            <a:gdLst>
              <a:gd name="connsiteX0" fmla="*/ 250789 w 563817"/>
              <a:gd name="connsiteY0" fmla="*/ 546529 h 608627"/>
              <a:gd name="connsiteX1" fmla="*/ 313028 w 563817"/>
              <a:gd name="connsiteY1" fmla="*/ 546529 h 608627"/>
              <a:gd name="connsiteX2" fmla="*/ 313028 w 563817"/>
              <a:gd name="connsiteY2" fmla="*/ 577578 h 608627"/>
              <a:gd name="connsiteX3" fmla="*/ 281909 w 563817"/>
              <a:gd name="connsiteY3" fmla="*/ 608627 h 608627"/>
              <a:gd name="connsiteX4" fmla="*/ 250789 w 563817"/>
              <a:gd name="connsiteY4" fmla="*/ 577578 h 608627"/>
              <a:gd name="connsiteX5" fmla="*/ 464320 w 563817"/>
              <a:gd name="connsiteY5" fmla="*/ 405681 h 608627"/>
              <a:gd name="connsiteX6" fmla="*/ 526488 w 563817"/>
              <a:gd name="connsiteY6" fmla="*/ 405681 h 608627"/>
              <a:gd name="connsiteX7" fmla="*/ 526488 w 563817"/>
              <a:gd name="connsiteY7" fmla="*/ 577572 h 608627"/>
              <a:gd name="connsiteX8" fmla="*/ 495404 w 563817"/>
              <a:gd name="connsiteY8" fmla="*/ 608627 h 608627"/>
              <a:gd name="connsiteX9" fmla="*/ 464320 w 563817"/>
              <a:gd name="connsiteY9" fmla="*/ 577572 h 608627"/>
              <a:gd name="connsiteX10" fmla="*/ 233217 w 563817"/>
              <a:gd name="connsiteY10" fmla="*/ 343583 h 608627"/>
              <a:gd name="connsiteX11" fmla="*/ 330600 w 563817"/>
              <a:gd name="connsiteY11" fmla="*/ 343583 h 608627"/>
              <a:gd name="connsiteX12" fmla="*/ 350357 w 563817"/>
              <a:gd name="connsiteY12" fmla="*/ 363308 h 608627"/>
              <a:gd name="connsiteX13" fmla="*/ 350357 w 563817"/>
              <a:gd name="connsiteY13" fmla="*/ 485538 h 608627"/>
              <a:gd name="connsiteX14" fmla="*/ 330600 w 563817"/>
              <a:gd name="connsiteY14" fmla="*/ 505107 h 608627"/>
              <a:gd name="connsiteX15" fmla="*/ 233217 w 563817"/>
              <a:gd name="connsiteY15" fmla="*/ 505107 h 608627"/>
              <a:gd name="connsiteX16" fmla="*/ 213460 w 563817"/>
              <a:gd name="connsiteY16" fmla="*/ 485538 h 608627"/>
              <a:gd name="connsiteX17" fmla="*/ 213460 w 563817"/>
              <a:gd name="connsiteY17" fmla="*/ 363308 h 608627"/>
              <a:gd name="connsiteX18" fmla="*/ 233217 w 563817"/>
              <a:gd name="connsiteY18" fmla="*/ 343583 h 608627"/>
              <a:gd name="connsiteX19" fmla="*/ 37329 w 563817"/>
              <a:gd name="connsiteY19" fmla="*/ 314722 h 608627"/>
              <a:gd name="connsiteX20" fmla="*/ 99497 w 563817"/>
              <a:gd name="connsiteY20" fmla="*/ 314722 h 608627"/>
              <a:gd name="connsiteX21" fmla="*/ 99497 w 563817"/>
              <a:gd name="connsiteY21" fmla="*/ 577575 h 608627"/>
              <a:gd name="connsiteX22" fmla="*/ 68413 w 563817"/>
              <a:gd name="connsiteY22" fmla="*/ 608627 h 608627"/>
              <a:gd name="connsiteX23" fmla="*/ 37329 w 563817"/>
              <a:gd name="connsiteY23" fmla="*/ 577575 h 608627"/>
              <a:gd name="connsiteX24" fmla="*/ 446737 w 563817"/>
              <a:gd name="connsiteY24" fmla="*/ 202946 h 608627"/>
              <a:gd name="connsiteX25" fmla="*/ 544226 w 563817"/>
              <a:gd name="connsiteY25" fmla="*/ 202946 h 608627"/>
              <a:gd name="connsiteX26" fmla="*/ 563817 w 563817"/>
              <a:gd name="connsiteY26" fmla="*/ 222507 h 608627"/>
              <a:gd name="connsiteX27" fmla="*/ 563817 w 563817"/>
              <a:gd name="connsiteY27" fmla="*/ 344684 h 608627"/>
              <a:gd name="connsiteX28" fmla="*/ 544226 w 563817"/>
              <a:gd name="connsiteY28" fmla="*/ 364400 h 608627"/>
              <a:gd name="connsiteX29" fmla="*/ 446737 w 563817"/>
              <a:gd name="connsiteY29" fmla="*/ 364400 h 608627"/>
              <a:gd name="connsiteX30" fmla="*/ 426991 w 563817"/>
              <a:gd name="connsiteY30" fmla="*/ 344684 h 608627"/>
              <a:gd name="connsiteX31" fmla="*/ 426991 w 563817"/>
              <a:gd name="connsiteY31" fmla="*/ 222507 h 608627"/>
              <a:gd name="connsiteX32" fmla="*/ 446737 w 563817"/>
              <a:gd name="connsiteY32" fmla="*/ 202946 h 608627"/>
              <a:gd name="connsiteX33" fmla="*/ 19591 w 563817"/>
              <a:gd name="connsiteY33" fmla="*/ 111776 h 608627"/>
              <a:gd name="connsiteX34" fmla="*/ 117080 w 563817"/>
              <a:gd name="connsiteY34" fmla="*/ 111776 h 608627"/>
              <a:gd name="connsiteX35" fmla="*/ 136826 w 563817"/>
              <a:gd name="connsiteY35" fmla="*/ 131501 h 608627"/>
              <a:gd name="connsiteX36" fmla="*/ 136826 w 563817"/>
              <a:gd name="connsiteY36" fmla="*/ 253576 h 608627"/>
              <a:gd name="connsiteX37" fmla="*/ 117080 w 563817"/>
              <a:gd name="connsiteY37" fmla="*/ 273300 h 608627"/>
              <a:gd name="connsiteX38" fmla="*/ 19591 w 563817"/>
              <a:gd name="connsiteY38" fmla="*/ 273300 h 608627"/>
              <a:gd name="connsiteX39" fmla="*/ 0 w 563817"/>
              <a:gd name="connsiteY39" fmla="*/ 253576 h 608627"/>
              <a:gd name="connsiteX40" fmla="*/ 0 w 563817"/>
              <a:gd name="connsiteY40" fmla="*/ 131501 h 608627"/>
              <a:gd name="connsiteX41" fmla="*/ 19591 w 563817"/>
              <a:gd name="connsiteY41" fmla="*/ 111776 h 608627"/>
              <a:gd name="connsiteX42" fmla="*/ 495404 w 563817"/>
              <a:gd name="connsiteY42" fmla="*/ 0 h 608627"/>
              <a:gd name="connsiteX43" fmla="*/ 526488 w 563817"/>
              <a:gd name="connsiteY43" fmla="*/ 31049 h 608627"/>
              <a:gd name="connsiteX44" fmla="*/ 526488 w 563817"/>
              <a:gd name="connsiteY44" fmla="*/ 161454 h 608627"/>
              <a:gd name="connsiteX45" fmla="*/ 464320 w 563817"/>
              <a:gd name="connsiteY45" fmla="*/ 161454 h 608627"/>
              <a:gd name="connsiteX46" fmla="*/ 464320 w 563817"/>
              <a:gd name="connsiteY46" fmla="*/ 31049 h 608627"/>
              <a:gd name="connsiteX47" fmla="*/ 495404 w 563817"/>
              <a:gd name="connsiteY47" fmla="*/ 0 h 608627"/>
              <a:gd name="connsiteX48" fmla="*/ 281909 w 563817"/>
              <a:gd name="connsiteY48" fmla="*/ 0 h 608627"/>
              <a:gd name="connsiteX49" fmla="*/ 313028 w 563817"/>
              <a:gd name="connsiteY49" fmla="*/ 31053 h 608627"/>
              <a:gd name="connsiteX50" fmla="*/ 313028 w 563817"/>
              <a:gd name="connsiteY50" fmla="*/ 302302 h 608627"/>
              <a:gd name="connsiteX51" fmla="*/ 250789 w 563817"/>
              <a:gd name="connsiteY51" fmla="*/ 302302 h 608627"/>
              <a:gd name="connsiteX52" fmla="*/ 250789 w 563817"/>
              <a:gd name="connsiteY52" fmla="*/ 31053 h 608627"/>
              <a:gd name="connsiteX53" fmla="*/ 281909 w 563817"/>
              <a:gd name="connsiteY53" fmla="*/ 0 h 608627"/>
              <a:gd name="connsiteX54" fmla="*/ 68413 w 563817"/>
              <a:gd name="connsiteY54" fmla="*/ 0 h 608627"/>
              <a:gd name="connsiteX55" fmla="*/ 99497 w 563817"/>
              <a:gd name="connsiteY55" fmla="*/ 31061 h 608627"/>
              <a:gd name="connsiteX56" fmla="*/ 99497 w 563817"/>
              <a:gd name="connsiteY56" fmla="*/ 70354 h 608627"/>
              <a:gd name="connsiteX57" fmla="*/ 37329 w 563817"/>
              <a:gd name="connsiteY57" fmla="*/ 70354 h 608627"/>
              <a:gd name="connsiteX58" fmla="*/ 37329 w 563817"/>
              <a:gd name="connsiteY58" fmla="*/ 31061 h 608627"/>
              <a:gd name="connsiteX59" fmla="*/ 68413 w 563817"/>
              <a:gd name="connsiteY59" fmla="*/ 0 h 6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3817" h="608627">
                <a:moveTo>
                  <a:pt x="250789" y="546529"/>
                </a:moveTo>
                <a:lnTo>
                  <a:pt x="313028" y="546529"/>
                </a:lnTo>
                <a:lnTo>
                  <a:pt x="313028" y="577578"/>
                </a:lnTo>
                <a:cubicBezTo>
                  <a:pt x="313028" y="594655"/>
                  <a:pt x="299024" y="608627"/>
                  <a:pt x="281909" y="608627"/>
                </a:cubicBezTo>
                <a:cubicBezTo>
                  <a:pt x="264793" y="608627"/>
                  <a:pt x="250789" y="594655"/>
                  <a:pt x="250789" y="577578"/>
                </a:cubicBezTo>
                <a:close/>
                <a:moveTo>
                  <a:pt x="464320" y="405681"/>
                </a:moveTo>
                <a:lnTo>
                  <a:pt x="526488" y="405681"/>
                </a:lnTo>
                <a:lnTo>
                  <a:pt x="526488" y="577572"/>
                </a:lnTo>
                <a:cubicBezTo>
                  <a:pt x="526488" y="594652"/>
                  <a:pt x="512656" y="608627"/>
                  <a:pt x="495404" y="608627"/>
                </a:cubicBezTo>
                <a:cubicBezTo>
                  <a:pt x="478308" y="608627"/>
                  <a:pt x="464320" y="594652"/>
                  <a:pt x="464320" y="577572"/>
                </a:cubicBezTo>
                <a:close/>
                <a:moveTo>
                  <a:pt x="233217" y="343583"/>
                </a:moveTo>
                <a:lnTo>
                  <a:pt x="330600" y="343583"/>
                </a:lnTo>
                <a:cubicBezTo>
                  <a:pt x="341490" y="343583"/>
                  <a:pt x="350357" y="352436"/>
                  <a:pt x="350357" y="363308"/>
                </a:cubicBezTo>
                <a:lnTo>
                  <a:pt x="350357" y="485538"/>
                </a:lnTo>
                <a:cubicBezTo>
                  <a:pt x="350357" y="496410"/>
                  <a:pt x="341490" y="505107"/>
                  <a:pt x="330600" y="505107"/>
                </a:cubicBezTo>
                <a:lnTo>
                  <a:pt x="233217" y="505107"/>
                </a:lnTo>
                <a:cubicBezTo>
                  <a:pt x="222327" y="505107"/>
                  <a:pt x="213460" y="496410"/>
                  <a:pt x="213460" y="485538"/>
                </a:cubicBezTo>
                <a:lnTo>
                  <a:pt x="213460" y="363308"/>
                </a:lnTo>
                <a:cubicBezTo>
                  <a:pt x="213460" y="352436"/>
                  <a:pt x="222327" y="343583"/>
                  <a:pt x="233217" y="343583"/>
                </a:cubicBezTo>
                <a:close/>
                <a:moveTo>
                  <a:pt x="37329" y="314722"/>
                </a:moveTo>
                <a:lnTo>
                  <a:pt x="99497" y="314722"/>
                </a:lnTo>
                <a:lnTo>
                  <a:pt x="99497" y="577575"/>
                </a:lnTo>
                <a:cubicBezTo>
                  <a:pt x="99497" y="594654"/>
                  <a:pt x="85509" y="608627"/>
                  <a:pt x="68413" y="608627"/>
                </a:cubicBezTo>
                <a:cubicBezTo>
                  <a:pt x="51161" y="608627"/>
                  <a:pt x="37329" y="594654"/>
                  <a:pt x="37329" y="577575"/>
                </a:cubicBezTo>
                <a:close/>
                <a:moveTo>
                  <a:pt x="446737" y="202946"/>
                </a:moveTo>
                <a:lnTo>
                  <a:pt x="544226" y="202946"/>
                </a:lnTo>
                <a:cubicBezTo>
                  <a:pt x="555110" y="202946"/>
                  <a:pt x="563817" y="211640"/>
                  <a:pt x="563817" y="222507"/>
                </a:cubicBezTo>
                <a:lnTo>
                  <a:pt x="563817" y="344684"/>
                </a:lnTo>
                <a:cubicBezTo>
                  <a:pt x="563817" y="355551"/>
                  <a:pt x="555110" y="364400"/>
                  <a:pt x="544226" y="364400"/>
                </a:cubicBezTo>
                <a:lnTo>
                  <a:pt x="446737" y="364400"/>
                </a:lnTo>
                <a:cubicBezTo>
                  <a:pt x="435854" y="364400"/>
                  <a:pt x="426991" y="355551"/>
                  <a:pt x="426991" y="344684"/>
                </a:cubicBezTo>
                <a:lnTo>
                  <a:pt x="426991" y="222507"/>
                </a:lnTo>
                <a:cubicBezTo>
                  <a:pt x="426991" y="211640"/>
                  <a:pt x="435854" y="202946"/>
                  <a:pt x="446737" y="202946"/>
                </a:cubicBezTo>
                <a:close/>
                <a:moveTo>
                  <a:pt x="19591" y="111776"/>
                </a:moveTo>
                <a:lnTo>
                  <a:pt x="117080" y="111776"/>
                </a:lnTo>
                <a:cubicBezTo>
                  <a:pt x="127963" y="111776"/>
                  <a:pt x="136826" y="120629"/>
                  <a:pt x="136826" y="131501"/>
                </a:cubicBezTo>
                <a:lnTo>
                  <a:pt x="136826" y="253576"/>
                </a:lnTo>
                <a:cubicBezTo>
                  <a:pt x="136826" y="264447"/>
                  <a:pt x="127963" y="273300"/>
                  <a:pt x="117080" y="273300"/>
                </a:cubicBezTo>
                <a:lnTo>
                  <a:pt x="19591" y="273300"/>
                </a:lnTo>
                <a:cubicBezTo>
                  <a:pt x="8707" y="273300"/>
                  <a:pt x="0" y="264447"/>
                  <a:pt x="0" y="253576"/>
                </a:cubicBezTo>
                <a:lnTo>
                  <a:pt x="0" y="131501"/>
                </a:lnTo>
                <a:cubicBezTo>
                  <a:pt x="0" y="120629"/>
                  <a:pt x="8707" y="111776"/>
                  <a:pt x="19591" y="111776"/>
                </a:cubicBezTo>
                <a:close/>
                <a:moveTo>
                  <a:pt x="495404" y="0"/>
                </a:moveTo>
                <a:cubicBezTo>
                  <a:pt x="512656" y="0"/>
                  <a:pt x="526488" y="13972"/>
                  <a:pt x="526488" y="31049"/>
                </a:cubicBezTo>
                <a:lnTo>
                  <a:pt x="526488" y="161454"/>
                </a:lnTo>
                <a:lnTo>
                  <a:pt x="464320" y="161454"/>
                </a:lnTo>
                <a:lnTo>
                  <a:pt x="464320" y="31049"/>
                </a:lnTo>
                <a:cubicBezTo>
                  <a:pt x="464320" y="13972"/>
                  <a:pt x="478308" y="0"/>
                  <a:pt x="495404" y="0"/>
                </a:cubicBezTo>
                <a:close/>
                <a:moveTo>
                  <a:pt x="281909" y="0"/>
                </a:moveTo>
                <a:cubicBezTo>
                  <a:pt x="299024" y="0"/>
                  <a:pt x="313028" y="13974"/>
                  <a:pt x="313028" y="31053"/>
                </a:cubicBezTo>
                <a:lnTo>
                  <a:pt x="313028" y="302302"/>
                </a:lnTo>
                <a:lnTo>
                  <a:pt x="250789" y="302302"/>
                </a:lnTo>
                <a:lnTo>
                  <a:pt x="250789" y="31053"/>
                </a:lnTo>
                <a:cubicBezTo>
                  <a:pt x="250789" y="13974"/>
                  <a:pt x="264793" y="0"/>
                  <a:pt x="281909" y="0"/>
                </a:cubicBezTo>
                <a:close/>
                <a:moveTo>
                  <a:pt x="68413" y="0"/>
                </a:moveTo>
                <a:cubicBezTo>
                  <a:pt x="85509" y="0"/>
                  <a:pt x="99497" y="13978"/>
                  <a:pt x="99497" y="31061"/>
                </a:cubicBezTo>
                <a:lnTo>
                  <a:pt x="99497" y="70354"/>
                </a:lnTo>
                <a:lnTo>
                  <a:pt x="37329" y="70354"/>
                </a:lnTo>
                <a:lnTo>
                  <a:pt x="37329" y="31061"/>
                </a:lnTo>
                <a:cubicBezTo>
                  <a:pt x="37329" y="13978"/>
                  <a:pt x="51161" y="0"/>
                  <a:pt x="68413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9" name="椭圆 6"/>
          <p:cNvSpPr/>
          <p:nvPr/>
        </p:nvSpPr>
        <p:spPr>
          <a:xfrm>
            <a:off x="5699100" y="2751441"/>
            <a:ext cx="793800" cy="769902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0" name="椭圆 7"/>
          <p:cNvSpPr/>
          <p:nvPr/>
        </p:nvSpPr>
        <p:spPr>
          <a:xfrm>
            <a:off x="9011710" y="2740139"/>
            <a:ext cx="793800" cy="792505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03314" y="4152217"/>
            <a:ext cx="2744334" cy="1188039"/>
            <a:chOff x="7439644" y="2947217"/>
            <a:chExt cx="2744334" cy="1188039"/>
          </a:xfrm>
        </p:grpSpPr>
        <p:sp>
          <p:nvSpPr>
            <p:cNvPr id="10" name="矩形 9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11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8206516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标题添加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23833" y="4152217"/>
            <a:ext cx="2744334" cy="1188039"/>
            <a:chOff x="7439644" y="2947217"/>
            <a:chExt cx="2744334" cy="1188039"/>
          </a:xfrm>
        </p:grpSpPr>
        <p:sp>
          <p:nvSpPr>
            <p:cNvPr id="13" name="矩形 12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14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8206516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标题添加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36443" y="4152217"/>
            <a:ext cx="2744334" cy="1188039"/>
            <a:chOff x="7439644" y="2947217"/>
            <a:chExt cx="2744334" cy="1188039"/>
          </a:xfrm>
        </p:grpSpPr>
        <p:sp>
          <p:nvSpPr>
            <p:cNvPr id="16" name="矩形 15"/>
            <p:cNvSpPr/>
            <p:nvPr/>
          </p:nvSpPr>
          <p:spPr bwMode="auto">
            <a:xfrm>
              <a:off x="7439644" y="3322726"/>
              <a:ext cx="2744334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17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8206516" y="2947217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标题添加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8309" y="509083"/>
            <a:ext cx="3298988" cy="714668"/>
            <a:chOff x="1169021" y="569837"/>
            <a:chExt cx="3298988" cy="714668"/>
          </a:xfrm>
        </p:grpSpPr>
        <p:sp>
          <p:nvSpPr>
            <p:cNvPr id="32" name="椭圆 31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1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039139" y="688644"/>
              <a:ext cx="242887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609600">
                <a:defRPr/>
              </a:pPr>
              <a:r>
                <a:rPr kumimoji="1" lang="zh-CN" altLang="en-US" sz="2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上半年工作回顾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7281650" y="2012278"/>
            <a:ext cx="697125" cy="697125"/>
            <a:chOff x="1906224" y="2659743"/>
            <a:chExt cx="1538514" cy="1538514"/>
          </a:xfrm>
        </p:grpSpPr>
        <p:sp>
          <p:nvSpPr>
            <p:cNvPr id="30" name="椭圆 29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1" name="椭圆 5"/>
            <p:cNvSpPr/>
            <p:nvPr/>
          </p:nvSpPr>
          <p:spPr>
            <a:xfrm>
              <a:off x="2278581" y="3095246"/>
              <a:ext cx="793799" cy="667506"/>
            </a:xfrm>
            <a:custGeom>
              <a:avLst/>
              <a:gdLst>
                <a:gd name="connsiteX0" fmla="*/ 517386 w 607639"/>
                <a:gd name="connsiteY0" fmla="*/ 115586 h 510964"/>
                <a:gd name="connsiteX1" fmla="*/ 517386 w 607639"/>
                <a:gd name="connsiteY1" fmla="*/ 347393 h 510964"/>
                <a:gd name="connsiteX2" fmla="*/ 285226 w 607639"/>
                <a:gd name="connsiteY2" fmla="*/ 347393 h 510964"/>
                <a:gd name="connsiteX3" fmla="*/ 373376 w 607639"/>
                <a:gd name="connsiteY3" fmla="*/ 90112 h 510964"/>
                <a:gd name="connsiteX4" fmla="*/ 491841 w 607639"/>
                <a:gd name="connsiteY4" fmla="*/ 90112 h 510964"/>
                <a:gd name="connsiteX5" fmla="*/ 234174 w 607639"/>
                <a:gd name="connsiteY5" fmla="*/ 347393 h 510964"/>
                <a:gd name="connsiteX6" fmla="*/ 115798 w 607639"/>
                <a:gd name="connsiteY6" fmla="*/ 347393 h 510964"/>
                <a:gd name="connsiteX7" fmla="*/ 90253 w 607639"/>
                <a:gd name="connsiteY7" fmla="*/ 90112 h 510964"/>
                <a:gd name="connsiteX8" fmla="*/ 322343 w 607639"/>
                <a:gd name="connsiteY8" fmla="*/ 90112 h 510964"/>
                <a:gd name="connsiteX9" fmla="*/ 90253 w 607639"/>
                <a:gd name="connsiteY9" fmla="*/ 321849 h 510964"/>
                <a:gd name="connsiteX10" fmla="*/ 54115 w 607639"/>
                <a:gd name="connsiteY10" fmla="*/ 54118 h 510964"/>
                <a:gd name="connsiteX11" fmla="*/ 54115 w 607639"/>
                <a:gd name="connsiteY11" fmla="*/ 383445 h 510964"/>
                <a:gd name="connsiteX12" fmla="*/ 553435 w 607639"/>
                <a:gd name="connsiteY12" fmla="*/ 383445 h 510964"/>
                <a:gd name="connsiteX13" fmla="*/ 553435 w 607639"/>
                <a:gd name="connsiteY13" fmla="*/ 54118 h 510964"/>
                <a:gd name="connsiteX14" fmla="*/ 0 w 607639"/>
                <a:gd name="connsiteY14" fmla="*/ 0 h 510964"/>
                <a:gd name="connsiteX15" fmla="*/ 607639 w 607639"/>
                <a:gd name="connsiteY15" fmla="*/ 0 h 510964"/>
                <a:gd name="connsiteX16" fmla="*/ 607639 w 607639"/>
                <a:gd name="connsiteY16" fmla="*/ 437474 h 510964"/>
                <a:gd name="connsiteX17" fmla="*/ 401948 w 607639"/>
                <a:gd name="connsiteY17" fmla="*/ 437474 h 510964"/>
                <a:gd name="connsiteX18" fmla="*/ 401948 w 607639"/>
                <a:gd name="connsiteY18" fmla="*/ 474975 h 510964"/>
                <a:gd name="connsiteX19" fmla="*/ 462917 w 607639"/>
                <a:gd name="connsiteY19" fmla="*/ 474975 h 510964"/>
                <a:gd name="connsiteX20" fmla="*/ 462917 w 607639"/>
                <a:gd name="connsiteY20" fmla="*/ 510964 h 510964"/>
                <a:gd name="connsiteX21" fmla="*/ 401948 w 607639"/>
                <a:gd name="connsiteY21" fmla="*/ 510964 h 510964"/>
                <a:gd name="connsiteX22" fmla="*/ 205602 w 607639"/>
                <a:gd name="connsiteY22" fmla="*/ 510964 h 510964"/>
                <a:gd name="connsiteX23" fmla="*/ 144634 w 607639"/>
                <a:gd name="connsiteY23" fmla="*/ 510964 h 510964"/>
                <a:gd name="connsiteX24" fmla="*/ 144634 w 607639"/>
                <a:gd name="connsiteY24" fmla="*/ 474975 h 510964"/>
                <a:gd name="connsiteX25" fmla="*/ 205602 w 607639"/>
                <a:gd name="connsiteY25" fmla="*/ 474975 h 510964"/>
                <a:gd name="connsiteX26" fmla="*/ 205602 w 607639"/>
                <a:gd name="connsiteY26" fmla="*/ 437474 h 510964"/>
                <a:gd name="connsiteX27" fmla="*/ 0 w 607639"/>
                <a:gd name="connsiteY27" fmla="*/ 437474 h 51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39" h="510964">
                  <a:moveTo>
                    <a:pt x="517386" y="115586"/>
                  </a:moveTo>
                  <a:lnTo>
                    <a:pt x="517386" y="347393"/>
                  </a:lnTo>
                  <a:lnTo>
                    <a:pt x="285226" y="347393"/>
                  </a:lnTo>
                  <a:close/>
                  <a:moveTo>
                    <a:pt x="373376" y="90112"/>
                  </a:moveTo>
                  <a:lnTo>
                    <a:pt x="491841" y="90112"/>
                  </a:lnTo>
                  <a:lnTo>
                    <a:pt x="234174" y="347393"/>
                  </a:lnTo>
                  <a:lnTo>
                    <a:pt x="115798" y="347393"/>
                  </a:lnTo>
                  <a:close/>
                  <a:moveTo>
                    <a:pt x="90253" y="90112"/>
                  </a:moveTo>
                  <a:lnTo>
                    <a:pt x="322343" y="90112"/>
                  </a:lnTo>
                  <a:lnTo>
                    <a:pt x="90253" y="321849"/>
                  </a:lnTo>
                  <a:close/>
                  <a:moveTo>
                    <a:pt x="54115" y="54118"/>
                  </a:moveTo>
                  <a:lnTo>
                    <a:pt x="54115" y="383445"/>
                  </a:lnTo>
                  <a:lnTo>
                    <a:pt x="553435" y="383445"/>
                  </a:lnTo>
                  <a:lnTo>
                    <a:pt x="553435" y="54118"/>
                  </a:lnTo>
                  <a:close/>
                  <a:moveTo>
                    <a:pt x="0" y="0"/>
                  </a:moveTo>
                  <a:lnTo>
                    <a:pt x="607639" y="0"/>
                  </a:lnTo>
                  <a:lnTo>
                    <a:pt x="607639" y="437474"/>
                  </a:lnTo>
                  <a:lnTo>
                    <a:pt x="401948" y="437474"/>
                  </a:lnTo>
                  <a:lnTo>
                    <a:pt x="401948" y="474975"/>
                  </a:lnTo>
                  <a:lnTo>
                    <a:pt x="462917" y="474975"/>
                  </a:lnTo>
                  <a:lnTo>
                    <a:pt x="462917" y="510964"/>
                  </a:lnTo>
                  <a:lnTo>
                    <a:pt x="401948" y="510964"/>
                  </a:lnTo>
                  <a:lnTo>
                    <a:pt x="205602" y="510964"/>
                  </a:lnTo>
                  <a:lnTo>
                    <a:pt x="144634" y="510964"/>
                  </a:lnTo>
                  <a:lnTo>
                    <a:pt x="144634" y="474975"/>
                  </a:lnTo>
                  <a:lnTo>
                    <a:pt x="205602" y="474975"/>
                  </a:lnTo>
                  <a:lnTo>
                    <a:pt x="205602" y="437474"/>
                  </a:lnTo>
                  <a:lnTo>
                    <a:pt x="0" y="43747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281650" y="3444429"/>
            <a:ext cx="697125" cy="697125"/>
            <a:chOff x="1906224" y="2659743"/>
            <a:chExt cx="1538514" cy="1538514"/>
          </a:xfrm>
        </p:grpSpPr>
        <p:sp>
          <p:nvSpPr>
            <p:cNvPr id="33" name="椭圆 32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4" name="椭圆 8"/>
            <p:cNvSpPr/>
            <p:nvPr/>
          </p:nvSpPr>
          <p:spPr>
            <a:xfrm>
              <a:off x="2278581" y="3044048"/>
              <a:ext cx="793800" cy="769902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81650" y="4876580"/>
            <a:ext cx="697125" cy="697125"/>
            <a:chOff x="1906224" y="2659743"/>
            <a:chExt cx="1538514" cy="1538514"/>
          </a:xfrm>
        </p:grpSpPr>
        <p:sp>
          <p:nvSpPr>
            <p:cNvPr id="36" name="椭圆 35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7" name="椭圆 11"/>
            <p:cNvSpPr/>
            <p:nvPr/>
          </p:nvSpPr>
          <p:spPr>
            <a:xfrm>
              <a:off x="2307802" y="3032100"/>
              <a:ext cx="735356" cy="793800"/>
            </a:xfrm>
            <a:custGeom>
              <a:avLst/>
              <a:gdLst>
                <a:gd name="connsiteX0" fmla="*/ 250789 w 563817"/>
                <a:gd name="connsiteY0" fmla="*/ 546529 h 608627"/>
                <a:gd name="connsiteX1" fmla="*/ 313028 w 563817"/>
                <a:gd name="connsiteY1" fmla="*/ 546529 h 608627"/>
                <a:gd name="connsiteX2" fmla="*/ 313028 w 563817"/>
                <a:gd name="connsiteY2" fmla="*/ 577578 h 608627"/>
                <a:gd name="connsiteX3" fmla="*/ 281909 w 563817"/>
                <a:gd name="connsiteY3" fmla="*/ 608627 h 608627"/>
                <a:gd name="connsiteX4" fmla="*/ 250789 w 563817"/>
                <a:gd name="connsiteY4" fmla="*/ 577578 h 608627"/>
                <a:gd name="connsiteX5" fmla="*/ 464320 w 563817"/>
                <a:gd name="connsiteY5" fmla="*/ 405681 h 608627"/>
                <a:gd name="connsiteX6" fmla="*/ 526488 w 563817"/>
                <a:gd name="connsiteY6" fmla="*/ 405681 h 608627"/>
                <a:gd name="connsiteX7" fmla="*/ 526488 w 563817"/>
                <a:gd name="connsiteY7" fmla="*/ 577572 h 608627"/>
                <a:gd name="connsiteX8" fmla="*/ 495404 w 563817"/>
                <a:gd name="connsiteY8" fmla="*/ 608627 h 608627"/>
                <a:gd name="connsiteX9" fmla="*/ 464320 w 563817"/>
                <a:gd name="connsiteY9" fmla="*/ 577572 h 608627"/>
                <a:gd name="connsiteX10" fmla="*/ 233217 w 563817"/>
                <a:gd name="connsiteY10" fmla="*/ 343583 h 608627"/>
                <a:gd name="connsiteX11" fmla="*/ 330600 w 563817"/>
                <a:gd name="connsiteY11" fmla="*/ 343583 h 608627"/>
                <a:gd name="connsiteX12" fmla="*/ 350357 w 563817"/>
                <a:gd name="connsiteY12" fmla="*/ 363308 h 608627"/>
                <a:gd name="connsiteX13" fmla="*/ 350357 w 563817"/>
                <a:gd name="connsiteY13" fmla="*/ 485538 h 608627"/>
                <a:gd name="connsiteX14" fmla="*/ 330600 w 563817"/>
                <a:gd name="connsiteY14" fmla="*/ 505107 h 608627"/>
                <a:gd name="connsiteX15" fmla="*/ 233217 w 563817"/>
                <a:gd name="connsiteY15" fmla="*/ 505107 h 608627"/>
                <a:gd name="connsiteX16" fmla="*/ 213460 w 563817"/>
                <a:gd name="connsiteY16" fmla="*/ 485538 h 608627"/>
                <a:gd name="connsiteX17" fmla="*/ 213460 w 563817"/>
                <a:gd name="connsiteY17" fmla="*/ 363308 h 608627"/>
                <a:gd name="connsiteX18" fmla="*/ 233217 w 563817"/>
                <a:gd name="connsiteY18" fmla="*/ 343583 h 608627"/>
                <a:gd name="connsiteX19" fmla="*/ 37329 w 563817"/>
                <a:gd name="connsiteY19" fmla="*/ 314722 h 608627"/>
                <a:gd name="connsiteX20" fmla="*/ 99497 w 563817"/>
                <a:gd name="connsiteY20" fmla="*/ 314722 h 608627"/>
                <a:gd name="connsiteX21" fmla="*/ 99497 w 563817"/>
                <a:gd name="connsiteY21" fmla="*/ 577575 h 608627"/>
                <a:gd name="connsiteX22" fmla="*/ 68413 w 563817"/>
                <a:gd name="connsiteY22" fmla="*/ 608627 h 608627"/>
                <a:gd name="connsiteX23" fmla="*/ 37329 w 563817"/>
                <a:gd name="connsiteY23" fmla="*/ 577575 h 608627"/>
                <a:gd name="connsiteX24" fmla="*/ 446737 w 563817"/>
                <a:gd name="connsiteY24" fmla="*/ 202946 h 608627"/>
                <a:gd name="connsiteX25" fmla="*/ 544226 w 563817"/>
                <a:gd name="connsiteY25" fmla="*/ 202946 h 608627"/>
                <a:gd name="connsiteX26" fmla="*/ 563817 w 563817"/>
                <a:gd name="connsiteY26" fmla="*/ 222507 h 608627"/>
                <a:gd name="connsiteX27" fmla="*/ 563817 w 563817"/>
                <a:gd name="connsiteY27" fmla="*/ 344684 h 608627"/>
                <a:gd name="connsiteX28" fmla="*/ 544226 w 563817"/>
                <a:gd name="connsiteY28" fmla="*/ 364400 h 608627"/>
                <a:gd name="connsiteX29" fmla="*/ 446737 w 563817"/>
                <a:gd name="connsiteY29" fmla="*/ 364400 h 608627"/>
                <a:gd name="connsiteX30" fmla="*/ 426991 w 563817"/>
                <a:gd name="connsiteY30" fmla="*/ 344684 h 608627"/>
                <a:gd name="connsiteX31" fmla="*/ 426991 w 563817"/>
                <a:gd name="connsiteY31" fmla="*/ 222507 h 608627"/>
                <a:gd name="connsiteX32" fmla="*/ 446737 w 563817"/>
                <a:gd name="connsiteY32" fmla="*/ 202946 h 608627"/>
                <a:gd name="connsiteX33" fmla="*/ 19591 w 563817"/>
                <a:gd name="connsiteY33" fmla="*/ 111776 h 608627"/>
                <a:gd name="connsiteX34" fmla="*/ 117080 w 563817"/>
                <a:gd name="connsiteY34" fmla="*/ 111776 h 608627"/>
                <a:gd name="connsiteX35" fmla="*/ 136826 w 563817"/>
                <a:gd name="connsiteY35" fmla="*/ 131501 h 608627"/>
                <a:gd name="connsiteX36" fmla="*/ 136826 w 563817"/>
                <a:gd name="connsiteY36" fmla="*/ 253576 h 608627"/>
                <a:gd name="connsiteX37" fmla="*/ 117080 w 563817"/>
                <a:gd name="connsiteY37" fmla="*/ 273300 h 608627"/>
                <a:gd name="connsiteX38" fmla="*/ 19591 w 563817"/>
                <a:gd name="connsiteY38" fmla="*/ 273300 h 608627"/>
                <a:gd name="connsiteX39" fmla="*/ 0 w 563817"/>
                <a:gd name="connsiteY39" fmla="*/ 253576 h 608627"/>
                <a:gd name="connsiteX40" fmla="*/ 0 w 563817"/>
                <a:gd name="connsiteY40" fmla="*/ 131501 h 608627"/>
                <a:gd name="connsiteX41" fmla="*/ 19591 w 563817"/>
                <a:gd name="connsiteY41" fmla="*/ 111776 h 608627"/>
                <a:gd name="connsiteX42" fmla="*/ 495404 w 563817"/>
                <a:gd name="connsiteY42" fmla="*/ 0 h 608627"/>
                <a:gd name="connsiteX43" fmla="*/ 526488 w 563817"/>
                <a:gd name="connsiteY43" fmla="*/ 31049 h 608627"/>
                <a:gd name="connsiteX44" fmla="*/ 526488 w 563817"/>
                <a:gd name="connsiteY44" fmla="*/ 161454 h 608627"/>
                <a:gd name="connsiteX45" fmla="*/ 464320 w 563817"/>
                <a:gd name="connsiteY45" fmla="*/ 161454 h 608627"/>
                <a:gd name="connsiteX46" fmla="*/ 464320 w 563817"/>
                <a:gd name="connsiteY46" fmla="*/ 31049 h 608627"/>
                <a:gd name="connsiteX47" fmla="*/ 495404 w 563817"/>
                <a:gd name="connsiteY47" fmla="*/ 0 h 608627"/>
                <a:gd name="connsiteX48" fmla="*/ 281909 w 563817"/>
                <a:gd name="connsiteY48" fmla="*/ 0 h 608627"/>
                <a:gd name="connsiteX49" fmla="*/ 313028 w 563817"/>
                <a:gd name="connsiteY49" fmla="*/ 31053 h 608627"/>
                <a:gd name="connsiteX50" fmla="*/ 313028 w 563817"/>
                <a:gd name="connsiteY50" fmla="*/ 302302 h 608627"/>
                <a:gd name="connsiteX51" fmla="*/ 250789 w 563817"/>
                <a:gd name="connsiteY51" fmla="*/ 302302 h 608627"/>
                <a:gd name="connsiteX52" fmla="*/ 250789 w 563817"/>
                <a:gd name="connsiteY52" fmla="*/ 31053 h 608627"/>
                <a:gd name="connsiteX53" fmla="*/ 281909 w 563817"/>
                <a:gd name="connsiteY53" fmla="*/ 0 h 608627"/>
                <a:gd name="connsiteX54" fmla="*/ 68413 w 563817"/>
                <a:gd name="connsiteY54" fmla="*/ 0 h 608627"/>
                <a:gd name="connsiteX55" fmla="*/ 99497 w 563817"/>
                <a:gd name="connsiteY55" fmla="*/ 31061 h 608627"/>
                <a:gd name="connsiteX56" fmla="*/ 99497 w 563817"/>
                <a:gd name="connsiteY56" fmla="*/ 70354 h 608627"/>
                <a:gd name="connsiteX57" fmla="*/ 37329 w 563817"/>
                <a:gd name="connsiteY57" fmla="*/ 70354 h 608627"/>
                <a:gd name="connsiteX58" fmla="*/ 37329 w 563817"/>
                <a:gd name="connsiteY58" fmla="*/ 31061 h 608627"/>
                <a:gd name="connsiteX59" fmla="*/ 68413 w 563817"/>
                <a:gd name="connsiteY59" fmla="*/ 0 h 6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3817" h="608627">
                  <a:moveTo>
                    <a:pt x="250789" y="546529"/>
                  </a:moveTo>
                  <a:lnTo>
                    <a:pt x="313028" y="546529"/>
                  </a:lnTo>
                  <a:lnTo>
                    <a:pt x="313028" y="577578"/>
                  </a:lnTo>
                  <a:cubicBezTo>
                    <a:pt x="313028" y="594655"/>
                    <a:pt x="299024" y="608627"/>
                    <a:pt x="281909" y="608627"/>
                  </a:cubicBezTo>
                  <a:cubicBezTo>
                    <a:pt x="264793" y="608627"/>
                    <a:pt x="250789" y="594655"/>
                    <a:pt x="250789" y="577578"/>
                  </a:cubicBezTo>
                  <a:close/>
                  <a:moveTo>
                    <a:pt x="464320" y="405681"/>
                  </a:moveTo>
                  <a:lnTo>
                    <a:pt x="526488" y="405681"/>
                  </a:lnTo>
                  <a:lnTo>
                    <a:pt x="526488" y="577572"/>
                  </a:lnTo>
                  <a:cubicBezTo>
                    <a:pt x="526488" y="594652"/>
                    <a:pt x="512656" y="608627"/>
                    <a:pt x="495404" y="608627"/>
                  </a:cubicBezTo>
                  <a:cubicBezTo>
                    <a:pt x="478308" y="608627"/>
                    <a:pt x="464320" y="594652"/>
                    <a:pt x="464320" y="577572"/>
                  </a:cubicBezTo>
                  <a:close/>
                  <a:moveTo>
                    <a:pt x="233217" y="343583"/>
                  </a:moveTo>
                  <a:lnTo>
                    <a:pt x="330600" y="343583"/>
                  </a:lnTo>
                  <a:cubicBezTo>
                    <a:pt x="341490" y="343583"/>
                    <a:pt x="350357" y="352436"/>
                    <a:pt x="350357" y="363308"/>
                  </a:cubicBezTo>
                  <a:lnTo>
                    <a:pt x="350357" y="485538"/>
                  </a:lnTo>
                  <a:cubicBezTo>
                    <a:pt x="350357" y="496410"/>
                    <a:pt x="341490" y="505107"/>
                    <a:pt x="330600" y="505107"/>
                  </a:cubicBezTo>
                  <a:lnTo>
                    <a:pt x="233217" y="505107"/>
                  </a:lnTo>
                  <a:cubicBezTo>
                    <a:pt x="222327" y="505107"/>
                    <a:pt x="213460" y="496410"/>
                    <a:pt x="213460" y="485538"/>
                  </a:cubicBezTo>
                  <a:lnTo>
                    <a:pt x="213460" y="363308"/>
                  </a:lnTo>
                  <a:cubicBezTo>
                    <a:pt x="213460" y="352436"/>
                    <a:pt x="222327" y="343583"/>
                    <a:pt x="233217" y="343583"/>
                  </a:cubicBezTo>
                  <a:close/>
                  <a:moveTo>
                    <a:pt x="37329" y="314722"/>
                  </a:moveTo>
                  <a:lnTo>
                    <a:pt x="99497" y="314722"/>
                  </a:lnTo>
                  <a:lnTo>
                    <a:pt x="99497" y="577575"/>
                  </a:lnTo>
                  <a:cubicBezTo>
                    <a:pt x="99497" y="594654"/>
                    <a:pt x="85509" y="608627"/>
                    <a:pt x="68413" y="608627"/>
                  </a:cubicBezTo>
                  <a:cubicBezTo>
                    <a:pt x="51161" y="608627"/>
                    <a:pt x="37329" y="594654"/>
                    <a:pt x="37329" y="577575"/>
                  </a:cubicBezTo>
                  <a:close/>
                  <a:moveTo>
                    <a:pt x="446737" y="202946"/>
                  </a:moveTo>
                  <a:lnTo>
                    <a:pt x="544226" y="202946"/>
                  </a:lnTo>
                  <a:cubicBezTo>
                    <a:pt x="555110" y="202946"/>
                    <a:pt x="563817" y="211640"/>
                    <a:pt x="563817" y="222507"/>
                  </a:cubicBezTo>
                  <a:lnTo>
                    <a:pt x="563817" y="344684"/>
                  </a:lnTo>
                  <a:cubicBezTo>
                    <a:pt x="563817" y="355551"/>
                    <a:pt x="555110" y="364400"/>
                    <a:pt x="544226" y="364400"/>
                  </a:cubicBezTo>
                  <a:lnTo>
                    <a:pt x="446737" y="364400"/>
                  </a:lnTo>
                  <a:cubicBezTo>
                    <a:pt x="435854" y="364400"/>
                    <a:pt x="426991" y="355551"/>
                    <a:pt x="426991" y="344684"/>
                  </a:cubicBezTo>
                  <a:lnTo>
                    <a:pt x="426991" y="222507"/>
                  </a:lnTo>
                  <a:cubicBezTo>
                    <a:pt x="426991" y="211640"/>
                    <a:pt x="435854" y="202946"/>
                    <a:pt x="446737" y="202946"/>
                  </a:cubicBezTo>
                  <a:close/>
                  <a:moveTo>
                    <a:pt x="19591" y="111776"/>
                  </a:moveTo>
                  <a:lnTo>
                    <a:pt x="117080" y="111776"/>
                  </a:lnTo>
                  <a:cubicBezTo>
                    <a:pt x="127963" y="111776"/>
                    <a:pt x="136826" y="120629"/>
                    <a:pt x="136826" y="131501"/>
                  </a:cubicBezTo>
                  <a:lnTo>
                    <a:pt x="136826" y="253576"/>
                  </a:lnTo>
                  <a:cubicBezTo>
                    <a:pt x="136826" y="264447"/>
                    <a:pt x="127963" y="273300"/>
                    <a:pt x="117080" y="273300"/>
                  </a:cubicBezTo>
                  <a:lnTo>
                    <a:pt x="19591" y="273300"/>
                  </a:lnTo>
                  <a:cubicBezTo>
                    <a:pt x="8707" y="273300"/>
                    <a:pt x="0" y="264447"/>
                    <a:pt x="0" y="253576"/>
                  </a:cubicBezTo>
                  <a:lnTo>
                    <a:pt x="0" y="131501"/>
                  </a:lnTo>
                  <a:cubicBezTo>
                    <a:pt x="0" y="120629"/>
                    <a:pt x="8707" y="111776"/>
                    <a:pt x="19591" y="111776"/>
                  </a:cubicBezTo>
                  <a:close/>
                  <a:moveTo>
                    <a:pt x="495404" y="0"/>
                  </a:moveTo>
                  <a:cubicBezTo>
                    <a:pt x="512656" y="0"/>
                    <a:pt x="526488" y="13972"/>
                    <a:pt x="526488" y="31049"/>
                  </a:cubicBezTo>
                  <a:lnTo>
                    <a:pt x="526488" y="161454"/>
                  </a:lnTo>
                  <a:lnTo>
                    <a:pt x="464320" y="161454"/>
                  </a:lnTo>
                  <a:lnTo>
                    <a:pt x="464320" y="31049"/>
                  </a:lnTo>
                  <a:cubicBezTo>
                    <a:pt x="464320" y="13972"/>
                    <a:pt x="478308" y="0"/>
                    <a:pt x="495404" y="0"/>
                  </a:cubicBezTo>
                  <a:close/>
                  <a:moveTo>
                    <a:pt x="281909" y="0"/>
                  </a:moveTo>
                  <a:cubicBezTo>
                    <a:pt x="299024" y="0"/>
                    <a:pt x="313028" y="13974"/>
                    <a:pt x="313028" y="31053"/>
                  </a:cubicBezTo>
                  <a:lnTo>
                    <a:pt x="313028" y="302302"/>
                  </a:lnTo>
                  <a:lnTo>
                    <a:pt x="250789" y="302302"/>
                  </a:lnTo>
                  <a:lnTo>
                    <a:pt x="250789" y="31053"/>
                  </a:lnTo>
                  <a:cubicBezTo>
                    <a:pt x="250789" y="13974"/>
                    <a:pt x="264793" y="0"/>
                    <a:pt x="281909" y="0"/>
                  </a:cubicBezTo>
                  <a:close/>
                  <a:moveTo>
                    <a:pt x="68413" y="0"/>
                  </a:moveTo>
                  <a:cubicBezTo>
                    <a:pt x="85509" y="0"/>
                    <a:pt x="99497" y="13978"/>
                    <a:pt x="99497" y="31061"/>
                  </a:cubicBezTo>
                  <a:lnTo>
                    <a:pt x="99497" y="70354"/>
                  </a:lnTo>
                  <a:lnTo>
                    <a:pt x="37329" y="70354"/>
                  </a:lnTo>
                  <a:lnTo>
                    <a:pt x="37329" y="31061"/>
                  </a:lnTo>
                  <a:cubicBezTo>
                    <a:pt x="37329" y="13978"/>
                    <a:pt x="51161" y="0"/>
                    <a:pt x="6841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33783" y="1936803"/>
            <a:ext cx="2744334" cy="1068006"/>
            <a:chOff x="7439644" y="2947217"/>
            <a:chExt cx="2744334" cy="1068006"/>
          </a:xfrm>
        </p:grpSpPr>
        <p:sp>
          <p:nvSpPr>
            <p:cNvPr id="15" name="矩形 14"/>
            <p:cNvSpPr/>
            <p:nvPr/>
          </p:nvSpPr>
          <p:spPr bwMode="auto">
            <a:xfrm>
              <a:off x="7439644" y="3322726"/>
              <a:ext cx="2744334" cy="6924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16" name="PA-文本框 8"/>
            <p:cNvSpPr txBox="1"/>
            <p:nvPr>
              <p:custDataLst>
                <p:tags r:id="rId5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标题添加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33783" y="3368954"/>
            <a:ext cx="2744334" cy="1068006"/>
            <a:chOff x="7439644" y="2947217"/>
            <a:chExt cx="2744334" cy="1068006"/>
          </a:xfrm>
        </p:grpSpPr>
        <p:sp>
          <p:nvSpPr>
            <p:cNvPr id="18" name="矩形 17"/>
            <p:cNvSpPr/>
            <p:nvPr/>
          </p:nvSpPr>
          <p:spPr bwMode="auto">
            <a:xfrm>
              <a:off x="7439644" y="3322726"/>
              <a:ext cx="2744334" cy="6924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19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标题添加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133783" y="4801105"/>
            <a:ext cx="2744334" cy="1068006"/>
            <a:chOff x="7439644" y="2947217"/>
            <a:chExt cx="2744334" cy="1068006"/>
          </a:xfrm>
        </p:grpSpPr>
        <p:sp>
          <p:nvSpPr>
            <p:cNvPr id="21" name="矩形 20"/>
            <p:cNvSpPr/>
            <p:nvPr/>
          </p:nvSpPr>
          <p:spPr bwMode="auto">
            <a:xfrm>
              <a:off x="7439644" y="3322726"/>
              <a:ext cx="2744334" cy="6924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22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标题添加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68138" y="2256158"/>
            <a:ext cx="4613900" cy="924121"/>
            <a:chOff x="7439644" y="2947217"/>
            <a:chExt cx="4613900" cy="924121"/>
          </a:xfrm>
        </p:grpSpPr>
        <p:sp>
          <p:nvSpPr>
            <p:cNvPr id="27" name="矩形 26"/>
            <p:cNvSpPr/>
            <p:nvPr/>
          </p:nvSpPr>
          <p:spPr bwMode="auto">
            <a:xfrm>
              <a:off x="7439644" y="3322726"/>
              <a:ext cx="4613900" cy="54861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点击此处添加文本内容，如关键词、部分简单介绍等点击此处添加文本内容，如关键词、部分简单介绍等</a:t>
              </a:r>
            </a:p>
          </p:txBody>
        </p:sp>
        <p:sp>
          <p:nvSpPr>
            <p:cNvPr id="28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7439644" y="29472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标题添加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364606" y="3568700"/>
            <a:ext cx="5259803" cy="1796143"/>
            <a:chOff x="1364606" y="3568700"/>
            <a:chExt cx="5259803" cy="1796143"/>
          </a:xfrm>
        </p:grpSpPr>
        <p:sp>
          <p:nvSpPr>
            <p:cNvPr id="48" name="矩形 47"/>
            <p:cNvSpPr/>
            <p:nvPr/>
          </p:nvSpPr>
          <p:spPr>
            <a:xfrm>
              <a:off x="4403724" y="3568700"/>
              <a:ext cx="2220685" cy="1796143"/>
            </a:xfrm>
            <a:prstGeom prst="rect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580566" y="3968151"/>
              <a:ext cx="1867000" cy="1268061"/>
              <a:chOff x="7878311" y="2947217"/>
              <a:chExt cx="1867000" cy="1268061"/>
            </a:xfrm>
          </p:grpSpPr>
          <p:sp>
            <p:nvSpPr>
              <p:cNvPr id="50" name="矩形 49"/>
              <p:cNvSpPr/>
              <p:nvPr/>
            </p:nvSpPr>
            <p:spPr bwMode="auto">
              <a:xfrm>
                <a:off x="7878311" y="3322726"/>
                <a:ext cx="1867000" cy="89255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点击此处添加文本内容，如关键词、部分简单介绍等点击此处添加文本内容，如关键词、部分简单介绍等</a:t>
                </a:r>
              </a:p>
            </p:txBody>
          </p:sp>
          <p:sp>
            <p:nvSpPr>
              <p:cNvPr id="51" name="PA-文本框 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8206516" y="2947217"/>
                <a:ext cx="12105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标题添加</a:t>
                </a:r>
              </a:p>
            </p:txBody>
          </p:sp>
        </p:grpSp>
        <p:pic>
          <p:nvPicPr>
            <p:cNvPr id="52" name="图片占位符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606" y="3568700"/>
              <a:ext cx="3039118" cy="1796143"/>
            </a:xfrm>
            <a:custGeom>
              <a:avLst/>
              <a:gdLst>
                <a:gd name="connsiteX0" fmla="*/ 0 w 3384550"/>
                <a:gd name="connsiteY0" fmla="*/ 0 h 1796143"/>
                <a:gd name="connsiteX1" fmla="*/ 3384550 w 3384550"/>
                <a:gd name="connsiteY1" fmla="*/ 0 h 1796143"/>
                <a:gd name="connsiteX2" fmla="*/ 3384550 w 3384550"/>
                <a:gd name="connsiteY2" fmla="*/ 1796143 h 1796143"/>
                <a:gd name="connsiteX3" fmla="*/ 0 w 3384550"/>
                <a:gd name="connsiteY3" fmla="*/ 1796143 h 179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4550" h="1796143">
                  <a:moveTo>
                    <a:pt x="0" y="0"/>
                  </a:moveTo>
                  <a:lnTo>
                    <a:pt x="3384550" y="0"/>
                  </a:lnTo>
                  <a:lnTo>
                    <a:pt x="3384550" y="1796143"/>
                  </a:lnTo>
                  <a:lnTo>
                    <a:pt x="0" y="1796143"/>
                  </a:lnTo>
                  <a:close/>
                </a:path>
              </a:pathLst>
            </a:custGeom>
          </p:spPr>
        </p:pic>
      </p:grpSp>
      <p:grpSp>
        <p:nvGrpSpPr>
          <p:cNvPr id="38" name="组合 37"/>
          <p:cNvGrpSpPr/>
          <p:nvPr/>
        </p:nvGrpSpPr>
        <p:grpSpPr>
          <a:xfrm>
            <a:off x="658309" y="509083"/>
            <a:ext cx="3298988" cy="714668"/>
            <a:chOff x="1169021" y="569837"/>
            <a:chExt cx="3298988" cy="714668"/>
          </a:xfrm>
        </p:grpSpPr>
        <p:sp>
          <p:nvSpPr>
            <p:cNvPr id="39" name="椭圆 38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1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039139" y="688644"/>
              <a:ext cx="242887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609600">
                <a:defRPr/>
              </a:pPr>
              <a:r>
                <a:rPr kumimoji="1" lang="zh-CN" altLang="en-US" sz="2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上半年工作回顾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占位符 28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2236788"/>
            <a:ext cx="2568575" cy="3306762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37" y="2236788"/>
            <a:ext cx="2568575" cy="3306761"/>
          </a:xfr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12" y="2236788"/>
            <a:ext cx="2568575" cy="3306762"/>
          </a:xfrm>
        </p:spPr>
      </p:pic>
      <p:sp>
        <p:nvSpPr>
          <p:cNvPr id="16" name="任意多边形: 形状 15"/>
          <p:cNvSpPr/>
          <p:nvPr/>
        </p:nvSpPr>
        <p:spPr>
          <a:xfrm>
            <a:off x="1690687" y="4724322"/>
            <a:ext cx="2568575" cy="844628"/>
          </a:xfrm>
          <a:custGeom>
            <a:avLst/>
            <a:gdLst>
              <a:gd name="connsiteX0" fmla="*/ 342644 w 2568575"/>
              <a:gd name="connsiteY0" fmla="*/ 78 h 844628"/>
              <a:gd name="connsiteX1" fmla="*/ 1556424 w 2568575"/>
              <a:gd name="connsiteY1" fmla="*/ 381078 h 844628"/>
              <a:gd name="connsiteX2" fmla="*/ 2430346 w 2568575"/>
              <a:gd name="connsiteY2" fmla="*/ 78 h 844628"/>
              <a:gd name="connsiteX3" fmla="*/ 2543000 w 2568575"/>
              <a:gd name="connsiteY3" fmla="*/ 18049 h 844628"/>
              <a:gd name="connsiteX4" fmla="*/ 2568575 w 2568575"/>
              <a:gd name="connsiteY4" fmla="*/ 28294 h 844628"/>
              <a:gd name="connsiteX5" fmla="*/ 2568575 w 2568575"/>
              <a:gd name="connsiteY5" fmla="*/ 844628 h 844628"/>
              <a:gd name="connsiteX6" fmla="*/ 0 w 2568575"/>
              <a:gd name="connsiteY6" fmla="*/ 844628 h 844628"/>
              <a:gd name="connsiteX7" fmla="*/ 0 w 2568575"/>
              <a:gd name="connsiteY7" fmla="*/ 113795 h 844628"/>
              <a:gd name="connsiteX8" fmla="*/ 81491 w 2568575"/>
              <a:gd name="connsiteY8" fmla="*/ 69134 h 844628"/>
              <a:gd name="connsiteX9" fmla="*/ 342644 w 2568575"/>
              <a:gd name="connsiteY9" fmla="*/ 78 h 8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8575" h="844628">
                <a:moveTo>
                  <a:pt x="342644" y="78"/>
                </a:moveTo>
                <a:cubicBezTo>
                  <a:pt x="702732" y="-6272"/>
                  <a:pt x="1208474" y="381078"/>
                  <a:pt x="1556424" y="381078"/>
                </a:cubicBezTo>
                <a:cubicBezTo>
                  <a:pt x="1904375" y="381078"/>
                  <a:pt x="2130947" y="-3097"/>
                  <a:pt x="2430346" y="78"/>
                </a:cubicBezTo>
                <a:cubicBezTo>
                  <a:pt x="2467771" y="475"/>
                  <a:pt x="2505323" y="6974"/>
                  <a:pt x="2543000" y="18049"/>
                </a:cubicBezTo>
                <a:lnTo>
                  <a:pt x="2568575" y="28294"/>
                </a:lnTo>
                <a:lnTo>
                  <a:pt x="2568575" y="844628"/>
                </a:lnTo>
                <a:lnTo>
                  <a:pt x="0" y="844628"/>
                </a:lnTo>
                <a:lnTo>
                  <a:pt x="0" y="113795"/>
                </a:lnTo>
                <a:lnTo>
                  <a:pt x="81491" y="69134"/>
                </a:lnTo>
                <a:cubicBezTo>
                  <a:pt x="165634" y="29050"/>
                  <a:pt x="252622" y="1666"/>
                  <a:pt x="342644" y="78"/>
                </a:cubicBezTo>
                <a:close/>
              </a:path>
            </a:pathLst>
          </a:custGeom>
          <a:solidFill>
            <a:srgbClr val="68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7932737" y="4723748"/>
            <a:ext cx="2568575" cy="845202"/>
          </a:xfrm>
          <a:custGeom>
            <a:avLst/>
            <a:gdLst>
              <a:gd name="connsiteX0" fmla="*/ 485080 w 2568575"/>
              <a:gd name="connsiteY0" fmla="*/ 652 h 845202"/>
              <a:gd name="connsiteX1" fmla="*/ 1431829 w 2568575"/>
              <a:gd name="connsiteY1" fmla="*/ 267352 h 845202"/>
              <a:gd name="connsiteX2" fmla="*/ 2427129 w 2568575"/>
              <a:gd name="connsiteY2" fmla="*/ 19702 h 845202"/>
              <a:gd name="connsiteX3" fmla="*/ 2539427 w 2568575"/>
              <a:gd name="connsiteY3" fmla="*/ 42324 h 845202"/>
              <a:gd name="connsiteX4" fmla="*/ 2568575 w 2568575"/>
              <a:gd name="connsiteY4" fmla="*/ 54537 h 845202"/>
              <a:gd name="connsiteX5" fmla="*/ 2568575 w 2568575"/>
              <a:gd name="connsiteY5" fmla="*/ 845202 h 845202"/>
              <a:gd name="connsiteX6" fmla="*/ 0 w 2568575"/>
              <a:gd name="connsiteY6" fmla="*/ 845202 h 845202"/>
              <a:gd name="connsiteX7" fmla="*/ 0 w 2568575"/>
              <a:gd name="connsiteY7" fmla="*/ 112698 h 845202"/>
              <a:gd name="connsiteX8" fmla="*/ 155842 w 2568575"/>
              <a:gd name="connsiteY8" fmla="*/ 63457 h 845202"/>
              <a:gd name="connsiteX9" fmla="*/ 485080 w 2568575"/>
              <a:gd name="connsiteY9" fmla="*/ 652 h 84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8575" h="845202">
                <a:moveTo>
                  <a:pt x="485080" y="652"/>
                </a:moveTo>
                <a:cubicBezTo>
                  <a:pt x="877535" y="-15223"/>
                  <a:pt x="1108154" y="264177"/>
                  <a:pt x="1431829" y="267352"/>
                </a:cubicBezTo>
                <a:cubicBezTo>
                  <a:pt x="1755503" y="270527"/>
                  <a:pt x="2123683" y="-2523"/>
                  <a:pt x="2427129" y="19702"/>
                </a:cubicBezTo>
                <a:cubicBezTo>
                  <a:pt x="2465060" y="22480"/>
                  <a:pt x="2502485" y="30467"/>
                  <a:pt x="2539427" y="42324"/>
                </a:cubicBezTo>
                <a:lnTo>
                  <a:pt x="2568575" y="54537"/>
                </a:lnTo>
                <a:lnTo>
                  <a:pt x="2568575" y="845202"/>
                </a:lnTo>
                <a:lnTo>
                  <a:pt x="0" y="845202"/>
                </a:lnTo>
                <a:lnTo>
                  <a:pt x="0" y="112698"/>
                </a:lnTo>
                <a:lnTo>
                  <a:pt x="155842" y="63457"/>
                </a:lnTo>
                <a:cubicBezTo>
                  <a:pt x="274944" y="29029"/>
                  <a:pt x="386966" y="4621"/>
                  <a:pt x="485080" y="652"/>
                </a:cubicBezTo>
                <a:close/>
              </a:path>
            </a:pathLst>
          </a:custGeom>
          <a:solidFill>
            <a:srgbClr val="68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4811712" y="4743365"/>
            <a:ext cx="2568575" cy="825585"/>
          </a:xfrm>
          <a:custGeom>
            <a:avLst/>
            <a:gdLst>
              <a:gd name="connsiteX0" fmla="*/ 1202819 w 2568575"/>
              <a:gd name="connsiteY0" fmla="*/ 85 h 825585"/>
              <a:gd name="connsiteX1" fmla="*/ 2198119 w 2568575"/>
              <a:gd name="connsiteY1" fmla="*/ 342985 h 825585"/>
              <a:gd name="connsiteX2" fmla="*/ 2531909 w 2568575"/>
              <a:gd name="connsiteY2" fmla="*/ 287323 h 825585"/>
              <a:gd name="connsiteX3" fmla="*/ 2568575 w 2568575"/>
              <a:gd name="connsiteY3" fmla="*/ 276165 h 825585"/>
              <a:gd name="connsiteX4" fmla="*/ 2568575 w 2568575"/>
              <a:gd name="connsiteY4" fmla="*/ 825585 h 825585"/>
              <a:gd name="connsiteX5" fmla="*/ 0 w 2568575"/>
              <a:gd name="connsiteY5" fmla="*/ 825585 h 825585"/>
              <a:gd name="connsiteX6" fmla="*/ 0 w 2568575"/>
              <a:gd name="connsiteY6" fmla="*/ 318992 h 825585"/>
              <a:gd name="connsiteX7" fmla="*/ 113831 w 2568575"/>
              <a:gd name="connsiteY7" fmla="*/ 363114 h 825585"/>
              <a:gd name="connsiteX8" fmla="*/ 231795 w 2568575"/>
              <a:gd name="connsiteY8" fmla="*/ 381085 h 825585"/>
              <a:gd name="connsiteX9" fmla="*/ 1202819 w 2568575"/>
              <a:gd name="connsiteY9" fmla="*/ 85 h 82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8575" h="825585">
                <a:moveTo>
                  <a:pt x="1202819" y="85"/>
                </a:moveTo>
                <a:cubicBezTo>
                  <a:pt x="1530540" y="-6265"/>
                  <a:pt x="1797572" y="346160"/>
                  <a:pt x="2198119" y="342985"/>
                </a:cubicBezTo>
                <a:cubicBezTo>
                  <a:pt x="2298256" y="342191"/>
                  <a:pt x="2411795" y="320165"/>
                  <a:pt x="2531909" y="287323"/>
                </a:cubicBezTo>
                <a:lnTo>
                  <a:pt x="2568575" y="276165"/>
                </a:lnTo>
                <a:lnTo>
                  <a:pt x="2568575" y="825585"/>
                </a:lnTo>
                <a:lnTo>
                  <a:pt x="0" y="825585"/>
                </a:lnTo>
                <a:lnTo>
                  <a:pt x="0" y="318992"/>
                </a:lnTo>
                <a:lnTo>
                  <a:pt x="113831" y="363114"/>
                </a:lnTo>
                <a:cubicBezTo>
                  <a:pt x="153026" y="374189"/>
                  <a:pt x="192347" y="380688"/>
                  <a:pt x="231795" y="381085"/>
                </a:cubicBezTo>
                <a:cubicBezTo>
                  <a:pt x="547378" y="384260"/>
                  <a:pt x="875098" y="6435"/>
                  <a:pt x="1202819" y="85"/>
                </a:cubicBezTo>
                <a:close/>
              </a:path>
            </a:pathLst>
          </a:custGeom>
          <a:solidFill>
            <a:srgbClr val="68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7" name="PA-文本框 8"/>
          <p:cNvSpPr txBox="1"/>
          <p:nvPr>
            <p:custDataLst>
              <p:tags r:id="rId1"/>
            </p:custDataLst>
          </p:nvPr>
        </p:nvSpPr>
        <p:spPr>
          <a:xfrm>
            <a:off x="2472272" y="514634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标题添加</a:t>
            </a:r>
          </a:p>
        </p:txBody>
      </p:sp>
      <p:sp>
        <p:nvSpPr>
          <p:cNvPr id="18" name="PA-文本框 8"/>
          <p:cNvSpPr txBox="1"/>
          <p:nvPr>
            <p:custDataLst>
              <p:tags r:id="rId2"/>
            </p:custDataLst>
          </p:nvPr>
        </p:nvSpPr>
        <p:spPr>
          <a:xfrm>
            <a:off x="5593298" y="514634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标题添加</a:t>
            </a:r>
          </a:p>
        </p:txBody>
      </p:sp>
      <p:sp>
        <p:nvSpPr>
          <p:cNvPr id="19" name="PA-文本框 8"/>
          <p:cNvSpPr txBox="1"/>
          <p:nvPr>
            <p:custDataLst>
              <p:tags r:id="rId3"/>
            </p:custDataLst>
          </p:nvPr>
        </p:nvSpPr>
        <p:spPr>
          <a:xfrm>
            <a:off x="8714322" y="514634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标题添加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58309" y="509083"/>
            <a:ext cx="3298988" cy="714668"/>
            <a:chOff x="1169021" y="569837"/>
            <a:chExt cx="3298988" cy="714668"/>
          </a:xfrm>
        </p:grpSpPr>
        <p:sp>
          <p:nvSpPr>
            <p:cNvPr id="21" name="椭圆 20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1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39139" y="688644"/>
              <a:ext cx="242887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609600">
                <a:defRPr/>
              </a:pPr>
              <a:r>
                <a:rPr kumimoji="1" lang="zh-CN" altLang="en-US" sz="2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上半年工作回顾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911912" y="2609115"/>
            <a:ext cx="2374938" cy="2374938"/>
            <a:chOff x="4911912" y="2609115"/>
            <a:chExt cx="2374938" cy="2374938"/>
          </a:xfrm>
        </p:grpSpPr>
        <p:grpSp>
          <p:nvGrpSpPr>
            <p:cNvPr id="19" name="组合 18"/>
            <p:cNvGrpSpPr/>
            <p:nvPr/>
          </p:nvGrpSpPr>
          <p:grpSpPr>
            <a:xfrm>
              <a:off x="4911912" y="2609115"/>
              <a:ext cx="2374938" cy="2374938"/>
              <a:chOff x="4136571" y="2479787"/>
              <a:chExt cx="2815771" cy="2815772"/>
            </a:xfrm>
          </p:grpSpPr>
          <p:sp>
            <p:nvSpPr>
              <p:cNvPr id="12" name="任意多边形: 形状 11"/>
              <p:cNvSpPr/>
              <p:nvPr/>
            </p:nvSpPr>
            <p:spPr>
              <a:xfrm>
                <a:off x="4810626" y="2479787"/>
                <a:ext cx="1467662" cy="941876"/>
              </a:xfrm>
              <a:custGeom>
                <a:avLst/>
                <a:gdLst>
                  <a:gd name="connsiteX0" fmla="*/ 733830 w 1467662"/>
                  <a:gd name="connsiteY0" fmla="*/ 0 h 941876"/>
                  <a:gd name="connsiteX1" fmla="*/ 1404912 w 1467662"/>
                  <a:gd name="connsiteY1" fmla="*/ 169924 h 941876"/>
                  <a:gd name="connsiteX2" fmla="*/ 1467662 w 1467662"/>
                  <a:gd name="connsiteY2" fmla="*/ 208046 h 941876"/>
                  <a:gd name="connsiteX3" fmla="*/ 733831 w 1467662"/>
                  <a:gd name="connsiteY3" fmla="*/ 941876 h 941876"/>
                  <a:gd name="connsiteX4" fmla="*/ 0 w 1467662"/>
                  <a:gd name="connsiteY4" fmla="*/ 208045 h 941876"/>
                  <a:gd name="connsiteX5" fmla="*/ 62748 w 1467662"/>
                  <a:gd name="connsiteY5" fmla="*/ 169924 h 941876"/>
                  <a:gd name="connsiteX6" fmla="*/ 733830 w 1467662"/>
                  <a:gd name="connsiteY6" fmla="*/ 0 h 94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7662" h="941876">
                    <a:moveTo>
                      <a:pt x="733830" y="0"/>
                    </a:moveTo>
                    <a:cubicBezTo>
                      <a:pt x="976816" y="0"/>
                      <a:pt x="1205424" y="61556"/>
                      <a:pt x="1404912" y="169924"/>
                    </a:cubicBezTo>
                    <a:lnTo>
                      <a:pt x="1467662" y="208046"/>
                    </a:lnTo>
                    <a:lnTo>
                      <a:pt x="733831" y="941876"/>
                    </a:lnTo>
                    <a:lnTo>
                      <a:pt x="0" y="208045"/>
                    </a:lnTo>
                    <a:lnTo>
                      <a:pt x="62748" y="169924"/>
                    </a:lnTo>
                    <a:cubicBezTo>
                      <a:pt x="262236" y="61556"/>
                      <a:pt x="490845" y="0"/>
                      <a:pt x="733830" y="0"/>
                    </a:cubicBezTo>
                    <a:close/>
                  </a:path>
                </a:pathLst>
              </a:custGeom>
              <a:solidFill>
                <a:srgbClr val="689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4136571" y="3153843"/>
                <a:ext cx="941877" cy="1467663"/>
              </a:xfrm>
              <a:custGeom>
                <a:avLst/>
                <a:gdLst>
                  <a:gd name="connsiteX0" fmla="*/ 208045 w 941877"/>
                  <a:gd name="connsiteY0" fmla="*/ 0 h 1467663"/>
                  <a:gd name="connsiteX1" fmla="*/ 941877 w 941877"/>
                  <a:gd name="connsiteY1" fmla="*/ 733832 h 1467663"/>
                  <a:gd name="connsiteX2" fmla="*/ 208046 w 941877"/>
                  <a:gd name="connsiteY2" fmla="*/ 1467663 h 1467663"/>
                  <a:gd name="connsiteX3" fmla="*/ 169924 w 941877"/>
                  <a:gd name="connsiteY3" fmla="*/ 1404913 h 1467663"/>
                  <a:gd name="connsiteX4" fmla="*/ 0 w 941877"/>
                  <a:gd name="connsiteY4" fmla="*/ 733831 h 1467663"/>
                  <a:gd name="connsiteX5" fmla="*/ 169924 w 941877"/>
                  <a:gd name="connsiteY5" fmla="*/ 62749 h 1467663"/>
                  <a:gd name="connsiteX6" fmla="*/ 208045 w 941877"/>
                  <a:gd name="connsiteY6" fmla="*/ 0 h 146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1877" h="1467663">
                    <a:moveTo>
                      <a:pt x="208045" y="0"/>
                    </a:moveTo>
                    <a:lnTo>
                      <a:pt x="941877" y="733832"/>
                    </a:lnTo>
                    <a:lnTo>
                      <a:pt x="208046" y="1467663"/>
                    </a:lnTo>
                    <a:lnTo>
                      <a:pt x="169924" y="1404913"/>
                    </a:lnTo>
                    <a:cubicBezTo>
                      <a:pt x="61556" y="1205425"/>
                      <a:pt x="0" y="976817"/>
                      <a:pt x="0" y="733831"/>
                    </a:cubicBezTo>
                    <a:cubicBezTo>
                      <a:pt x="0" y="490846"/>
                      <a:pt x="61556" y="262237"/>
                      <a:pt x="169924" y="62749"/>
                    </a:cubicBezTo>
                    <a:lnTo>
                      <a:pt x="208045" y="0"/>
                    </a:lnTo>
                    <a:close/>
                  </a:path>
                </a:pathLst>
              </a:custGeom>
              <a:solidFill>
                <a:srgbClr val="689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6010468" y="3153845"/>
                <a:ext cx="941874" cy="1467659"/>
              </a:xfrm>
              <a:custGeom>
                <a:avLst/>
                <a:gdLst>
                  <a:gd name="connsiteX0" fmla="*/ 733830 w 941874"/>
                  <a:gd name="connsiteY0" fmla="*/ 0 h 1467659"/>
                  <a:gd name="connsiteX1" fmla="*/ 771950 w 941874"/>
                  <a:gd name="connsiteY1" fmla="*/ 62747 h 1467659"/>
                  <a:gd name="connsiteX2" fmla="*/ 941874 w 941874"/>
                  <a:gd name="connsiteY2" fmla="*/ 733829 h 1467659"/>
                  <a:gd name="connsiteX3" fmla="*/ 771950 w 941874"/>
                  <a:gd name="connsiteY3" fmla="*/ 1404911 h 1467659"/>
                  <a:gd name="connsiteX4" fmla="*/ 733829 w 941874"/>
                  <a:gd name="connsiteY4" fmla="*/ 1467659 h 1467659"/>
                  <a:gd name="connsiteX5" fmla="*/ 0 w 941874"/>
                  <a:gd name="connsiteY5" fmla="*/ 733830 h 1467659"/>
                  <a:gd name="connsiteX6" fmla="*/ 733830 w 941874"/>
                  <a:gd name="connsiteY6" fmla="*/ 0 h 1467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1874" h="1467659">
                    <a:moveTo>
                      <a:pt x="733830" y="0"/>
                    </a:moveTo>
                    <a:lnTo>
                      <a:pt x="771950" y="62747"/>
                    </a:lnTo>
                    <a:cubicBezTo>
                      <a:pt x="880318" y="262235"/>
                      <a:pt x="941874" y="490844"/>
                      <a:pt x="941874" y="733829"/>
                    </a:cubicBezTo>
                    <a:cubicBezTo>
                      <a:pt x="941874" y="976815"/>
                      <a:pt x="880318" y="1205423"/>
                      <a:pt x="771950" y="1404911"/>
                    </a:cubicBezTo>
                    <a:lnTo>
                      <a:pt x="733829" y="1467659"/>
                    </a:lnTo>
                    <a:lnTo>
                      <a:pt x="0" y="733830"/>
                    </a:lnTo>
                    <a:lnTo>
                      <a:pt x="733830" y="0"/>
                    </a:lnTo>
                    <a:close/>
                  </a:path>
                </a:pathLst>
              </a:custGeom>
              <a:solidFill>
                <a:srgbClr val="689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4810627" y="4353685"/>
                <a:ext cx="1467660" cy="941874"/>
              </a:xfrm>
              <a:custGeom>
                <a:avLst/>
                <a:gdLst>
                  <a:gd name="connsiteX0" fmla="*/ 733830 w 1467660"/>
                  <a:gd name="connsiteY0" fmla="*/ 0 h 941874"/>
                  <a:gd name="connsiteX1" fmla="*/ 1467660 w 1467660"/>
                  <a:gd name="connsiteY1" fmla="*/ 733829 h 941874"/>
                  <a:gd name="connsiteX2" fmla="*/ 1404911 w 1467660"/>
                  <a:gd name="connsiteY2" fmla="*/ 771950 h 941874"/>
                  <a:gd name="connsiteX3" fmla="*/ 733829 w 1467660"/>
                  <a:gd name="connsiteY3" fmla="*/ 941874 h 941874"/>
                  <a:gd name="connsiteX4" fmla="*/ 62747 w 1467660"/>
                  <a:gd name="connsiteY4" fmla="*/ 771950 h 941874"/>
                  <a:gd name="connsiteX5" fmla="*/ 0 w 1467660"/>
                  <a:gd name="connsiteY5" fmla="*/ 733830 h 941874"/>
                  <a:gd name="connsiteX6" fmla="*/ 733830 w 1467660"/>
                  <a:gd name="connsiteY6" fmla="*/ 0 h 94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7660" h="941874">
                    <a:moveTo>
                      <a:pt x="733830" y="0"/>
                    </a:moveTo>
                    <a:lnTo>
                      <a:pt x="1467660" y="733829"/>
                    </a:lnTo>
                    <a:lnTo>
                      <a:pt x="1404911" y="771950"/>
                    </a:lnTo>
                    <a:cubicBezTo>
                      <a:pt x="1205423" y="880318"/>
                      <a:pt x="976815" y="941874"/>
                      <a:pt x="733829" y="941874"/>
                    </a:cubicBezTo>
                    <a:cubicBezTo>
                      <a:pt x="490844" y="941874"/>
                      <a:pt x="262235" y="880318"/>
                      <a:pt x="62747" y="771950"/>
                    </a:cubicBezTo>
                    <a:lnTo>
                      <a:pt x="0" y="733830"/>
                    </a:lnTo>
                    <a:lnTo>
                      <a:pt x="733830" y="0"/>
                    </a:lnTo>
                    <a:close/>
                  </a:path>
                </a:pathLst>
              </a:custGeom>
              <a:solidFill>
                <a:srgbClr val="689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endParaRPr>
              </a:p>
            </p:txBody>
          </p:sp>
        </p:grpSp>
        <p:sp>
          <p:nvSpPr>
            <p:cNvPr id="20" name="乘号 19"/>
            <p:cNvSpPr/>
            <p:nvPr/>
          </p:nvSpPr>
          <p:spPr>
            <a:xfrm>
              <a:off x="5498109" y="3208152"/>
              <a:ext cx="1195783" cy="1195783"/>
            </a:xfrm>
            <a:prstGeom prst="mathMultiply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31861" y="2394857"/>
            <a:ext cx="697125" cy="697125"/>
            <a:chOff x="1906224" y="2659743"/>
            <a:chExt cx="1538514" cy="1538514"/>
          </a:xfrm>
        </p:grpSpPr>
        <p:sp>
          <p:nvSpPr>
            <p:cNvPr id="54" name="椭圆 53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55" name="椭圆 21"/>
            <p:cNvSpPr/>
            <p:nvPr/>
          </p:nvSpPr>
          <p:spPr>
            <a:xfrm>
              <a:off x="2291432" y="3032100"/>
              <a:ext cx="768097" cy="793800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431861" y="4501186"/>
            <a:ext cx="697125" cy="697125"/>
            <a:chOff x="1906224" y="2659743"/>
            <a:chExt cx="1538514" cy="1538514"/>
          </a:xfrm>
        </p:grpSpPr>
        <p:sp>
          <p:nvSpPr>
            <p:cNvPr id="57" name="椭圆 56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58" name="椭圆 25"/>
            <p:cNvSpPr/>
            <p:nvPr/>
          </p:nvSpPr>
          <p:spPr>
            <a:xfrm>
              <a:off x="2278581" y="3032864"/>
              <a:ext cx="793800" cy="792271"/>
            </a:xfrm>
            <a:custGeom>
              <a:avLst/>
              <a:gdLst>
                <a:gd name="T0" fmla="*/ 325 w 333"/>
                <a:gd name="T1" fmla="*/ 136 h 333"/>
                <a:gd name="T2" fmla="*/ 295 w 333"/>
                <a:gd name="T3" fmla="*/ 132 h 333"/>
                <a:gd name="T4" fmla="*/ 282 w 333"/>
                <a:gd name="T5" fmla="*/ 100 h 333"/>
                <a:gd name="T6" fmla="*/ 301 w 333"/>
                <a:gd name="T7" fmla="*/ 77 h 333"/>
                <a:gd name="T8" fmla="*/ 300 w 333"/>
                <a:gd name="T9" fmla="*/ 64 h 333"/>
                <a:gd name="T10" fmla="*/ 269 w 333"/>
                <a:gd name="T11" fmla="*/ 33 h 333"/>
                <a:gd name="T12" fmla="*/ 257 w 333"/>
                <a:gd name="T13" fmla="*/ 33 h 333"/>
                <a:gd name="T14" fmla="*/ 233 w 333"/>
                <a:gd name="T15" fmla="*/ 51 h 333"/>
                <a:gd name="T16" fmla="*/ 201 w 333"/>
                <a:gd name="T17" fmla="*/ 38 h 333"/>
                <a:gd name="T18" fmla="*/ 198 w 333"/>
                <a:gd name="T19" fmla="*/ 8 h 333"/>
                <a:gd name="T20" fmla="*/ 188 w 333"/>
                <a:gd name="T21" fmla="*/ 0 h 333"/>
                <a:gd name="T22" fmla="*/ 145 w 333"/>
                <a:gd name="T23" fmla="*/ 0 h 333"/>
                <a:gd name="T24" fmla="*/ 136 w 333"/>
                <a:gd name="T25" fmla="*/ 8 h 333"/>
                <a:gd name="T26" fmla="*/ 132 w 333"/>
                <a:gd name="T27" fmla="*/ 38 h 333"/>
                <a:gd name="T28" fmla="*/ 100 w 333"/>
                <a:gd name="T29" fmla="*/ 51 h 333"/>
                <a:gd name="T30" fmla="*/ 77 w 333"/>
                <a:gd name="T31" fmla="*/ 33 h 333"/>
                <a:gd name="T32" fmla="*/ 64 w 333"/>
                <a:gd name="T33" fmla="*/ 33 h 333"/>
                <a:gd name="T34" fmla="*/ 33 w 333"/>
                <a:gd name="T35" fmla="*/ 64 h 333"/>
                <a:gd name="T36" fmla="*/ 33 w 333"/>
                <a:gd name="T37" fmla="*/ 77 h 333"/>
                <a:gd name="T38" fmla="*/ 51 w 333"/>
                <a:gd name="T39" fmla="*/ 100 h 333"/>
                <a:gd name="T40" fmla="*/ 38 w 333"/>
                <a:gd name="T41" fmla="*/ 132 h 333"/>
                <a:gd name="T42" fmla="*/ 8 w 333"/>
                <a:gd name="T43" fmla="*/ 136 h 333"/>
                <a:gd name="T44" fmla="*/ 0 w 333"/>
                <a:gd name="T45" fmla="*/ 145 h 333"/>
                <a:gd name="T46" fmla="*/ 0 w 333"/>
                <a:gd name="T47" fmla="*/ 188 h 333"/>
                <a:gd name="T48" fmla="*/ 8 w 333"/>
                <a:gd name="T49" fmla="*/ 198 h 333"/>
                <a:gd name="T50" fmla="*/ 38 w 333"/>
                <a:gd name="T51" fmla="*/ 201 h 333"/>
                <a:gd name="T52" fmla="*/ 51 w 333"/>
                <a:gd name="T53" fmla="*/ 233 h 333"/>
                <a:gd name="T54" fmla="*/ 33 w 333"/>
                <a:gd name="T55" fmla="*/ 257 h 333"/>
                <a:gd name="T56" fmla="*/ 34 w 333"/>
                <a:gd name="T57" fmla="*/ 269 h 333"/>
                <a:gd name="T58" fmla="*/ 64 w 333"/>
                <a:gd name="T59" fmla="*/ 300 h 333"/>
                <a:gd name="T60" fmla="*/ 77 w 333"/>
                <a:gd name="T61" fmla="*/ 301 h 333"/>
                <a:gd name="T62" fmla="*/ 100 w 333"/>
                <a:gd name="T63" fmla="*/ 282 h 333"/>
                <a:gd name="T64" fmla="*/ 132 w 333"/>
                <a:gd name="T65" fmla="*/ 295 h 333"/>
                <a:gd name="T66" fmla="*/ 136 w 333"/>
                <a:gd name="T67" fmla="*/ 325 h 333"/>
                <a:gd name="T68" fmla="*/ 145 w 333"/>
                <a:gd name="T69" fmla="*/ 333 h 333"/>
                <a:gd name="T70" fmla="*/ 188 w 333"/>
                <a:gd name="T71" fmla="*/ 333 h 333"/>
                <a:gd name="T72" fmla="*/ 198 w 333"/>
                <a:gd name="T73" fmla="*/ 325 h 333"/>
                <a:gd name="T74" fmla="*/ 201 w 333"/>
                <a:gd name="T75" fmla="*/ 295 h 333"/>
                <a:gd name="T76" fmla="*/ 233 w 333"/>
                <a:gd name="T77" fmla="*/ 282 h 333"/>
                <a:gd name="T78" fmla="*/ 257 w 333"/>
                <a:gd name="T79" fmla="*/ 301 h 333"/>
                <a:gd name="T80" fmla="*/ 269 w 333"/>
                <a:gd name="T81" fmla="*/ 300 h 333"/>
                <a:gd name="T82" fmla="*/ 300 w 333"/>
                <a:gd name="T83" fmla="*/ 269 h 333"/>
                <a:gd name="T84" fmla="*/ 301 w 333"/>
                <a:gd name="T85" fmla="*/ 257 h 333"/>
                <a:gd name="T86" fmla="*/ 282 w 333"/>
                <a:gd name="T87" fmla="*/ 233 h 333"/>
                <a:gd name="T88" fmla="*/ 295 w 333"/>
                <a:gd name="T89" fmla="*/ 201 h 333"/>
                <a:gd name="T90" fmla="*/ 325 w 333"/>
                <a:gd name="T91" fmla="*/ 198 h 333"/>
                <a:gd name="T92" fmla="*/ 333 w 333"/>
                <a:gd name="T93" fmla="*/ 188 h 333"/>
                <a:gd name="T94" fmla="*/ 333 w 333"/>
                <a:gd name="T95" fmla="*/ 145 h 333"/>
                <a:gd name="T96" fmla="*/ 325 w 333"/>
                <a:gd name="T97" fmla="*/ 136 h 333"/>
                <a:gd name="T98" fmla="*/ 167 w 333"/>
                <a:gd name="T99" fmla="*/ 250 h 333"/>
                <a:gd name="T100" fmla="*/ 83 w 333"/>
                <a:gd name="T101" fmla="*/ 167 h 333"/>
                <a:gd name="T102" fmla="*/ 167 w 333"/>
                <a:gd name="T103" fmla="*/ 83 h 333"/>
                <a:gd name="T104" fmla="*/ 250 w 333"/>
                <a:gd name="T105" fmla="*/ 167 h 333"/>
                <a:gd name="T106" fmla="*/ 167 w 333"/>
                <a:gd name="T107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" h="333">
                  <a:moveTo>
                    <a:pt x="325" y="136"/>
                  </a:moveTo>
                  <a:lnTo>
                    <a:pt x="295" y="132"/>
                  </a:lnTo>
                  <a:cubicBezTo>
                    <a:pt x="292" y="121"/>
                    <a:pt x="288" y="110"/>
                    <a:pt x="282" y="100"/>
                  </a:cubicBezTo>
                  <a:lnTo>
                    <a:pt x="301" y="77"/>
                  </a:lnTo>
                  <a:cubicBezTo>
                    <a:pt x="303" y="73"/>
                    <a:pt x="303" y="67"/>
                    <a:pt x="300" y="64"/>
                  </a:cubicBezTo>
                  <a:lnTo>
                    <a:pt x="269" y="33"/>
                  </a:lnTo>
                  <a:cubicBezTo>
                    <a:pt x="266" y="30"/>
                    <a:pt x="260" y="30"/>
                    <a:pt x="257" y="33"/>
                  </a:cubicBezTo>
                  <a:lnTo>
                    <a:pt x="233" y="51"/>
                  </a:lnTo>
                  <a:cubicBezTo>
                    <a:pt x="223" y="45"/>
                    <a:pt x="213" y="41"/>
                    <a:pt x="201" y="38"/>
                  </a:cubicBezTo>
                  <a:lnTo>
                    <a:pt x="198" y="8"/>
                  </a:lnTo>
                  <a:cubicBezTo>
                    <a:pt x="197" y="4"/>
                    <a:pt x="193" y="0"/>
                    <a:pt x="188" y="0"/>
                  </a:cubicBezTo>
                  <a:lnTo>
                    <a:pt x="145" y="0"/>
                  </a:lnTo>
                  <a:cubicBezTo>
                    <a:pt x="140" y="0"/>
                    <a:pt x="136" y="4"/>
                    <a:pt x="136" y="8"/>
                  </a:cubicBezTo>
                  <a:lnTo>
                    <a:pt x="132" y="38"/>
                  </a:lnTo>
                  <a:cubicBezTo>
                    <a:pt x="121" y="41"/>
                    <a:pt x="110" y="46"/>
                    <a:pt x="100" y="51"/>
                  </a:cubicBezTo>
                  <a:lnTo>
                    <a:pt x="77" y="33"/>
                  </a:lnTo>
                  <a:cubicBezTo>
                    <a:pt x="73" y="30"/>
                    <a:pt x="67" y="30"/>
                    <a:pt x="64" y="33"/>
                  </a:cubicBezTo>
                  <a:lnTo>
                    <a:pt x="33" y="64"/>
                  </a:lnTo>
                  <a:cubicBezTo>
                    <a:pt x="30" y="67"/>
                    <a:pt x="30" y="73"/>
                    <a:pt x="33" y="77"/>
                  </a:cubicBezTo>
                  <a:lnTo>
                    <a:pt x="51" y="100"/>
                  </a:lnTo>
                  <a:cubicBezTo>
                    <a:pt x="45" y="110"/>
                    <a:pt x="41" y="121"/>
                    <a:pt x="38" y="132"/>
                  </a:cubicBezTo>
                  <a:lnTo>
                    <a:pt x="8" y="136"/>
                  </a:lnTo>
                  <a:cubicBezTo>
                    <a:pt x="4" y="136"/>
                    <a:pt x="0" y="140"/>
                    <a:pt x="0" y="145"/>
                  </a:cubicBezTo>
                  <a:lnTo>
                    <a:pt x="0" y="188"/>
                  </a:lnTo>
                  <a:cubicBezTo>
                    <a:pt x="0" y="193"/>
                    <a:pt x="4" y="197"/>
                    <a:pt x="8" y="198"/>
                  </a:cubicBezTo>
                  <a:lnTo>
                    <a:pt x="38" y="201"/>
                  </a:lnTo>
                  <a:cubicBezTo>
                    <a:pt x="41" y="213"/>
                    <a:pt x="46" y="223"/>
                    <a:pt x="51" y="233"/>
                  </a:cubicBezTo>
                  <a:lnTo>
                    <a:pt x="33" y="257"/>
                  </a:lnTo>
                  <a:cubicBezTo>
                    <a:pt x="30" y="260"/>
                    <a:pt x="30" y="266"/>
                    <a:pt x="34" y="269"/>
                  </a:cubicBezTo>
                  <a:lnTo>
                    <a:pt x="64" y="300"/>
                  </a:lnTo>
                  <a:cubicBezTo>
                    <a:pt x="67" y="303"/>
                    <a:pt x="73" y="303"/>
                    <a:pt x="77" y="301"/>
                  </a:cubicBezTo>
                  <a:lnTo>
                    <a:pt x="100" y="282"/>
                  </a:lnTo>
                  <a:cubicBezTo>
                    <a:pt x="110" y="288"/>
                    <a:pt x="121" y="292"/>
                    <a:pt x="132" y="295"/>
                  </a:cubicBezTo>
                  <a:lnTo>
                    <a:pt x="136" y="325"/>
                  </a:lnTo>
                  <a:cubicBezTo>
                    <a:pt x="136" y="330"/>
                    <a:pt x="140" y="333"/>
                    <a:pt x="145" y="333"/>
                  </a:cubicBezTo>
                  <a:lnTo>
                    <a:pt x="188" y="333"/>
                  </a:lnTo>
                  <a:cubicBezTo>
                    <a:pt x="193" y="333"/>
                    <a:pt x="197" y="330"/>
                    <a:pt x="198" y="325"/>
                  </a:cubicBezTo>
                  <a:lnTo>
                    <a:pt x="201" y="295"/>
                  </a:lnTo>
                  <a:cubicBezTo>
                    <a:pt x="213" y="292"/>
                    <a:pt x="223" y="288"/>
                    <a:pt x="233" y="282"/>
                  </a:cubicBezTo>
                  <a:lnTo>
                    <a:pt x="257" y="301"/>
                  </a:lnTo>
                  <a:cubicBezTo>
                    <a:pt x="260" y="303"/>
                    <a:pt x="266" y="303"/>
                    <a:pt x="269" y="300"/>
                  </a:cubicBezTo>
                  <a:lnTo>
                    <a:pt x="300" y="269"/>
                  </a:lnTo>
                  <a:cubicBezTo>
                    <a:pt x="303" y="266"/>
                    <a:pt x="303" y="260"/>
                    <a:pt x="301" y="257"/>
                  </a:cubicBezTo>
                  <a:lnTo>
                    <a:pt x="282" y="233"/>
                  </a:lnTo>
                  <a:cubicBezTo>
                    <a:pt x="288" y="223"/>
                    <a:pt x="292" y="213"/>
                    <a:pt x="295" y="201"/>
                  </a:cubicBezTo>
                  <a:lnTo>
                    <a:pt x="325" y="198"/>
                  </a:lnTo>
                  <a:cubicBezTo>
                    <a:pt x="330" y="197"/>
                    <a:pt x="333" y="193"/>
                    <a:pt x="333" y="188"/>
                  </a:cubicBezTo>
                  <a:lnTo>
                    <a:pt x="333" y="145"/>
                  </a:lnTo>
                  <a:cubicBezTo>
                    <a:pt x="333" y="140"/>
                    <a:pt x="330" y="136"/>
                    <a:pt x="325" y="136"/>
                  </a:cubicBezTo>
                  <a:close/>
                  <a:moveTo>
                    <a:pt x="167" y="250"/>
                  </a:moveTo>
                  <a:cubicBezTo>
                    <a:pt x="121" y="250"/>
                    <a:pt x="83" y="213"/>
                    <a:pt x="83" y="167"/>
                  </a:cubicBezTo>
                  <a:cubicBezTo>
                    <a:pt x="83" y="121"/>
                    <a:pt x="121" y="83"/>
                    <a:pt x="167" y="83"/>
                  </a:cubicBezTo>
                  <a:cubicBezTo>
                    <a:pt x="213" y="83"/>
                    <a:pt x="250" y="121"/>
                    <a:pt x="250" y="167"/>
                  </a:cubicBezTo>
                  <a:cubicBezTo>
                    <a:pt x="250" y="213"/>
                    <a:pt x="213" y="250"/>
                    <a:pt x="167" y="2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069776" y="2394857"/>
            <a:ext cx="697125" cy="697125"/>
            <a:chOff x="1906224" y="2659743"/>
            <a:chExt cx="1538514" cy="1538514"/>
          </a:xfrm>
        </p:grpSpPr>
        <p:sp>
          <p:nvSpPr>
            <p:cNvPr id="60" name="椭圆 59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61" name="椭圆 28"/>
            <p:cNvSpPr/>
            <p:nvPr/>
          </p:nvSpPr>
          <p:spPr>
            <a:xfrm>
              <a:off x="2278581" y="3032747"/>
              <a:ext cx="793800" cy="792505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069776" y="4501186"/>
            <a:ext cx="697125" cy="697125"/>
            <a:chOff x="1906224" y="2659743"/>
            <a:chExt cx="1538514" cy="1538514"/>
          </a:xfrm>
        </p:grpSpPr>
        <p:sp>
          <p:nvSpPr>
            <p:cNvPr id="63" name="椭圆 62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64" name="椭圆 31"/>
            <p:cNvSpPr/>
            <p:nvPr/>
          </p:nvSpPr>
          <p:spPr>
            <a:xfrm>
              <a:off x="2313509" y="3032100"/>
              <a:ext cx="723942" cy="79380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35" name="弧形 34"/>
          <p:cNvSpPr/>
          <p:nvPr/>
        </p:nvSpPr>
        <p:spPr>
          <a:xfrm>
            <a:off x="3678727" y="2140494"/>
            <a:ext cx="2287716" cy="2287716"/>
          </a:xfrm>
          <a:prstGeom prst="arc">
            <a:avLst>
              <a:gd name="adj1" fmla="val 13646410"/>
              <a:gd name="adj2" fmla="val 19249340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6" name="弧形 35"/>
          <p:cNvSpPr/>
          <p:nvPr/>
        </p:nvSpPr>
        <p:spPr>
          <a:xfrm rot="19215709" flipH="1">
            <a:off x="3768054" y="3319723"/>
            <a:ext cx="2287716" cy="2287716"/>
          </a:xfrm>
          <a:prstGeom prst="arc">
            <a:avLst>
              <a:gd name="adj1" fmla="val 13646410"/>
              <a:gd name="adj2" fmla="val 19249340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7" name="弧形 36"/>
          <p:cNvSpPr/>
          <p:nvPr/>
        </p:nvSpPr>
        <p:spPr>
          <a:xfrm rot="19215709" flipV="1">
            <a:off x="6142993" y="2033784"/>
            <a:ext cx="2287716" cy="2287716"/>
          </a:xfrm>
          <a:prstGeom prst="arc">
            <a:avLst>
              <a:gd name="adj1" fmla="val 13646410"/>
              <a:gd name="adj2" fmla="val 19249340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8" name="弧形 37"/>
          <p:cNvSpPr/>
          <p:nvPr/>
        </p:nvSpPr>
        <p:spPr>
          <a:xfrm flipV="1">
            <a:off x="5996742" y="3031266"/>
            <a:ext cx="2287716" cy="2287716"/>
          </a:xfrm>
          <a:prstGeom prst="arc">
            <a:avLst>
              <a:gd name="adj1" fmla="val 13646410"/>
              <a:gd name="adj2" fmla="val 19249340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474059" y="2195996"/>
            <a:ext cx="9257213" cy="1668171"/>
            <a:chOff x="1435959" y="2399196"/>
            <a:chExt cx="9257213" cy="1668171"/>
          </a:xfrm>
        </p:grpSpPr>
        <p:grpSp>
          <p:nvGrpSpPr>
            <p:cNvPr id="39" name="组合 38"/>
            <p:cNvGrpSpPr/>
            <p:nvPr/>
          </p:nvGrpSpPr>
          <p:grpSpPr>
            <a:xfrm>
              <a:off x="1435959" y="2399196"/>
              <a:ext cx="1757550" cy="1668171"/>
              <a:chOff x="7439644" y="2947217"/>
              <a:chExt cx="1757550" cy="1668171"/>
            </a:xfrm>
          </p:grpSpPr>
          <p:sp>
            <p:nvSpPr>
              <p:cNvPr id="40" name="矩形 39"/>
              <p:cNvSpPr/>
              <p:nvPr/>
            </p:nvSpPr>
            <p:spPr bwMode="auto">
              <a:xfrm>
                <a:off x="7439644" y="3322726"/>
                <a:ext cx="1757550" cy="12926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30000"/>
                  </a:lnSpc>
                  <a:defRPr/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点击此处添加文本内容，如关键词、部分简单介绍等点击此处添加文本内容，如关键词、部分简单介绍等</a:t>
                </a:r>
              </a:p>
            </p:txBody>
          </p:sp>
          <p:sp>
            <p:nvSpPr>
              <p:cNvPr id="41" name="PA-文本框 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986605" y="2947217"/>
                <a:ext cx="12105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2000" dirty="0">
                    <a:latin typeface="Century Gothic" panose="020B0502020202020204" pitchFamily="34" charset="0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标题添加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8935622" y="2399196"/>
              <a:ext cx="1757550" cy="1668171"/>
              <a:chOff x="7439644" y="2947217"/>
              <a:chExt cx="1757550" cy="1668171"/>
            </a:xfrm>
          </p:grpSpPr>
          <p:sp>
            <p:nvSpPr>
              <p:cNvPr id="43" name="矩形 42"/>
              <p:cNvSpPr/>
              <p:nvPr/>
            </p:nvSpPr>
            <p:spPr bwMode="auto">
              <a:xfrm>
                <a:off x="7439644" y="3322726"/>
                <a:ext cx="1757550" cy="12926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点击此处添加文本内容，如关键词、部分简单介绍等点击此处添加文本内容，如关键词、部分简单介绍等</a:t>
                </a:r>
              </a:p>
            </p:txBody>
          </p:sp>
          <p:sp>
            <p:nvSpPr>
              <p:cNvPr id="44" name="PA-文本框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439644" y="2947217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dirty="0">
                    <a:latin typeface="Century Gothic" panose="020B0502020202020204" pitchFamily="34" charset="0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标题添加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1474059" y="4292232"/>
            <a:ext cx="9257213" cy="1668171"/>
            <a:chOff x="1435959" y="2399196"/>
            <a:chExt cx="9257213" cy="1668171"/>
          </a:xfrm>
        </p:grpSpPr>
        <p:grpSp>
          <p:nvGrpSpPr>
            <p:cNvPr id="47" name="组合 46"/>
            <p:cNvGrpSpPr/>
            <p:nvPr/>
          </p:nvGrpSpPr>
          <p:grpSpPr>
            <a:xfrm>
              <a:off x="1435959" y="2399196"/>
              <a:ext cx="1757550" cy="1668171"/>
              <a:chOff x="7439644" y="2947217"/>
              <a:chExt cx="1757550" cy="1668171"/>
            </a:xfrm>
          </p:grpSpPr>
          <p:sp>
            <p:nvSpPr>
              <p:cNvPr id="51" name="矩形 50"/>
              <p:cNvSpPr/>
              <p:nvPr/>
            </p:nvSpPr>
            <p:spPr bwMode="auto">
              <a:xfrm>
                <a:off x="7439644" y="3322726"/>
                <a:ext cx="1757550" cy="12926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30000"/>
                  </a:lnSpc>
                  <a:defRPr/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点击此处添加文本内容，如关键词、部分简单介绍等点击此处添加文本内容，如关键词、部分简单介绍等</a:t>
                </a:r>
              </a:p>
            </p:txBody>
          </p:sp>
          <p:sp>
            <p:nvSpPr>
              <p:cNvPr id="52" name="PA-文本框 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986605" y="2947217"/>
                <a:ext cx="12105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2000" dirty="0">
                    <a:latin typeface="Century Gothic" panose="020B0502020202020204" pitchFamily="34" charset="0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标题添加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935622" y="2399196"/>
              <a:ext cx="1757550" cy="1668171"/>
              <a:chOff x="7439644" y="2947217"/>
              <a:chExt cx="1757550" cy="1668171"/>
            </a:xfrm>
          </p:grpSpPr>
          <p:sp>
            <p:nvSpPr>
              <p:cNvPr id="49" name="矩形 48"/>
              <p:cNvSpPr/>
              <p:nvPr/>
            </p:nvSpPr>
            <p:spPr bwMode="auto">
              <a:xfrm>
                <a:off x="7439644" y="3322726"/>
                <a:ext cx="1757550" cy="12926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  <a:defRPr/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点击此处添加文本内容，如关键词、部分简单介绍等点击此处添加文本内容，如关键词、部分简单介绍等</a:t>
                </a:r>
              </a:p>
            </p:txBody>
          </p:sp>
          <p:sp>
            <p:nvSpPr>
              <p:cNvPr id="50" name="PA-文本框 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7439644" y="2947217"/>
                <a:ext cx="1210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dirty="0">
                    <a:latin typeface="Century Gothic" panose="020B0502020202020204" pitchFamily="34" charset="0"/>
                    <a:ea typeface="微软雅黑" panose="020B0503020204020204" pitchFamily="34" charset="-122"/>
                    <a:sym typeface="Century Gothic" panose="020B0502020202020204" pitchFamily="34" charset="0"/>
                  </a:rPr>
                  <a:t>标题添加</a:t>
                </a: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658309" y="509083"/>
            <a:ext cx="3298988" cy="714668"/>
            <a:chOff x="1169021" y="569837"/>
            <a:chExt cx="3298988" cy="714668"/>
          </a:xfrm>
        </p:grpSpPr>
        <p:sp>
          <p:nvSpPr>
            <p:cNvPr id="73" name="椭圆 72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1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2039139" y="688644"/>
              <a:ext cx="242887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609600">
                <a:defRPr/>
              </a:pPr>
              <a:r>
                <a:rPr kumimoji="1" lang="zh-CN" altLang="en-US" sz="2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上半年工作回顾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241425" y="2350033"/>
            <a:ext cx="2129560" cy="3269717"/>
            <a:chOff x="1241425" y="2350033"/>
            <a:chExt cx="2129560" cy="3269717"/>
          </a:xfrm>
        </p:grpSpPr>
        <p:sp>
          <p:nvSpPr>
            <p:cNvPr id="2" name="矩形 1"/>
            <p:cNvSpPr/>
            <p:nvPr/>
          </p:nvSpPr>
          <p:spPr>
            <a:xfrm>
              <a:off x="1241425" y="2350033"/>
              <a:ext cx="2129560" cy="1366305"/>
            </a:xfrm>
            <a:prstGeom prst="rect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1425" y="3716338"/>
              <a:ext cx="2129560" cy="1903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8" name="椭圆 11"/>
            <p:cNvSpPr/>
            <p:nvPr/>
          </p:nvSpPr>
          <p:spPr>
            <a:xfrm>
              <a:off x="1527175" y="2526230"/>
              <a:ext cx="519113" cy="499027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323999" y="3849124"/>
              <a:ext cx="1964412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</a:t>
              </a:r>
            </a:p>
          </p:txBody>
        </p:sp>
        <p:sp>
          <p:nvSpPr>
            <p:cNvPr id="18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1700910" y="3188754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标题添加</a:t>
              </a: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323999" y="4670133"/>
              <a:ext cx="1964412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67955" y="2350033"/>
            <a:ext cx="2129560" cy="3269717"/>
            <a:chOff x="3767955" y="2350033"/>
            <a:chExt cx="2129560" cy="3269717"/>
          </a:xfrm>
        </p:grpSpPr>
        <p:sp>
          <p:nvSpPr>
            <p:cNvPr id="3" name="矩形 2"/>
            <p:cNvSpPr/>
            <p:nvPr/>
          </p:nvSpPr>
          <p:spPr>
            <a:xfrm>
              <a:off x="3767955" y="2350033"/>
              <a:ext cx="2129560" cy="1366305"/>
            </a:xfrm>
            <a:prstGeom prst="rect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67955" y="3716338"/>
              <a:ext cx="2129560" cy="1903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9" name="椭圆 12"/>
            <p:cNvSpPr/>
            <p:nvPr/>
          </p:nvSpPr>
          <p:spPr>
            <a:xfrm>
              <a:off x="4072815" y="2516187"/>
              <a:ext cx="480893" cy="519113"/>
            </a:xfrm>
            <a:custGeom>
              <a:avLst/>
              <a:gdLst>
                <a:gd name="connsiteX0" fmla="*/ 250789 w 563817"/>
                <a:gd name="connsiteY0" fmla="*/ 546529 h 608627"/>
                <a:gd name="connsiteX1" fmla="*/ 313028 w 563817"/>
                <a:gd name="connsiteY1" fmla="*/ 546529 h 608627"/>
                <a:gd name="connsiteX2" fmla="*/ 313028 w 563817"/>
                <a:gd name="connsiteY2" fmla="*/ 577578 h 608627"/>
                <a:gd name="connsiteX3" fmla="*/ 281909 w 563817"/>
                <a:gd name="connsiteY3" fmla="*/ 608627 h 608627"/>
                <a:gd name="connsiteX4" fmla="*/ 250789 w 563817"/>
                <a:gd name="connsiteY4" fmla="*/ 577578 h 608627"/>
                <a:gd name="connsiteX5" fmla="*/ 464320 w 563817"/>
                <a:gd name="connsiteY5" fmla="*/ 405681 h 608627"/>
                <a:gd name="connsiteX6" fmla="*/ 526488 w 563817"/>
                <a:gd name="connsiteY6" fmla="*/ 405681 h 608627"/>
                <a:gd name="connsiteX7" fmla="*/ 526488 w 563817"/>
                <a:gd name="connsiteY7" fmla="*/ 577572 h 608627"/>
                <a:gd name="connsiteX8" fmla="*/ 495404 w 563817"/>
                <a:gd name="connsiteY8" fmla="*/ 608627 h 608627"/>
                <a:gd name="connsiteX9" fmla="*/ 464320 w 563817"/>
                <a:gd name="connsiteY9" fmla="*/ 577572 h 608627"/>
                <a:gd name="connsiteX10" fmla="*/ 233217 w 563817"/>
                <a:gd name="connsiteY10" fmla="*/ 343583 h 608627"/>
                <a:gd name="connsiteX11" fmla="*/ 330600 w 563817"/>
                <a:gd name="connsiteY11" fmla="*/ 343583 h 608627"/>
                <a:gd name="connsiteX12" fmla="*/ 350357 w 563817"/>
                <a:gd name="connsiteY12" fmla="*/ 363308 h 608627"/>
                <a:gd name="connsiteX13" fmla="*/ 350357 w 563817"/>
                <a:gd name="connsiteY13" fmla="*/ 485538 h 608627"/>
                <a:gd name="connsiteX14" fmla="*/ 330600 w 563817"/>
                <a:gd name="connsiteY14" fmla="*/ 505107 h 608627"/>
                <a:gd name="connsiteX15" fmla="*/ 233217 w 563817"/>
                <a:gd name="connsiteY15" fmla="*/ 505107 h 608627"/>
                <a:gd name="connsiteX16" fmla="*/ 213460 w 563817"/>
                <a:gd name="connsiteY16" fmla="*/ 485538 h 608627"/>
                <a:gd name="connsiteX17" fmla="*/ 213460 w 563817"/>
                <a:gd name="connsiteY17" fmla="*/ 363308 h 608627"/>
                <a:gd name="connsiteX18" fmla="*/ 233217 w 563817"/>
                <a:gd name="connsiteY18" fmla="*/ 343583 h 608627"/>
                <a:gd name="connsiteX19" fmla="*/ 37329 w 563817"/>
                <a:gd name="connsiteY19" fmla="*/ 314722 h 608627"/>
                <a:gd name="connsiteX20" fmla="*/ 99497 w 563817"/>
                <a:gd name="connsiteY20" fmla="*/ 314722 h 608627"/>
                <a:gd name="connsiteX21" fmla="*/ 99497 w 563817"/>
                <a:gd name="connsiteY21" fmla="*/ 577575 h 608627"/>
                <a:gd name="connsiteX22" fmla="*/ 68413 w 563817"/>
                <a:gd name="connsiteY22" fmla="*/ 608627 h 608627"/>
                <a:gd name="connsiteX23" fmla="*/ 37329 w 563817"/>
                <a:gd name="connsiteY23" fmla="*/ 577575 h 608627"/>
                <a:gd name="connsiteX24" fmla="*/ 446737 w 563817"/>
                <a:gd name="connsiteY24" fmla="*/ 202946 h 608627"/>
                <a:gd name="connsiteX25" fmla="*/ 544226 w 563817"/>
                <a:gd name="connsiteY25" fmla="*/ 202946 h 608627"/>
                <a:gd name="connsiteX26" fmla="*/ 563817 w 563817"/>
                <a:gd name="connsiteY26" fmla="*/ 222507 h 608627"/>
                <a:gd name="connsiteX27" fmla="*/ 563817 w 563817"/>
                <a:gd name="connsiteY27" fmla="*/ 344684 h 608627"/>
                <a:gd name="connsiteX28" fmla="*/ 544226 w 563817"/>
                <a:gd name="connsiteY28" fmla="*/ 364400 h 608627"/>
                <a:gd name="connsiteX29" fmla="*/ 446737 w 563817"/>
                <a:gd name="connsiteY29" fmla="*/ 364400 h 608627"/>
                <a:gd name="connsiteX30" fmla="*/ 426991 w 563817"/>
                <a:gd name="connsiteY30" fmla="*/ 344684 h 608627"/>
                <a:gd name="connsiteX31" fmla="*/ 426991 w 563817"/>
                <a:gd name="connsiteY31" fmla="*/ 222507 h 608627"/>
                <a:gd name="connsiteX32" fmla="*/ 446737 w 563817"/>
                <a:gd name="connsiteY32" fmla="*/ 202946 h 608627"/>
                <a:gd name="connsiteX33" fmla="*/ 19591 w 563817"/>
                <a:gd name="connsiteY33" fmla="*/ 111776 h 608627"/>
                <a:gd name="connsiteX34" fmla="*/ 117080 w 563817"/>
                <a:gd name="connsiteY34" fmla="*/ 111776 h 608627"/>
                <a:gd name="connsiteX35" fmla="*/ 136826 w 563817"/>
                <a:gd name="connsiteY35" fmla="*/ 131501 h 608627"/>
                <a:gd name="connsiteX36" fmla="*/ 136826 w 563817"/>
                <a:gd name="connsiteY36" fmla="*/ 253576 h 608627"/>
                <a:gd name="connsiteX37" fmla="*/ 117080 w 563817"/>
                <a:gd name="connsiteY37" fmla="*/ 273300 h 608627"/>
                <a:gd name="connsiteX38" fmla="*/ 19591 w 563817"/>
                <a:gd name="connsiteY38" fmla="*/ 273300 h 608627"/>
                <a:gd name="connsiteX39" fmla="*/ 0 w 563817"/>
                <a:gd name="connsiteY39" fmla="*/ 253576 h 608627"/>
                <a:gd name="connsiteX40" fmla="*/ 0 w 563817"/>
                <a:gd name="connsiteY40" fmla="*/ 131501 h 608627"/>
                <a:gd name="connsiteX41" fmla="*/ 19591 w 563817"/>
                <a:gd name="connsiteY41" fmla="*/ 111776 h 608627"/>
                <a:gd name="connsiteX42" fmla="*/ 495404 w 563817"/>
                <a:gd name="connsiteY42" fmla="*/ 0 h 608627"/>
                <a:gd name="connsiteX43" fmla="*/ 526488 w 563817"/>
                <a:gd name="connsiteY43" fmla="*/ 31049 h 608627"/>
                <a:gd name="connsiteX44" fmla="*/ 526488 w 563817"/>
                <a:gd name="connsiteY44" fmla="*/ 161454 h 608627"/>
                <a:gd name="connsiteX45" fmla="*/ 464320 w 563817"/>
                <a:gd name="connsiteY45" fmla="*/ 161454 h 608627"/>
                <a:gd name="connsiteX46" fmla="*/ 464320 w 563817"/>
                <a:gd name="connsiteY46" fmla="*/ 31049 h 608627"/>
                <a:gd name="connsiteX47" fmla="*/ 495404 w 563817"/>
                <a:gd name="connsiteY47" fmla="*/ 0 h 608627"/>
                <a:gd name="connsiteX48" fmla="*/ 281909 w 563817"/>
                <a:gd name="connsiteY48" fmla="*/ 0 h 608627"/>
                <a:gd name="connsiteX49" fmla="*/ 313028 w 563817"/>
                <a:gd name="connsiteY49" fmla="*/ 31053 h 608627"/>
                <a:gd name="connsiteX50" fmla="*/ 313028 w 563817"/>
                <a:gd name="connsiteY50" fmla="*/ 302302 h 608627"/>
                <a:gd name="connsiteX51" fmla="*/ 250789 w 563817"/>
                <a:gd name="connsiteY51" fmla="*/ 302302 h 608627"/>
                <a:gd name="connsiteX52" fmla="*/ 250789 w 563817"/>
                <a:gd name="connsiteY52" fmla="*/ 31053 h 608627"/>
                <a:gd name="connsiteX53" fmla="*/ 281909 w 563817"/>
                <a:gd name="connsiteY53" fmla="*/ 0 h 608627"/>
                <a:gd name="connsiteX54" fmla="*/ 68413 w 563817"/>
                <a:gd name="connsiteY54" fmla="*/ 0 h 608627"/>
                <a:gd name="connsiteX55" fmla="*/ 99497 w 563817"/>
                <a:gd name="connsiteY55" fmla="*/ 31061 h 608627"/>
                <a:gd name="connsiteX56" fmla="*/ 99497 w 563817"/>
                <a:gd name="connsiteY56" fmla="*/ 70354 h 608627"/>
                <a:gd name="connsiteX57" fmla="*/ 37329 w 563817"/>
                <a:gd name="connsiteY57" fmla="*/ 70354 h 608627"/>
                <a:gd name="connsiteX58" fmla="*/ 37329 w 563817"/>
                <a:gd name="connsiteY58" fmla="*/ 31061 h 608627"/>
                <a:gd name="connsiteX59" fmla="*/ 68413 w 563817"/>
                <a:gd name="connsiteY59" fmla="*/ 0 h 6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3817" h="608627">
                  <a:moveTo>
                    <a:pt x="250789" y="546529"/>
                  </a:moveTo>
                  <a:lnTo>
                    <a:pt x="313028" y="546529"/>
                  </a:lnTo>
                  <a:lnTo>
                    <a:pt x="313028" y="577578"/>
                  </a:lnTo>
                  <a:cubicBezTo>
                    <a:pt x="313028" y="594655"/>
                    <a:pt x="299024" y="608627"/>
                    <a:pt x="281909" y="608627"/>
                  </a:cubicBezTo>
                  <a:cubicBezTo>
                    <a:pt x="264793" y="608627"/>
                    <a:pt x="250789" y="594655"/>
                    <a:pt x="250789" y="577578"/>
                  </a:cubicBezTo>
                  <a:close/>
                  <a:moveTo>
                    <a:pt x="464320" y="405681"/>
                  </a:moveTo>
                  <a:lnTo>
                    <a:pt x="526488" y="405681"/>
                  </a:lnTo>
                  <a:lnTo>
                    <a:pt x="526488" y="577572"/>
                  </a:lnTo>
                  <a:cubicBezTo>
                    <a:pt x="526488" y="594652"/>
                    <a:pt x="512656" y="608627"/>
                    <a:pt x="495404" y="608627"/>
                  </a:cubicBezTo>
                  <a:cubicBezTo>
                    <a:pt x="478308" y="608627"/>
                    <a:pt x="464320" y="594652"/>
                    <a:pt x="464320" y="577572"/>
                  </a:cubicBezTo>
                  <a:close/>
                  <a:moveTo>
                    <a:pt x="233217" y="343583"/>
                  </a:moveTo>
                  <a:lnTo>
                    <a:pt x="330600" y="343583"/>
                  </a:lnTo>
                  <a:cubicBezTo>
                    <a:pt x="341490" y="343583"/>
                    <a:pt x="350357" y="352436"/>
                    <a:pt x="350357" y="363308"/>
                  </a:cubicBezTo>
                  <a:lnTo>
                    <a:pt x="350357" y="485538"/>
                  </a:lnTo>
                  <a:cubicBezTo>
                    <a:pt x="350357" y="496410"/>
                    <a:pt x="341490" y="505107"/>
                    <a:pt x="330600" y="505107"/>
                  </a:cubicBezTo>
                  <a:lnTo>
                    <a:pt x="233217" y="505107"/>
                  </a:lnTo>
                  <a:cubicBezTo>
                    <a:pt x="222327" y="505107"/>
                    <a:pt x="213460" y="496410"/>
                    <a:pt x="213460" y="485538"/>
                  </a:cubicBezTo>
                  <a:lnTo>
                    <a:pt x="213460" y="363308"/>
                  </a:lnTo>
                  <a:cubicBezTo>
                    <a:pt x="213460" y="352436"/>
                    <a:pt x="222327" y="343583"/>
                    <a:pt x="233217" y="343583"/>
                  </a:cubicBezTo>
                  <a:close/>
                  <a:moveTo>
                    <a:pt x="37329" y="314722"/>
                  </a:moveTo>
                  <a:lnTo>
                    <a:pt x="99497" y="314722"/>
                  </a:lnTo>
                  <a:lnTo>
                    <a:pt x="99497" y="577575"/>
                  </a:lnTo>
                  <a:cubicBezTo>
                    <a:pt x="99497" y="594654"/>
                    <a:pt x="85509" y="608627"/>
                    <a:pt x="68413" y="608627"/>
                  </a:cubicBezTo>
                  <a:cubicBezTo>
                    <a:pt x="51161" y="608627"/>
                    <a:pt x="37329" y="594654"/>
                    <a:pt x="37329" y="577575"/>
                  </a:cubicBezTo>
                  <a:close/>
                  <a:moveTo>
                    <a:pt x="446737" y="202946"/>
                  </a:moveTo>
                  <a:lnTo>
                    <a:pt x="544226" y="202946"/>
                  </a:lnTo>
                  <a:cubicBezTo>
                    <a:pt x="555110" y="202946"/>
                    <a:pt x="563817" y="211640"/>
                    <a:pt x="563817" y="222507"/>
                  </a:cubicBezTo>
                  <a:lnTo>
                    <a:pt x="563817" y="344684"/>
                  </a:lnTo>
                  <a:cubicBezTo>
                    <a:pt x="563817" y="355551"/>
                    <a:pt x="555110" y="364400"/>
                    <a:pt x="544226" y="364400"/>
                  </a:cubicBezTo>
                  <a:lnTo>
                    <a:pt x="446737" y="364400"/>
                  </a:lnTo>
                  <a:cubicBezTo>
                    <a:pt x="435854" y="364400"/>
                    <a:pt x="426991" y="355551"/>
                    <a:pt x="426991" y="344684"/>
                  </a:cubicBezTo>
                  <a:lnTo>
                    <a:pt x="426991" y="222507"/>
                  </a:lnTo>
                  <a:cubicBezTo>
                    <a:pt x="426991" y="211640"/>
                    <a:pt x="435854" y="202946"/>
                    <a:pt x="446737" y="202946"/>
                  </a:cubicBezTo>
                  <a:close/>
                  <a:moveTo>
                    <a:pt x="19591" y="111776"/>
                  </a:moveTo>
                  <a:lnTo>
                    <a:pt x="117080" y="111776"/>
                  </a:lnTo>
                  <a:cubicBezTo>
                    <a:pt x="127963" y="111776"/>
                    <a:pt x="136826" y="120629"/>
                    <a:pt x="136826" y="131501"/>
                  </a:cubicBezTo>
                  <a:lnTo>
                    <a:pt x="136826" y="253576"/>
                  </a:lnTo>
                  <a:cubicBezTo>
                    <a:pt x="136826" y="264447"/>
                    <a:pt x="127963" y="273300"/>
                    <a:pt x="117080" y="273300"/>
                  </a:cubicBezTo>
                  <a:lnTo>
                    <a:pt x="19591" y="273300"/>
                  </a:lnTo>
                  <a:cubicBezTo>
                    <a:pt x="8707" y="273300"/>
                    <a:pt x="0" y="264447"/>
                    <a:pt x="0" y="253576"/>
                  </a:cubicBezTo>
                  <a:lnTo>
                    <a:pt x="0" y="131501"/>
                  </a:lnTo>
                  <a:cubicBezTo>
                    <a:pt x="0" y="120629"/>
                    <a:pt x="8707" y="111776"/>
                    <a:pt x="19591" y="111776"/>
                  </a:cubicBezTo>
                  <a:close/>
                  <a:moveTo>
                    <a:pt x="495404" y="0"/>
                  </a:moveTo>
                  <a:cubicBezTo>
                    <a:pt x="512656" y="0"/>
                    <a:pt x="526488" y="13972"/>
                    <a:pt x="526488" y="31049"/>
                  </a:cubicBezTo>
                  <a:lnTo>
                    <a:pt x="526488" y="161454"/>
                  </a:lnTo>
                  <a:lnTo>
                    <a:pt x="464320" y="161454"/>
                  </a:lnTo>
                  <a:lnTo>
                    <a:pt x="464320" y="31049"/>
                  </a:lnTo>
                  <a:cubicBezTo>
                    <a:pt x="464320" y="13972"/>
                    <a:pt x="478308" y="0"/>
                    <a:pt x="495404" y="0"/>
                  </a:cubicBezTo>
                  <a:close/>
                  <a:moveTo>
                    <a:pt x="281909" y="0"/>
                  </a:moveTo>
                  <a:cubicBezTo>
                    <a:pt x="299024" y="0"/>
                    <a:pt x="313028" y="13974"/>
                    <a:pt x="313028" y="31053"/>
                  </a:cubicBezTo>
                  <a:lnTo>
                    <a:pt x="313028" y="302302"/>
                  </a:lnTo>
                  <a:lnTo>
                    <a:pt x="250789" y="302302"/>
                  </a:lnTo>
                  <a:lnTo>
                    <a:pt x="250789" y="31053"/>
                  </a:lnTo>
                  <a:cubicBezTo>
                    <a:pt x="250789" y="13974"/>
                    <a:pt x="264793" y="0"/>
                    <a:pt x="281909" y="0"/>
                  </a:cubicBezTo>
                  <a:close/>
                  <a:moveTo>
                    <a:pt x="68413" y="0"/>
                  </a:moveTo>
                  <a:cubicBezTo>
                    <a:pt x="85509" y="0"/>
                    <a:pt x="99497" y="13978"/>
                    <a:pt x="99497" y="31061"/>
                  </a:cubicBezTo>
                  <a:lnTo>
                    <a:pt x="99497" y="70354"/>
                  </a:lnTo>
                  <a:lnTo>
                    <a:pt x="37329" y="70354"/>
                  </a:lnTo>
                  <a:lnTo>
                    <a:pt x="37329" y="31061"/>
                  </a:lnTo>
                  <a:cubicBezTo>
                    <a:pt x="37329" y="13978"/>
                    <a:pt x="51161" y="0"/>
                    <a:pt x="684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3850505" y="3849124"/>
              <a:ext cx="1964412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</a:t>
              </a: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3850505" y="4670133"/>
              <a:ext cx="1964412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</a:t>
              </a:r>
            </a:p>
          </p:txBody>
        </p:sp>
        <p:sp>
          <p:nvSpPr>
            <p:cNvPr id="33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4227416" y="3188754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标题添加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94485" y="2350033"/>
            <a:ext cx="2129560" cy="3269717"/>
            <a:chOff x="6294485" y="2350033"/>
            <a:chExt cx="2129560" cy="3269717"/>
          </a:xfrm>
        </p:grpSpPr>
        <p:sp>
          <p:nvSpPr>
            <p:cNvPr id="4" name="矩形 3"/>
            <p:cNvSpPr/>
            <p:nvPr/>
          </p:nvSpPr>
          <p:spPr>
            <a:xfrm>
              <a:off x="6294485" y="2350033"/>
              <a:ext cx="2129560" cy="1366305"/>
            </a:xfrm>
            <a:prstGeom prst="rect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294485" y="3716338"/>
              <a:ext cx="2129560" cy="1903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0" name="椭圆 13"/>
            <p:cNvSpPr/>
            <p:nvPr/>
          </p:nvSpPr>
          <p:spPr>
            <a:xfrm>
              <a:off x="6583929" y="2516187"/>
              <a:ext cx="511724" cy="519113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6370733" y="3849124"/>
              <a:ext cx="1964412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</a:t>
              </a: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6370733" y="4670133"/>
              <a:ext cx="1964412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</a:t>
              </a:r>
            </a:p>
          </p:txBody>
        </p:sp>
        <p:sp>
          <p:nvSpPr>
            <p:cNvPr id="34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6747644" y="3188754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标题添加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821015" y="2350033"/>
            <a:ext cx="2129560" cy="3269717"/>
            <a:chOff x="8821015" y="2350033"/>
            <a:chExt cx="2129560" cy="3269717"/>
          </a:xfrm>
        </p:grpSpPr>
        <p:sp>
          <p:nvSpPr>
            <p:cNvPr id="5" name="矩形 4"/>
            <p:cNvSpPr/>
            <p:nvPr/>
          </p:nvSpPr>
          <p:spPr>
            <a:xfrm>
              <a:off x="8821015" y="2350033"/>
              <a:ext cx="2129560" cy="1366305"/>
            </a:xfrm>
            <a:prstGeom prst="rect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1015" y="3716338"/>
              <a:ext cx="2129560" cy="1903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6" name="椭圆 14"/>
            <p:cNvSpPr/>
            <p:nvPr/>
          </p:nvSpPr>
          <p:spPr>
            <a:xfrm>
              <a:off x="9106765" y="2557482"/>
              <a:ext cx="519113" cy="436522"/>
            </a:xfrm>
            <a:custGeom>
              <a:avLst/>
              <a:gdLst>
                <a:gd name="connsiteX0" fmla="*/ 517386 w 607639"/>
                <a:gd name="connsiteY0" fmla="*/ 115586 h 510964"/>
                <a:gd name="connsiteX1" fmla="*/ 517386 w 607639"/>
                <a:gd name="connsiteY1" fmla="*/ 347393 h 510964"/>
                <a:gd name="connsiteX2" fmla="*/ 285226 w 607639"/>
                <a:gd name="connsiteY2" fmla="*/ 347393 h 510964"/>
                <a:gd name="connsiteX3" fmla="*/ 373376 w 607639"/>
                <a:gd name="connsiteY3" fmla="*/ 90112 h 510964"/>
                <a:gd name="connsiteX4" fmla="*/ 491841 w 607639"/>
                <a:gd name="connsiteY4" fmla="*/ 90112 h 510964"/>
                <a:gd name="connsiteX5" fmla="*/ 234174 w 607639"/>
                <a:gd name="connsiteY5" fmla="*/ 347393 h 510964"/>
                <a:gd name="connsiteX6" fmla="*/ 115798 w 607639"/>
                <a:gd name="connsiteY6" fmla="*/ 347393 h 510964"/>
                <a:gd name="connsiteX7" fmla="*/ 90253 w 607639"/>
                <a:gd name="connsiteY7" fmla="*/ 90112 h 510964"/>
                <a:gd name="connsiteX8" fmla="*/ 322343 w 607639"/>
                <a:gd name="connsiteY8" fmla="*/ 90112 h 510964"/>
                <a:gd name="connsiteX9" fmla="*/ 90253 w 607639"/>
                <a:gd name="connsiteY9" fmla="*/ 321849 h 510964"/>
                <a:gd name="connsiteX10" fmla="*/ 54115 w 607639"/>
                <a:gd name="connsiteY10" fmla="*/ 54118 h 510964"/>
                <a:gd name="connsiteX11" fmla="*/ 54115 w 607639"/>
                <a:gd name="connsiteY11" fmla="*/ 383445 h 510964"/>
                <a:gd name="connsiteX12" fmla="*/ 553435 w 607639"/>
                <a:gd name="connsiteY12" fmla="*/ 383445 h 510964"/>
                <a:gd name="connsiteX13" fmla="*/ 553435 w 607639"/>
                <a:gd name="connsiteY13" fmla="*/ 54118 h 510964"/>
                <a:gd name="connsiteX14" fmla="*/ 0 w 607639"/>
                <a:gd name="connsiteY14" fmla="*/ 0 h 510964"/>
                <a:gd name="connsiteX15" fmla="*/ 607639 w 607639"/>
                <a:gd name="connsiteY15" fmla="*/ 0 h 510964"/>
                <a:gd name="connsiteX16" fmla="*/ 607639 w 607639"/>
                <a:gd name="connsiteY16" fmla="*/ 437474 h 510964"/>
                <a:gd name="connsiteX17" fmla="*/ 401948 w 607639"/>
                <a:gd name="connsiteY17" fmla="*/ 437474 h 510964"/>
                <a:gd name="connsiteX18" fmla="*/ 401948 w 607639"/>
                <a:gd name="connsiteY18" fmla="*/ 474975 h 510964"/>
                <a:gd name="connsiteX19" fmla="*/ 462917 w 607639"/>
                <a:gd name="connsiteY19" fmla="*/ 474975 h 510964"/>
                <a:gd name="connsiteX20" fmla="*/ 462917 w 607639"/>
                <a:gd name="connsiteY20" fmla="*/ 510964 h 510964"/>
                <a:gd name="connsiteX21" fmla="*/ 401948 w 607639"/>
                <a:gd name="connsiteY21" fmla="*/ 510964 h 510964"/>
                <a:gd name="connsiteX22" fmla="*/ 205602 w 607639"/>
                <a:gd name="connsiteY22" fmla="*/ 510964 h 510964"/>
                <a:gd name="connsiteX23" fmla="*/ 144634 w 607639"/>
                <a:gd name="connsiteY23" fmla="*/ 510964 h 510964"/>
                <a:gd name="connsiteX24" fmla="*/ 144634 w 607639"/>
                <a:gd name="connsiteY24" fmla="*/ 474975 h 510964"/>
                <a:gd name="connsiteX25" fmla="*/ 205602 w 607639"/>
                <a:gd name="connsiteY25" fmla="*/ 474975 h 510964"/>
                <a:gd name="connsiteX26" fmla="*/ 205602 w 607639"/>
                <a:gd name="connsiteY26" fmla="*/ 437474 h 510964"/>
                <a:gd name="connsiteX27" fmla="*/ 0 w 607639"/>
                <a:gd name="connsiteY27" fmla="*/ 437474 h 51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7639" h="510964">
                  <a:moveTo>
                    <a:pt x="517386" y="115586"/>
                  </a:moveTo>
                  <a:lnTo>
                    <a:pt x="517386" y="347393"/>
                  </a:lnTo>
                  <a:lnTo>
                    <a:pt x="285226" y="347393"/>
                  </a:lnTo>
                  <a:close/>
                  <a:moveTo>
                    <a:pt x="373376" y="90112"/>
                  </a:moveTo>
                  <a:lnTo>
                    <a:pt x="491841" y="90112"/>
                  </a:lnTo>
                  <a:lnTo>
                    <a:pt x="234174" y="347393"/>
                  </a:lnTo>
                  <a:lnTo>
                    <a:pt x="115798" y="347393"/>
                  </a:lnTo>
                  <a:close/>
                  <a:moveTo>
                    <a:pt x="90253" y="90112"/>
                  </a:moveTo>
                  <a:lnTo>
                    <a:pt x="322343" y="90112"/>
                  </a:lnTo>
                  <a:lnTo>
                    <a:pt x="90253" y="321849"/>
                  </a:lnTo>
                  <a:close/>
                  <a:moveTo>
                    <a:pt x="54115" y="54118"/>
                  </a:moveTo>
                  <a:lnTo>
                    <a:pt x="54115" y="383445"/>
                  </a:lnTo>
                  <a:lnTo>
                    <a:pt x="553435" y="383445"/>
                  </a:lnTo>
                  <a:lnTo>
                    <a:pt x="553435" y="54118"/>
                  </a:lnTo>
                  <a:close/>
                  <a:moveTo>
                    <a:pt x="0" y="0"/>
                  </a:moveTo>
                  <a:lnTo>
                    <a:pt x="607639" y="0"/>
                  </a:lnTo>
                  <a:lnTo>
                    <a:pt x="607639" y="437474"/>
                  </a:lnTo>
                  <a:lnTo>
                    <a:pt x="401948" y="437474"/>
                  </a:lnTo>
                  <a:lnTo>
                    <a:pt x="401948" y="474975"/>
                  </a:lnTo>
                  <a:lnTo>
                    <a:pt x="462917" y="474975"/>
                  </a:lnTo>
                  <a:lnTo>
                    <a:pt x="462917" y="510964"/>
                  </a:lnTo>
                  <a:lnTo>
                    <a:pt x="401948" y="510964"/>
                  </a:lnTo>
                  <a:lnTo>
                    <a:pt x="205602" y="510964"/>
                  </a:lnTo>
                  <a:lnTo>
                    <a:pt x="144634" y="510964"/>
                  </a:lnTo>
                  <a:lnTo>
                    <a:pt x="144634" y="474975"/>
                  </a:lnTo>
                  <a:lnTo>
                    <a:pt x="205602" y="474975"/>
                  </a:lnTo>
                  <a:lnTo>
                    <a:pt x="205602" y="437474"/>
                  </a:lnTo>
                  <a:lnTo>
                    <a:pt x="0" y="4374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8903589" y="3849124"/>
              <a:ext cx="1964412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</a:t>
              </a: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8903589" y="4670133"/>
              <a:ext cx="1964412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just">
                <a:lnSpc>
                  <a:spcPct val="130000"/>
                </a:lnSpc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点击此处添加文本内容，如关键词、部分简单介绍等</a:t>
              </a:r>
            </a:p>
          </p:txBody>
        </p:sp>
        <p:sp>
          <p:nvSpPr>
            <p:cNvPr id="35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9280500" y="3188754"/>
              <a:ext cx="121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标题添加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58309" y="509083"/>
            <a:ext cx="3298988" cy="714668"/>
            <a:chOff x="1169021" y="569837"/>
            <a:chExt cx="3298988" cy="714668"/>
          </a:xfrm>
        </p:grpSpPr>
        <p:sp>
          <p:nvSpPr>
            <p:cNvPr id="45" name="椭圆 44"/>
            <p:cNvSpPr/>
            <p:nvPr/>
          </p:nvSpPr>
          <p:spPr>
            <a:xfrm>
              <a:off x="1169021" y="569837"/>
              <a:ext cx="714668" cy="714668"/>
            </a:xfrm>
            <a:prstGeom prst="ellipse">
              <a:avLst/>
            </a:prstGeom>
            <a:solidFill>
              <a:srgbClr val="68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300" dirty="0"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1</a:t>
              </a:r>
              <a:endParaRPr lang="zh-CN" altLang="en-US" sz="3300" dirty="0"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039139" y="688644"/>
              <a:ext cx="242887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defTabSz="609600">
                <a:defRPr/>
              </a:pPr>
              <a:r>
                <a:rPr kumimoji="1" lang="zh-CN" altLang="en-US" sz="25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+mn-ea"/>
                  <a:sym typeface="Century Gothic" panose="020B0502020202020204" pitchFamily="34" charset="0"/>
                </a:rPr>
                <a:t>上半年工作回顾</a:t>
              </a:r>
            </a:p>
          </p:txBody>
        </p:sp>
      </p:grpSp>
    </p:spTree>
  </p:cSld>
  <p:clrMapOvr>
    <a:masterClrMapping/>
  </p:clrMapOvr>
  <p:transition spd="slow" advTm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5289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743131" y="3157714"/>
            <a:ext cx="3417294" cy="3417294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46696" y="-1102994"/>
            <a:ext cx="7755602" cy="7755602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727002" y="4435474"/>
            <a:ext cx="344955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000" dirty="0">
                <a:solidFill>
                  <a:srgbClr val="6894B8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PART.  2</a:t>
            </a:r>
            <a:endParaRPr lang="zh-CN" altLang="en-US" sz="5000" dirty="0">
              <a:solidFill>
                <a:srgbClr val="6894B8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 rot="16200000">
            <a:off x="3459074" y="-890616"/>
            <a:ext cx="7330846" cy="7330846"/>
          </a:xfrm>
          <a:custGeom>
            <a:avLst/>
            <a:gdLst>
              <a:gd name="connsiteX0" fmla="*/ 1557227 w 3114454"/>
              <a:gd name="connsiteY0" fmla="*/ 17758 h 3114454"/>
              <a:gd name="connsiteX1" fmla="*/ 17758 w 3114454"/>
              <a:gd name="connsiteY1" fmla="*/ 1557227 h 3114454"/>
              <a:gd name="connsiteX2" fmla="*/ 1557227 w 3114454"/>
              <a:gd name="connsiteY2" fmla="*/ 3096696 h 3114454"/>
              <a:gd name="connsiteX3" fmla="*/ 3096696 w 3114454"/>
              <a:gd name="connsiteY3" fmla="*/ 1557227 h 3114454"/>
              <a:gd name="connsiteX4" fmla="*/ 1557227 w 3114454"/>
              <a:gd name="connsiteY4" fmla="*/ 17758 h 3114454"/>
              <a:gd name="connsiteX5" fmla="*/ 1557227 w 3114454"/>
              <a:gd name="connsiteY5" fmla="*/ 0 h 3114454"/>
              <a:gd name="connsiteX6" fmla="*/ 3114454 w 3114454"/>
              <a:gd name="connsiteY6" fmla="*/ 1557227 h 3114454"/>
              <a:gd name="connsiteX7" fmla="*/ 1557227 w 3114454"/>
              <a:gd name="connsiteY7" fmla="*/ 3114454 h 3114454"/>
              <a:gd name="connsiteX8" fmla="*/ 0 w 3114454"/>
              <a:gd name="connsiteY8" fmla="*/ 1557227 h 3114454"/>
              <a:gd name="connsiteX9" fmla="*/ 1557227 w 3114454"/>
              <a:gd name="connsiteY9" fmla="*/ 0 h 311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4454" h="3114454">
                <a:moveTo>
                  <a:pt x="1557227" y="17758"/>
                </a:moveTo>
                <a:cubicBezTo>
                  <a:pt x="707002" y="17758"/>
                  <a:pt x="17758" y="707002"/>
                  <a:pt x="17758" y="1557227"/>
                </a:cubicBezTo>
                <a:cubicBezTo>
                  <a:pt x="17758" y="2407452"/>
                  <a:pt x="707002" y="3096696"/>
                  <a:pt x="1557227" y="3096696"/>
                </a:cubicBezTo>
                <a:cubicBezTo>
                  <a:pt x="2407452" y="3096696"/>
                  <a:pt x="3096696" y="2407452"/>
                  <a:pt x="3096696" y="1557227"/>
                </a:cubicBezTo>
                <a:cubicBezTo>
                  <a:pt x="3096696" y="707002"/>
                  <a:pt x="2407452" y="17758"/>
                  <a:pt x="1557227" y="17758"/>
                </a:cubicBezTo>
                <a:close/>
                <a:moveTo>
                  <a:pt x="1557227" y="0"/>
                </a:moveTo>
                <a:cubicBezTo>
                  <a:pt x="2417260" y="0"/>
                  <a:pt x="3114454" y="697194"/>
                  <a:pt x="3114454" y="1557227"/>
                </a:cubicBezTo>
                <a:cubicBezTo>
                  <a:pt x="3114454" y="2417260"/>
                  <a:pt x="2417260" y="3114454"/>
                  <a:pt x="1557227" y="3114454"/>
                </a:cubicBezTo>
                <a:cubicBezTo>
                  <a:pt x="697194" y="3114454"/>
                  <a:pt x="0" y="2417260"/>
                  <a:pt x="0" y="1557227"/>
                </a:cubicBezTo>
                <a:cubicBezTo>
                  <a:pt x="0" y="697194"/>
                  <a:pt x="697194" y="0"/>
                  <a:pt x="1557227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45000">
                <a:srgbClr val="FFFFFF">
                  <a:alpha val="60000"/>
                </a:srgbClr>
              </a:gs>
              <a:gs pos="84000">
                <a:schemeClr val="bg1">
                  <a:alpha val="0"/>
                </a:schemeClr>
              </a:gs>
            </a:gsLst>
            <a:lin ang="5400000" scaled="1"/>
          </a:gradFill>
          <a:ln w="38100">
            <a:gradFill>
              <a:gsLst>
                <a:gs pos="0">
                  <a:schemeClr val="bg1"/>
                </a:gs>
                <a:gs pos="84000">
                  <a:schemeClr val="bg1">
                    <a:alpha val="0"/>
                  </a:schemeClr>
                </a:gs>
                <a:gs pos="45000">
                  <a:schemeClr val="bg1">
                    <a:alpha val="6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41920" y="1269390"/>
            <a:ext cx="5165154" cy="3051615"/>
            <a:chOff x="5002974" y="1508464"/>
            <a:chExt cx="5165154" cy="3051615"/>
          </a:xfrm>
        </p:grpSpPr>
        <p:sp>
          <p:nvSpPr>
            <p:cNvPr id="23" name="文本框 19"/>
            <p:cNvSpPr txBox="1"/>
            <p:nvPr/>
          </p:nvSpPr>
          <p:spPr>
            <a:xfrm>
              <a:off x="5002974" y="2110328"/>
              <a:ext cx="5165154" cy="93871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5500" dirty="0">
                  <a:solidFill>
                    <a:srgbClr val="6894B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  <a:sym typeface="Century Gothic" panose="020B0502020202020204" pitchFamily="34" charset="0"/>
                </a:rPr>
                <a:t>工作业绩展示</a:t>
              </a:r>
            </a:p>
          </p:txBody>
        </p:sp>
        <p:sp>
          <p:nvSpPr>
            <p:cNvPr id="25" name="文本框 16"/>
            <p:cNvSpPr txBox="1">
              <a:spLocks noChangeArrowheads="1"/>
            </p:cNvSpPr>
            <p:nvPr/>
          </p:nvSpPr>
          <p:spPr bwMode="auto">
            <a:xfrm>
              <a:off x="5002974" y="3429000"/>
              <a:ext cx="4798061" cy="113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500" dirty="0">
                  <a:solidFill>
                    <a:srgbClr val="6894B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单击此处编辑标题补充内容，建议您在展示时采用微软雅黑字体，本模版所有图形线条及其相应素材均可自由编辑、改色、替换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02974" y="1508464"/>
              <a:ext cx="4758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6894B8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Performance presentation</a:t>
              </a:r>
              <a:endParaRPr lang="zh-CN" altLang="en-US" sz="2800" dirty="0">
                <a:solidFill>
                  <a:srgbClr val="6894B8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090891" y="3314273"/>
              <a:ext cx="1639093" cy="0"/>
            </a:xfrm>
            <a:prstGeom prst="line">
              <a:avLst/>
            </a:prstGeom>
            <a:ln w="19050">
              <a:solidFill>
                <a:srgbClr val="6894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1862</Words>
  <Application>Microsoft Office PowerPoint</Application>
  <PresentationFormat>宽屏</PresentationFormat>
  <Paragraphs>225</Paragraphs>
  <Slides>26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等线 Light</vt:lpstr>
      <vt:lpstr>方正粗雅宋长_GBK</vt:lpstr>
      <vt:lpstr>方正清刻本悦宋简体</vt:lpstr>
      <vt:lpstr>微软雅黑</vt:lpstr>
      <vt:lpstr>Arial</vt:lpstr>
      <vt:lpstr>Century Gothic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57</cp:revision>
  <dcterms:created xsi:type="dcterms:W3CDTF">2018-06-20T14:56:00Z</dcterms:created>
  <dcterms:modified xsi:type="dcterms:W3CDTF">2021-01-06T01:22:18Z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