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01" r:id="rId2"/>
    <p:sldId id="3302" r:id="rId3"/>
    <p:sldId id="3303" r:id="rId4"/>
    <p:sldId id="3244" r:id="rId5"/>
    <p:sldId id="3222" r:id="rId6"/>
    <p:sldId id="3228" r:id="rId7"/>
    <p:sldId id="3245" r:id="rId8"/>
    <p:sldId id="3304" r:id="rId9"/>
    <p:sldId id="3231" r:id="rId10"/>
    <p:sldId id="3227" r:id="rId11"/>
    <p:sldId id="3224" r:id="rId12"/>
    <p:sldId id="3223" r:id="rId13"/>
    <p:sldId id="3305" r:id="rId14"/>
    <p:sldId id="3226" r:id="rId15"/>
    <p:sldId id="3238" r:id="rId16"/>
    <p:sldId id="3229" r:id="rId17"/>
    <p:sldId id="3230" r:id="rId18"/>
    <p:sldId id="3306" r:id="rId19"/>
    <p:sldId id="3247" r:id="rId20"/>
    <p:sldId id="3225" r:id="rId21"/>
    <p:sldId id="3246" r:id="rId22"/>
    <p:sldId id="330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3959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B5E29"/>
    <a:srgbClr val="F3F3F5"/>
    <a:srgbClr val="033993"/>
    <a:srgbClr val="E0140E"/>
    <a:srgbClr val="005688"/>
    <a:srgbClr val="FFFFFF"/>
    <a:srgbClr val="AC7D00"/>
    <a:srgbClr val="6B1686"/>
    <a:srgbClr val="0B5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 autoAdjust="0"/>
    <p:restoredTop sz="96340" autoAdjust="0"/>
  </p:normalViewPr>
  <p:slideViewPr>
    <p:cSldViewPr>
      <p:cViewPr varScale="1">
        <p:scale>
          <a:sx n="104" d="100"/>
          <a:sy n="104" d="100"/>
        </p:scale>
        <p:origin x="954" y="120"/>
      </p:cViewPr>
      <p:guideLst>
        <p:guide orient="horz" pos="373"/>
        <p:guide pos="3959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6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4-4FEA-85E9-65D3D44C52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4-4FEA-85E9-65D3D44C52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4-4FEA-85E9-65D3D44C52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4-4FEA-85E9-65D3D44C52D6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E754-4FEA-85E9-65D3D44C5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78-42C2-AB72-49E80B5BC47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78-42C2-AB72-49E80B5BC47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78-42C2-AB72-49E80B5BC4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78-42C2-AB72-49E80B5BC47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A78-42C2-AB72-49E80B5BC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F1-4FA7-AC67-BEC3E91C48B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F1-4FA7-AC67-BEC3E91C48B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F1-4FA7-AC67-BEC3E91C48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F1-4FA7-AC67-BEC3E91C48B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EF1-4FA7-AC67-BEC3E91C4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1092-4DA1-912A-4CD74B6C67F7}"/>
            </c:ext>
          </c:extLst>
        </c:ser>
        <c:ser>
          <c:idx val="1"/>
          <c:order val="1"/>
          <c:spPr>
            <a:solidFill>
              <a:schemeClr val="bg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1092-4DA1-912A-4CD74B6C67F7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1092-4DA1-912A-4CD74B6C67F7}"/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1092-4DA1-912A-4CD74B6C6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742672"/>
        <c:axId val="590901000"/>
      </c:areaChart>
      <c:catAx>
        <c:axId val="586742672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590901000"/>
        <c:crosses val="autoZero"/>
        <c:auto val="1"/>
        <c:lblAlgn val="ctr"/>
        <c:lblOffset val="100"/>
        <c:noMultiLvlLbl val="1"/>
      </c:catAx>
      <c:valAx>
        <c:axId val="590901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674267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07" y="87933"/>
            <a:ext cx="2180550" cy="1226559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2974600" y="6609939"/>
            <a:ext cx="6909552" cy="25390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 eaLnBrk="1" hangingPunct="1"/>
            <a:r>
              <a:rPr lang="en-US" altLang="zh-CN" sz="1200" spc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China ping an insurance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1720394" y="5560541"/>
            <a:ext cx="9417963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zh-CN" altLang="en-US" sz="72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中国平安保险工作汇报</a:t>
            </a:r>
          </a:p>
        </p:txBody>
      </p:sp>
      <p:pic>
        <p:nvPicPr>
          <p:cNvPr id="4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3375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6.84811E-7 L 0 -0.07221 " pathEditMode="relative" rAng="0" ptsTypes="AA">
                                          <p:cBhvr>
                                            <p:cTn id="1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22"/>
                                        </p:animMotion>
                                        <p:animRot by="1500000">
                                          <p:cBhvr>
                                            <p:cTn id="2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951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7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8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" grpId="0" animBg="1"/>
          <p:bldP spid="14" grpId="0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6.84811E-7 L 0 -0.07221 " pathEditMode="relative" rAng="0" ptsTypes="AA">
                                          <p:cBhvr>
                                            <p:cTn id="1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22"/>
                                        </p:animMotion>
                                        <p:animRot by="1500000">
                                          <p:cBhvr>
                                            <p:cTn id="2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951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" grpId="0" animBg="1"/>
          <p:bldP spid="14" grpId="0"/>
          <p:bldP spid="15" grpId="0"/>
          <p:bldP spid="15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518259" y="447"/>
            <a:ext cx="5822234" cy="4352447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1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5319" y="1240456"/>
            <a:ext cx="1468114" cy="1070930"/>
          </a:xfrm>
          <a:prstGeom prst="rect">
            <a:avLst/>
          </a:prstGeom>
          <a:noFill/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87957" y="2415579"/>
            <a:ext cx="36828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文本框 17"/>
          <p:cNvSpPr txBox="1">
            <a:spLocks noChangeArrowheads="1"/>
          </p:cNvSpPr>
          <p:nvPr/>
        </p:nvSpPr>
        <p:spPr bwMode="auto">
          <a:xfrm>
            <a:off x="4476991" y="2576581"/>
            <a:ext cx="3904768" cy="58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4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005688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665296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2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5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665295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1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518259" y="447"/>
            <a:ext cx="5822234" cy="4352447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1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5319" y="1240456"/>
            <a:ext cx="1468114" cy="1070930"/>
          </a:xfrm>
          <a:prstGeom prst="rect">
            <a:avLst/>
          </a:prstGeom>
          <a:noFill/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87957" y="2415579"/>
            <a:ext cx="36828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文本框 17"/>
          <p:cNvSpPr txBox="1">
            <a:spLocks noChangeArrowheads="1"/>
          </p:cNvSpPr>
          <p:nvPr/>
        </p:nvSpPr>
        <p:spPr bwMode="auto">
          <a:xfrm>
            <a:off x="4476991" y="2576581"/>
            <a:ext cx="3904768" cy="58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4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94" y="1366"/>
            <a:ext cx="7392868" cy="72299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8145898" y="1589685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7" name="Group 5"/>
          <p:cNvGrpSpPr/>
          <p:nvPr/>
        </p:nvGrpSpPr>
        <p:grpSpPr bwMode="auto">
          <a:xfrm>
            <a:off x="6965092" y="1349211"/>
            <a:ext cx="816965" cy="816965"/>
            <a:chOff x="0" y="0"/>
            <a:chExt cx="366" cy="366"/>
          </a:xfrm>
        </p:grpSpPr>
        <p:sp>
          <p:nvSpPr>
            <p:cNvPr id="5153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4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145898" y="2856801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9" name="Group 9"/>
          <p:cNvGrpSpPr/>
          <p:nvPr/>
        </p:nvGrpSpPr>
        <p:grpSpPr bwMode="auto">
          <a:xfrm>
            <a:off x="6987413" y="2648321"/>
            <a:ext cx="816965" cy="816965"/>
            <a:chOff x="0" y="0"/>
            <a:chExt cx="366" cy="366"/>
          </a:xfrm>
        </p:grpSpPr>
        <p:sp>
          <p:nvSpPr>
            <p:cNvPr id="5151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2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8172684" y="4123917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31" name="Group 13"/>
          <p:cNvGrpSpPr/>
          <p:nvPr/>
        </p:nvGrpSpPr>
        <p:grpSpPr bwMode="auto">
          <a:xfrm>
            <a:off x="6987413" y="3916179"/>
            <a:ext cx="816965" cy="816965"/>
            <a:chOff x="0" y="0"/>
            <a:chExt cx="366" cy="366"/>
          </a:xfrm>
        </p:grpSpPr>
        <p:sp>
          <p:nvSpPr>
            <p:cNvPr id="5149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0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8172684" y="5391032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34" name="Group 18"/>
          <p:cNvGrpSpPr/>
          <p:nvPr/>
        </p:nvGrpSpPr>
        <p:grpSpPr bwMode="auto">
          <a:xfrm>
            <a:off x="6989644" y="5150557"/>
            <a:ext cx="812502" cy="816965"/>
            <a:chOff x="0" y="0"/>
            <a:chExt cx="364" cy="366"/>
          </a:xfrm>
        </p:grpSpPr>
        <p:sp>
          <p:nvSpPr>
            <p:cNvPr id="5147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8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5681609" y="1259925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5681609" y="2525553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5681609" y="381350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5681609" y="5034485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>
            <a:off x="1410321" y="3100774"/>
            <a:ext cx="3214291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1502641" y="3354570"/>
            <a:ext cx="923216" cy="5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2566937" y="3477667"/>
            <a:ext cx="1974656" cy="4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1410321" y="4214616"/>
            <a:ext cx="3214291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6" grpId="0"/>
      <p:bldP spid="5128" grpId="0"/>
      <p:bldP spid="5130" grpId="0"/>
      <p:bldP spid="5132" grpId="0"/>
      <p:bldP spid="5136" grpId="0"/>
      <p:bldP spid="5137" grpId="0"/>
      <p:bldP spid="5138" grpId="0"/>
      <p:bldP spid="5139" grpId="0"/>
      <p:bldP spid="5141" grpId="0" animBg="1"/>
      <p:bldP spid="5142" grpId="0"/>
      <p:bldP spid="5143" grpId="0"/>
      <p:bldP spid="51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07" y="87933"/>
            <a:ext cx="2180550" cy="1226559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2974600" y="6609939"/>
            <a:ext cx="6909552" cy="25390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 eaLnBrk="1" hangingPunct="1"/>
            <a:r>
              <a:rPr lang="en-US" altLang="zh-CN" sz="1200" spc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China ping an insurance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2492241" y="5560541"/>
            <a:ext cx="7874271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zh-CN" altLang="en-US" sz="72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6.84811E-7 L 0 -0.07221 " pathEditMode="relative" rAng="0" ptsTypes="AA">
                                          <p:cBhvr>
                                            <p:cTn id="1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22"/>
                                        </p:animMotion>
                                        <p:animRot by="1500000">
                                          <p:cBhvr>
                                            <p:cTn id="1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4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5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4" grpId="0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6.84811E-7 L 0 -0.07221 " pathEditMode="relative" rAng="0" ptsTypes="AA">
                                          <p:cBhvr>
                                            <p:cTn id="1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22"/>
                                        </p:animMotion>
                                        <p:animRot by="1500000">
                                          <p:cBhvr>
                                            <p:cTn id="1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4" grpId="0"/>
          <p:bldP spid="15" grpId="0"/>
          <p:bldP spid="15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518259" y="447"/>
            <a:ext cx="5822234" cy="4352447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1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5319" y="1240456"/>
            <a:ext cx="1468114" cy="1070930"/>
          </a:xfrm>
          <a:prstGeom prst="rect">
            <a:avLst/>
          </a:prstGeom>
          <a:noFill/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87957" y="2415579"/>
            <a:ext cx="36828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文本框 17"/>
          <p:cNvSpPr txBox="1">
            <a:spLocks noChangeArrowheads="1"/>
          </p:cNvSpPr>
          <p:nvPr/>
        </p:nvSpPr>
        <p:spPr bwMode="auto">
          <a:xfrm>
            <a:off x="4476991" y="2576581"/>
            <a:ext cx="3904768" cy="58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518259" y="447"/>
            <a:ext cx="5822234" cy="4352447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1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5319" y="1240456"/>
            <a:ext cx="1468114" cy="1070930"/>
          </a:xfrm>
          <a:prstGeom prst="rect">
            <a:avLst/>
          </a:prstGeom>
          <a:noFill/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87957" y="2415579"/>
            <a:ext cx="36828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文本框 17"/>
          <p:cNvSpPr txBox="1">
            <a:spLocks noChangeArrowheads="1"/>
          </p:cNvSpPr>
          <p:nvPr/>
        </p:nvSpPr>
        <p:spPr bwMode="auto">
          <a:xfrm>
            <a:off x="4476991" y="2576581"/>
            <a:ext cx="3904768" cy="58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57B3FBD-F660-410C-988C-B95D09291DB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957.pptx"/>
</p:tagLst>
</file>

<file path=ppt/theme/theme1.xml><?xml version="1.0" encoding="utf-8"?>
<a:theme xmlns:a="http://schemas.openxmlformats.org/drawingml/2006/main" name="1_自定义设计方案">
  <a:themeElements>
    <a:clrScheme name="自定义 6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435"/>
      </a:accent1>
      <a:accent2>
        <a:srgbClr val="DD5115"/>
      </a:accent2>
      <a:accent3>
        <a:srgbClr val="009435"/>
      </a:accent3>
      <a:accent4>
        <a:srgbClr val="DD5115"/>
      </a:accent4>
      <a:accent5>
        <a:srgbClr val="009435"/>
      </a:accent5>
      <a:accent6>
        <a:srgbClr val="DD5115"/>
      </a:accent6>
      <a:hlink>
        <a:srgbClr val="009435"/>
      </a:hlink>
      <a:folHlink>
        <a:srgbClr val="DD51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2713</Words>
  <Application>Microsoft Office PowerPoint</Application>
  <PresentationFormat>自定义</PresentationFormat>
  <Paragraphs>235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Open Sans</vt:lpstr>
      <vt:lpstr>方正正准黑简体</vt:lpstr>
      <vt:lpstr>微软雅黑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